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36" r:id="rId2"/>
    <p:sldId id="262" r:id="rId3"/>
    <p:sldId id="261" r:id="rId4"/>
    <p:sldId id="263" r:id="rId5"/>
    <p:sldId id="258" r:id="rId6"/>
    <p:sldId id="259" r:id="rId7"/>
    <p:sldId id="335" r:id="rId8"/>
    <p:sldId id="265" r:id="rId9"/>
    <p:sldId id="284" r:id="rId10"/>
    <p:sldId id="334" r:id="rId11"/>
    <p:sldId id="256" r:id="rId12"/>
  </p:sldIdLst>
  <p:sldSz cx="18288000" cy="10287000"/>
  <p:notesSz cx="6858000" cy="9144000"/>
  <p:embeddedFontLst>
    <p:embeddedFont>
      <p:font typeface="微軟正黑體" panose="020B0604030504040204" pitchFamily="34" charset="-120"/>
      <p:regular r:id="rId14"/>
      <p:bold r:id="rId15"/>
    </p:embeddedFont>
    <p:embeddedFont>
      <p:font typeface="Adobe 繁黑體 Std B" panose="020B0700000000000000" pitchFamily="34" charset="-12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jf-jinxuanlatte-1.1 Medium" panose="020B0600000000000000" pitchFamily="34" charset="-12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9" autoAdjust="0"/>
  </p:normalViewPr>
  <p:slideViewPr>
    <p:cSldViewPr>
      <p:cViewPr>
        <p:scale>
          <a:sx n="42" d="100"/>
          <a:sy n="42" d="100"/>
        </p:scale>
        <p:origin x="2440" y="1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F3C96-377A-4063-B1E9-5643B49611C9}" type="doc">
      <dgm:prSet loTypeId="urn:microsoft.com/office/officeart/2008/layout/RadialCluster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7831B5A-F1E7-482B-824E-EF500A02B0A5}">
      <dgm:prSet phldrT="[文字]" custT="1"/>
      <dgm:spPr>
        <a:solidFill>
          <a:srgbClr val="3494BA"/>
        </a:solidFill>
        <a:ln w="57150">
          <a:solidFill>
            <a:schemeClr val="bg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>
            <a:lnSpc>
              <a:spcPts val="4040"/>
            </a:lnSpc>
            <a:spcAft>
              <a:spcPts val="600"/>
            </a:spcAft>
          </a:pPr>
          <a:r>
            <a:rPr lang="zh-TW" altLang="en-US" sz="3200" b="1" u="none" strike="noStrike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流域學校</a:t>
          </a:r>
          <a:endParaRPr lang="en-US" altLang="zh-TW" sz="3200" b="1" u="none" strike="noStrike" dirty="0">
            <a:solidFill>
              <a:schemeClr val="bg1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52FCDE-B300-408C-AC94-796127574CCC}" type="parTrans" cxnId="{6B2BFA11-E567-4DAB-8020-15A870E1D47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3653E096-824D-4C5A-9C2E-F9134E123E20}" type="sibTrans" cxnId="{6B2BFA11-E567-4DAB-8020-15A870E1D47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36A3FA2-2CC6-44CB-8403-1F188F08ED61}">
      <dgm:prSet phldrT="[文字]" custT="1"/>
      <dgm:spPr>
        <a:solidFill>
          <a:srgbClr val="FF6699"/>
        </a:solidFill>
      </dgm:spPr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願景</a:t>
          </a:r>
        </a:p>
      </dgm:t>
    </dgm:pt>
    <dgm:pt modelId="{0690D031-5EF9-4951-9AC0-85927843C3C1}" type="parTrans" cxnId="{AF3C048B-9BAB-409B-8AA8-38F2C4818C4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60AFE413-D8F0-4085-A836-43E6F097FB24}" type="sibTrans" cxnId="{AF3C048B-9BAB-409B-8AA8-38F2C4818C4C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0A3F3500-3B68-4630-B4DE-79E444D18290}">
      <dgm:prSet phldrT="[文字]" custT="1"/>
      <dgm:spPr>
        <a:solidFill>
          <a:srgbClr val="FF6699"/>
        </a:solidFill>
      </dgm:spPr>
      <dgm:t>
        <a:bodyPr/>
        <a:lstStyle/>
        <a:p>
          <a:pPr algn="ctr">
            <a:lnSpc>
              <a:spcPts val="2500"/>
            </a:lnSpc>
            <a:spcAft>
              <a:spcPts val="0"/>
            </a:spcAft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河川問題</a:t>
          </a:r>
          <a:endParaRPr lang="en-US" altLang="zh-TW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從人的構面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F4E12C-F6D6-4BB5-B2A9-E4E5A2C7A9CA}" type="parTrans" cxnId="{5A7D8A72-A3A9-476E-9342-035F694CBDD8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53AFE569-00D3-4AF0-A49B-B3D3456BFDF9}" type="sibTrans" cxnId="{5A7D8A72-A3A9-476E-9342-035F694CBDD8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27CBDD67-7F46-4A98-9BC2-B68F71FD1AF6}">
      <dgm:prSet phldrT="[文字]" custT="1"/>
      <dgm:spPr>
        <a:solidFill>
          <a:srgbClr val="FF6699"/>
        </a:solidFill>
      </dgm:spPr>
      <dgm:t>
        <a:bodyPr/>
        <a:lstStyle/>
        <a:p>
          <a:pPr>
            <a:lnSpc>
              <a:spcPts val="2280"/>
            </a:lnSpc>
            <a:spcAft>
              <a:spcPts val="0"/>
            </a:spcAft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工作路徑</a:t>
          </a:r>
        </a:p>
      </dgm:t>
    </dgm:pt>
    <dgm:pt modelId="{76BC723B-56EE-45B0-8857-91DCA83CA734}" type="parTrans" cxnId="{478CFC51-BF15-422B-A335-FA7AAD24F294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5C48612A-A29D-44EC-A117-CF347B867720}" type="sibTrans" cxnId="{478CFC51-BF15-422B-A335-FA7AAD24F294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3C2B6E83-11C0-448A-8F12-08E79445EED6}">
      <dgm:prSet phldrT="[文字]" custT="1"/>
      <dgm:spPr>
        <a:solidFill>
          <a:srgbClr val="FFE699"/>
        </a:solidFill>
      </dgm:spPr>
      <dgm:t>
        <a:bodyPr/>
        <a:lstStyle/>
        <a:p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十年內</a:t>
          </a:r>
          <a:r>
            <a: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368</a:t>
          </a: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鄉鎮</a:t>
          </a:r>
          <a:r>
            <a: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368</a:t>
          </a: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個流域學校</a:t>
          </a:r>
          <a:endParaRPr lang="zh-TW" altLang="en-US" sz="2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97D403-90A6-4DFD-8F2C-86B0361CC81C}" type="parTrans" cxnId="{15129C2C-E9FF-44EC-BE12-DC4AB2DF849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27CA60F2-2093-4B9F-A4E5-6067BB65EA82}" type="sibTrans" cxnId="{15129C2C-E9FF-44EC-BE12-DC4AB2DF8496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3F3A5A86-9164-4BF3-A716-B9D973B55229}">
      <dgm:prSet phldrT="[文字]" custT="1"/>
      <dgm:spPr>
        <a:solidFill>
          <a:srgbClr val="FFE699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培育更多流域公民</a:t>
          </a:r>
        </a:p>
      </dgm:t>
    </dgm:pt>
    <dgm:pt modelId="{98CF8946-E98C-40B2-8E41-201BF4297779}" type="parTrans" cxnId="{A401531F-BC29-4467-B4A3-16A41A446EC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95C294ED-92B3-4AC6-9336-E49CDD5D20F0}" type="sibTrans" cxnId="{A401531F-BC29-4467-B4A3-16A41A446EC0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DC56BA96-8F94-4E82-A77B-04820EC0FF72}">
      <dgm:prSet phldrT="[文字]" custT="1"/>
      <dgm:spPr>
        <a:solidFill>
          <a:srgbClr val="FFE699"/>
        </a:solidFill>
      </dgm:spPr>
      <dgm:t>
        <a:bodyPr/>
        <a:lstStyle/>
        <a:p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建構流域新文化</a:t>
          </a:r>
        </a:p>
      </dgm:t>
    </dgm:pt>
    <dgm:pt modelId="{9565A84B-A022-4AC8-AF44-FDF7D8B929BF}" type="parTrans" cxnId="{0FDD0C27-1D38-45BD-8ECE-97583198BC7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010F548B-C152-4BEC-9BB5-294F0C3A05A8}" type="sibTrans" cxnId="{0FDD0C27-1D38-45BD-8ECE-97583198BC7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5B152A2F-F6DE-4D78-877C-B336176A3BF9}">
      <dgm:prSet phldrT="[文字]" custT="1"/>
      <dgm:spPr>
        <a:solidFill>
          <a:srgbClr val="FFE699"/>
        </a:solidFill>
      </dgm:spPr>
      <dgm:t>
        <a:bodyPr/>
        <a:lstStyle/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社區</a:t>
          </a:r>
          <a:endParaRPr lang="en-US" altLang="zh-TW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營造</a:t>
          </a:r>
        </a:p>
      </dgm:t>
    </dgm:pt>
    <dgm:pt modelId="{BF75180D-157B-4D46-9105-BF085A5558F2}" type="parTrans" cxnId="{49E7ED27-8A20-4491-9226-A9DC5EBB372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957A1A5-471B-4A42-AD1D-5538A2B96E84}" type="sibTrans" cxnId="{49E7ED27-8A20-4491-9226-A9DC5EBB372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586DAF3F-79D2-40AB-8B01-AC267201F292}">
      <dgm:prSet phldrT="[文字]" custT="1"/>
      <dgm:spPr>
        <a:solidFill>
          <a:srgbClr val="FFE699"/>
        </a:solidFill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3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流域</a:t>
          </a:r>
          <a:endParaRPr lang="en-US" altLang="zh-TW" sz="3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3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學習</a:t>
          </a:r>
        </a:p>
      </dgm:t>
    </dgm:pt>
    <dgm:pt modelId="{05FE5157-E9E7-4604-AAEC-7E53F9CFEDB2}" type="parTrans" cxnId="{D3017731-01C8-49F4-877C-CDFA1E57736A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55DC0751-AE9B-47CB-B48E-25C7251958EB}" type="sibTrans" cxnId="{D3017731-01C8-49F4-877C-CDFA1E57736A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3072E7B-AE29-4FF6-A152-8932001C9684}">
      <dgm:prSet phldrT="[文字]" custT="1"/>
      <dgm:spPr>
        <a:solidFill>
          <a:srgbClr val="FFE699"/>
        </a:solidFill>
      </dgm:spPr>
      <dgm:t>
        <a:bodyPr/>
        <a:lstStyle/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人才</a:t>
          </a:r>
          <a:endParaRPr lang="en-US" altLang="zh-TW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養成</a:t>
          </a:r>
        </a:p>
      </dgm:t>
    </dgm:pt>
    <dgm:pt modelId="{7DAAF985-F7D6-4C5D-B650-B8F59E099643}" type="parTrans" cxnId="{A00E5F0F-9228-4681-B8D0-D2F5EBB5310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34D3D452-CBD1-4C04-A796-5F73EAA1ACF7}" type="sibTrans" cxnId="{A00E5F0F-9228-4681-B8D0-D2F5EBB53106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E037F323-5C6A-4FA5-86EA-1918FC592B67}">
      <dgm:prSet phldrT="[文字]" custT="1"/>
      <dgm:spPr>
        <a:solidFill>
          <a:srgbClr val="FFE699"/>
        </a:solidFill>
      </dgm:spPr>
      <dgm:t>
        <a:bodyPr/>
        <a:lstStyle/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發展與政策</a:t>
          </a:r>
          <a:endParaRPr lang="en-US" altLang="zh-TW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對話的能力</a:t>
          </a:r>
        </a:p>
      </dgm:t>
    </dgm:pt>
    <dgm:pt modelId="{CBB76A68-732B-4BD7-834C-CFB53D72508C}" type="parTrans" cxnId="{0D37A97D-55B7-4CDE-8C7D-0A3F0E0A696D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6FE45DB2-5F1E-4B8B-B9B7-E203E12ADAF8}" type="sibTrans" cxnId="{0D37A97D-55B7-4CDE-8C7D-0A3F0E0A696D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02729C03-AC8F-41EA-ACFF-E10573F78A32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4040"/>
            </a:lnSpc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如何拉近人與水的距離</a:t>
          </a:r>
          <a:r>
            <a: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0E072-D4A6-4A60-A6D2-C5A61533D459}" type="parTrans" cxnId="{38805A5F-4EB0-458B-A023-0C0C432F77D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5306947-A212-4E23-95E6-31B4F281CA07}" type="sibTrans" cxnId="{38805A5F-4EB0-458B-A023-0C0C432F77D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340B3D23-F9D8-4724-B6FB-C3ABAB76ECA8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如何讓</a:t>
          </a:r>
          <a:endParaRPr lang="en-US" altLang="zh-TW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常民參與流域治理的</a:t>
          </a:r>
          <a:endParaRPr lang="en-US" altLang="zh-TW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門檻降低</a:t>
          </a:r>
          <a:r>
            <a: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AF7B70-6B7E-422B-9912-335C1C19D7BB}" type="parTrans" cxnId="{6BA79586-BC37-4423-9966-60FBFC72C21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1015D660-2710-47D4-93DF-2625123EABEC}" type="sibTrans" cxnId="{6BA79586-BC37-4423-9966-60FBFC72C213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AE33E4D0-62CD-40F5-B293-686A6FA96890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ts val="4040"/>
            </a:lnSpc>
            <a:spcAft>
              <a:spcPts val="0"/>
            </a:spcAft>
          </a:pPr>
          <a:r>
            <a: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如何激發在地認同</a:t>
          </a:r>
          <a:r>
            <a: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2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03F3BC-40DD-4FE9-B556-E00C176917CB}" type="parTrans" cxnId="{D2E32C54-9BEC-4212-A9B6-110E75180C4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79F840-66C5-475F-AFA5-8278C53245B6}" type="sibTrans" cxnId="{D2E32C54-9BEC-4212-A9B6-110E75180C4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D05D1567-F3BD-4C81-93F6-72DD0BCF1048}" type="pres">
      <dgm:prSet presAssocID="{AC0F3C96-377A-4063-B1E9-5643B49611C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749D276-7003-42B0-AEB2-C678D9992DA7}" type="pres">
      <dgm:prSet presAssocID="{37831B5A-F1E7-482B-824E-EF500A02B0A5}" presName="textCenter" presStyleLbl="node1" presStyleIdx="0" presStyleCnt="14" custScaleX="191406" custScaleY="90236" custLinFactNeighborX="-6212" custLinFactNeighborY="-26264"/>
      <dgm:spPr/>
    </dgm:pt>
    <dgm:pt modelId="{7CADF3DB-683C-4B6C-8F89-C8DFF9618627}" type="pres">
      <dgm:prSet presAssocID="{37831B5A-F1E7-482B-824E-EF500A02B0A5}" presName="cycle_1" presStyleCnt="0"/>
      <dgm:spPr/>
    </dgm:pt>
    <dgm:pt modelId="{47C75697-6511-458D-BFAD-D76CB6119357}" type="pres">
      <dgm:prSet presAssocID="{B36A3FA2-2CC6-44CB-8403-1F188F08ED61}" presName="childCenter1" presStyleLbl="node1" presStyleIdx="1" presStyleCnt="14" custScaleX="158727" custScaleY="101158" custLinFactNeighborX="661" custLinFactNeighborY="-4151"/>
      <dgm:spPr/>
    </dgm:pt>
    <dgm:pt modelId="{88F2D59B-A800-4888-A5F5-B364E75B44A0}" type="pres">
      <dgm:prSet presAssocID="{9565A84B-A022-4AC8-AF44-FDF7D8B929BF}" presName="Name141" presStyleLbl="parChTrans1D3" presStyleIdx="0" presStyleCnt="10"/>
      <dgm:spPr/>
    </dgm:pt>
    <dgm:pt modelId="{21F6EC1C-B623-4F4D-AAE8-A3F116DC26DD}" type="pres">
      <dgm:prSet presAssocID="{DC56BA96-8F94-4E82-A77B-04820EC0FF72}" presName="text1" presStyleLbl="node1" presStyleIdx="2" presStyleCnt="14" custScaleX="240366" custScaleY="83673" custRadScaleRad="194517" custRadScaleInc="7797">
        <dgm:presLayoutVars>
          <dgm:bulletEnabled val="1"/>
        </dgm:presLayoutVars>
      </dgm:prSet>
      <dgm:spPr/>
    </dgm:pt>
    <dgm:pt modelId="{BA6ED12A-F809-4722-B9F1-520DD303B977}" type="pres">
      <dgm:prSet presAssocID="{5797D403-90A6-4DFD-8F2C-86B0361CC81C}" presName="Name141" presStyleLbl="parChTrans1D3" presStyleIdx="1" presStyleCnt="10"/>
      <dgm:spPr/>
    </dgm:pt>
    <dgm:pt modelId="{75684085-A351-42FE-B449-38AB2B3B7605}" type="pres">
      <dgm:prSet presAssocID="{3C2B6E83-11C0-448A-8F12-08E79445EED6}" presName="text1" presStyleLbl="node1" presStyleIdx="3" presStyleCnt="14" custScaleX="470173" custScaleY="87889" custRadScaleRad="86229" custRadScaleInc="-416">
        <dgm:presLayoutVars>
          <dgm:bulletEnabled val="1"/>
        </dgm:presLayoutVars>
      </dgm:prSet>
      <dgm:spPr/>
    </dgm:pt>
    <dgm:pt modelId="{36723FD6-A39C-4882-9518-773413914E1B}" type="pres">
      <dgm:prSet presAssocID="{98CF8946-E98C-40B2-8E41-201BF4297779}" presName="Name141" presStyleLbl="parChTrans1D3" presStyleIdx="2" presStyleCnt="10"/>
      <dgm:spPr/>
    </dgm:pt>
    <dgm:pt modelId="{2E5BDE7A-D24B-4C0A-B1F3-7714E4A6E59E}" type="pres">
      <dgm:prSet presAssocID="{3F3A5A86-9164-4BF3-A716-B9D973B55229}" presName="text1" presStyleLbl="node1" presStyleIdx="4" presStyleCnt="14" custScaleX="289240" custScaleY="63078" custRadScaleRad="197511" custRadScaleInc="-9605">
        <dgm:presLayoutVars>
          <dgm:bulletEnabled val="1"/>
        </dgm:presLayoutVars>
      </dgm:prSet>
      <dgm:spPr/>
    </dgm:pt>
    <dgm:pt modelId="{D64716EC-2571-4A5D-86FA-A107DA6752F2}" type="pres">
      <dgm:prSet presAssocID="{0690D031-5EF9-4951-9AC0-85927843C3C1}" presName="Name144" presStyleLbl="parChTrans1D2" presStyleIdx="0" presStyleCnt="3"/>
      <dgm:spPr/>
    </dgm:pt>
    <dgm:pt modelId="{91D00203-AE35-4D57-8053-E4EFAB6FC19B}" type="pres">
      <dgm:prSet presAssocID="{37831B5A-F1E7-482B-824E-EF500A02B0A5}" presName="cycle_2" presStyleCnt="0"/>
      <dgm:spPr/>
    </dgm:pt>
    <dgm:pt modelId="{5440C194-D8EE-491D-AB2C-95A464771AA1}" type="pres">
      <dgm:prSet presAssocID="{0A3F3500-3B68-4630-B4DE-79E444D18290}" presName="childCenter2" presStyleLbl="node1" presStyleIdx="5" presStyleCnt="14" custScaleX="277992" custScaleY="123435" custLinFactNeighborX="-7580" custLinFactNeighborY="-1271"/>
      <dgm:spPr/>
    </dgm:pt>
    <dgm:pt modelId="{8BF72338-7D4B-40A7-B85B-A8B3B8601BFB}" type="pres">
      <dgm:prSet presAssocID="{9403F3BC-40DD-4FE9-B556-E00C176917CB}" presName="Name218" presStyleLbl="parChTrans1D3" presStyleIdx="3" presStyleCnt="10"/>
      <dgm:spPr/>
    </dgm:pt>
    <dgm:pt modelId="{7C0AAE83-7FD7-4A1F-A67E-418F3CC6F5C9}" type="pres">
      <dgm:prSet presAssocID="{AE33E4D0-62CD-40F5-B293-686A6FA96890}" presName="text2" presStyleLbl="node1" presStyleIdx="6" presStyleCnt="14" custScaleX="259287" custScaleY="70136" custRadScaleRad="128224" custRadScaleInc="30901">
        <dgm:presLayoutVars>
          <dgm:bulletEnabled val="1"/>
        </dgm:presLayoutVars>
      </dgm:prSet>
      <dgm:spPr/>
    </dgm:pt>
    <dgm:pt modelId="{33F80DD3-65F6-472A-831F-3ED6BBF341E7}" type="pres">
      <dgm:prSet presAssocID="{A1B0E072-D4A6-4A60-A6D2-C5A61533D459}" presName="Name218" presStyleLbl="parChTrans1D3" presStyleIdx="4" presStyleCnt="10"/>
      <dgm:spPr/>
    </dgm:pt>
    <dgm:pt modelId="{77228217-C79D-4BCC-B76C-5E5EA192A041}" type="pres">
      <dgm:prSet presAssocID="{02729C03-AC8F-41EA-ACFF-E10573F78A32}" presName="text2" presStyleLbl="node1" presStyleIdx="7" presStyleCnt="14" custScaleX="173314" custRadScaleRad="144062" custRadScaleInc="-38015">
        <dgm:presLayoutVars>
          <dgm:bulletEnabled val="1"/>
        </dgm:presLayoutVars>
      </dgm:prSet>
      <dgm:spPr/>
    </dgm:pt>
    <dgm:pt modelId="{C3F60F5E-831E-4A49-9741-D4F8FBE06A05}" type="pres">
      <dgm:prSet presAssocID="{6DAF7B70-6B7E-422B-9912-335C1C19D7BB}" presName="Name218" presStyleLbl="parChTrans1D3" presStyleIdx="5" presStyleCnt="10"/>
      <dgm:spPr/>
    </dgm:pt>
    <dgm:pt modelId="{11970F03-3603-4993-B99A-D57E327F275B}" type="pres">
      <dgm:prSet presAssocID="{340B3D23-F9D8-4724-B6FB-C3ABAB76ECA8}" presName="text2" presStyleLbl="node1" presStyleIdx="8" presStyleCnt="14" custScaleX="174045" custScaleY="126811" custRadScaleRad="97596" custRadScaleInc="-61270">
        <dgm:presLayoutVars>
          <dgm:bulletEnabled val="1"/>
        </dgm:presLayoutVars>
      </dgm:prSet>
      <dgm:spPr/>
    </dgm:pt>
    <dgm:pt modelId="{BC6974AA-18D7-4BD5-9DCD-B273DF220E1D}" type="pres">
      <dgm:prSet presAssocID="{D4F4E12C-F6D6-4BB5-B2A9-E4E5A2C7A9CA}" presName="Name221" presStyleLbl="parChTrans1D2" presStyleIdx="1" presStyleCnt="3"/>
      <dgm:spPr/>
    </dgm:pt>
    <dgm:pt modelId="{29A3D332-97EF-43F8-A9E3-5C87AC10640E}" type="pres">
      <dgm:prSet presAssocID="{37831B5A-F1E7-482B-824E-EF500A02B0A5}" presName="cycle_3" presStyleCnt="0"/>
      <dgm:spPr/>
    </dgm:pt>
    <dgm:pt modelId="{FD6AD828-D2F2-4ED9-B071-00C43C26EFB1}" type="pres">
      <dgm:prSet presAssocID="{27CBDD67-7F46-4A98-9BC2-B68F71FD1AF6}" presName="childCenter3" presStyleLbl="node1" presStyleIdx="9" presStyleCnt="14" custScaleX="208713" custScaleY="123529" custLinFactNeighborX="-11342" custLinFactNeighborY="-6768"/>
      <dgm:spPr/>
    </dgm:pt>
    <dgm:pt modelId="{730E5A2E-79A4-42B3-B42D-040F3184CD03}" type="pres">
      <dgm:prSet presAssocID="{BF75180D-157B-4D46-9105-BF085A5558F2}" presName="Name285" presStyleLbl="parChTrans1D3" presStyleIdx="6" presStyleCnt="10"/>
      <dgm:spPr/>
    </dgm:pt>
    <dgm:pt modelId="{A5F635FF-B7E9-4588-95BD-ACBB35C6864D}" type="pres">
      <dgm:prSet presAssocID="{5B152A2F-F6DE-4D78-877C-B336176A3BF9}" presName="text3" presStyleLbl="node1" presStyleIdx="10" presStyleCnt="14" custScaleX="100305" custScaleY="86274" custRadScaleRad="157192" custRadScaleInc="211378">
        <dgm:presLayoutVars>
          <dgm:bulletEnabled val="1"/>
        </dgm:presLayoutVars>
      </dgm:prSet>
      <dgm:spPr/>
    </dgm:pt>
    <dgm:pt modelId="{D0F02AF6-F400-4B98-95CF-8FAA737A6A27}" type="pres">
      <dgm:prSet presAssocID="{05FE5157-E9E7-4604-AAEC-7E53F9CFEDB2}" presName="Name285" presStyleLbl="parChTrans1D3" presStyleIdx="7" presStyleCnt="10"/>
      <dgm:spPr/>
    </dgm:pt>
    <dgm:pt modelId="{BA21EB8B-7FB6-4B6F-94DE-6F0DB3B03C54}" type="pres">
      <dgm:prSet presAssocID="{586DAF3F-79D2-40AB-8B01-AC267201F292}" presName="text3" presStyleLbl="node1" presStyleIdx="11" presStyleCnt="14" custScaleX="100801" custScaleY="89284" custRadScaleRad="135150" custRadScaleInc="257317">
        <dgm:presLayoutVars>
          <dgm:bulletEnabled val="1"/>
        </dgm:presLayoutVars>
      </dgm:prSet>
      <dgm:spPr/>
    </dgm:pt>
    <dgm:pt modelId="{9F709B33-D21C-4CB1-974E-6885E55B7294}" type="pres">
      <dgm:prSet presAssocID="{7DAAF985-F7D6-4C5D-B650-B8F59E099643}" presName="Name285" presStyleLbl="parChTrans1D3" presStyleIdx="8" presStyleCnt="10"/>
      <dgm:spPr/>
    </dgm:pt>
    <dgm:pt modelId="{10A86C54-3C6B-45C4-8857-885BC42FFF18}" type="pres">
      <dgm:prSet presAssocID="{B3072E7B-AE29-4FF6-A152-8932001C9684}" presName="text3" presStyleLbl="node1" presStyleIdx="12" presStyleCnt="14" custScaleX="106642" custScaleY="82642" custRadScaleRad="155902" custRadScaleInc="24253">
        <dgm:presLayoutVars>
          <dgm:bulletEnabled val="1"/>
        </dgm:presLayoutVars>
      </dgm:prSet>
      <dgm:spPr/>
    </dgm:pt>
    <dgm:pt modelId="{6DB92D8A-BB74-4C6C-8A51-7E777A7DBC1B}" type="pres">
      <dgm:prSet presAssocID="{CBB76A68-732B-4BD7-834C-CFB53D72508C}" presName="Name285" presStyleLbl="parChTrans1D3" presStyleIdx="9" presStyleCnt="10"/>
      <dgm:spPr/>
    </dgm:pt>
    <dgm:pt modelId="{E08098F9-11B8-45AE-9542-A5BEC933E61A}" type="pres">
      <dgm:prSet presAssocID="{E037F323-5C6A-4FA5-86EA-1918FC592B67}" presName="text3" presStyleLbl="node1" presStyleIdx="13" presStyleCnt="14" custScaleX="167912" custScaleY="88186" custRadScaleRad="75687" custRadScaleInc="-343486">
        <dgm:presLayoutVars>
          <dgm:bulletEnabled val="1"/>
        </dgm:presLayoutVars>
      </dgm:prSet>
      <dgm:spPr/>
    </dgm:pt>
    <dgm:pt modelId="{AFF36B1A-BB5B-4E68-B049-40BA95DD64D3}" type="pres">
      <dgm:prSet presAssocID="{76BC723B-56EE-45B0-8857-91DCA83CA734}" presName="Name288" presStyleLbl="parChTrans1D2" presStyleIdx="2" presStyleCnt="3"/>
      <dgm:spPr/>
    </dgm:pt>
  </dgm:ptLst>
  <dgm:cxnLst>
    <dgm:cxn modelId="{5C278301-5911-A84B-964F-AF8A0C46F224}" type="presOf" srcId="{3F3A5A86-9164-4BF3-A716-B9D973B55229}" destId="{2E5BDE7A-D24B-4C0A-B1F3-7714E4A6E59E}" srcOrd="0" destOrd="0" presId="urn:microsoft.com/office/officeart/2008/layout/RadialCluster"/>
    <dgm:cxn modelId="{7FA33909-DB90-D44B-8FB4-35A0147542BD}" type="presOf" srcId="{AE33E4D0-62CD-40F5-B293-686A6FA96890}" destId="{7C0AAE83-7FD7-4A1F-A67E-418F3CC6F5C9}" srcOrd="0" destOrd="0" presId="urn:microsoft.com/office/officeart/2008/layout/RadialCluster"/>
    <dgm:cxn modelId="{A00E5F0F-9228-4681-B8D0-D2F5EBB53106}" srcId="{27CBDD67-7F46-4A98-9BC2-B68F71FD1AF6}" destId="{B3072E7B-AE29-4FF6-A152-8932001C9684}" srcOrd="2" destOrd="0" parTransId="{7DAAF985-F7D6-4C5D-B650-B8F59E099643}" sibTransId="{34D3D452-CBD1-4C04-A796-5F73EAA1ACF7}"/>
    <dgm:cxn modelId="{6B2BFA11-E567-4DAB-8020-15A870E1D475}" srcId="{AC0F3C96-377A-4063-B1E9-5643B49611C9}" destId="{37831B5A-F1E7-482B-824E-EF500A02B0A5}" srcOrd="0" destOrd="0" parTransId="{CE52FCDE-B300-408C-AC94-796127574CCC}" sibTransId="{3653E096-824D-4C5A-9C2E-F9134E123E20}"/>
    <dgm:cxn modelId="{A401531F-BC29-4467-B4A3-16A41A446EC0}" srcId="{B36A3FA2-2CC6-44CB-8403-1F188F08ED61}" destId="{3F3A5A86-9164-4BF3-A716-B9D973B55229}" srcOrd="2" destOrd="0" parTransId="{98CF8946-E98C-40B2-8E41-201BF4297779}" sibTransId="{95C294ED-92B3-4AC6-9336-E49CDD5D20F0}"/>
    <dgm:cxn modelId="{02141C22-6FED-9949-BAB4-5FA19DA23D04}" type="presOf" srcId="{E037F323-5C6A-4FA5-86EA-1918FC592B67}" destId="{E08098F9-11B8-45AE-9542-A5BEC933E61A}" srcOrd="0" destOrd="0" presId="urn:microsoft.com/office/officeart/2008/layout/RadialCluster"/>
    <dgm:cxn modelId="{0FDD0C27-1D38-45BD-8ECE-97583198BC72}" srcId="{B36A3FA2-2CC6-44CB-8403-1F188F08ED61}" destId="{DC56BA96-8F94-4E82-A77B-04820EC0FF72}" srcOrd="0" destOrd="0" parTransId="{9565A84B-A022-4AC8-AF44-FDF7D8B929BF}" sibTransId="{010F548B-C152-4BEC-9BB5-294F0C3A05A8}"/>
    <dgm:cxn modelId="{49E7ED27-8A20-4491-9226-A9DC5EBB3722}" srcId="{27CBDD67-7F46-4A98-9BC2-B68F71FD1AF6}" destId="{5B152A2F-F6DE-4D78-877C-B336176A3BF9}" srcOrd="0" destOrd="0" parTransId="{BF75180D-157B-4D46-9105-BF085A5558F2}" sibTransId="{B957A1A5-471B-4A42-AD1D-5538A2B96E84}"/>
    <dgm:cxn modelId="{15129C2C-E9FF-44EC-BE12-DC4AB2DF8496}" srcId="{B36A3FA2-2CC6-44CB-8403-1F188F08ED61}" destId="{3C2B6E83-11C0-448A-8F12-08E79445EED6}" srcOrd="1" destOrd="0" parTransId="{5797D403-90A6-4DFD-8F2C-86B0361CC81C}" sibTransId="{27CA60F2-2093-4B9F-A4E5-6067BB65EA82}"/>
    <dgm:cxn modelId="{D3017731-01C8-49F4-877C-CDFA1E57736A}" srcId="{27CBDD67-7F46-4A98-9BC2-B68F71FD1AF6}" destId="{586DAF3F-79D2-40AB-8B01-AC267201F292}" srcOrd="1" destOrd="0" parTransId="{05FE5157-E9E7-4604-AAEC-7E53F9CFEDB2}" sibTransId="{55DC0751-AE9B-47CB-B48E-25C7251958EB}"/>
    <dgm:cxn modelId="{30CDF14A-0597-554E-86C8-6AC67CB5596E}" type="presOf" srcId="{B3072E7B-AE29-4FF6-A152-8932001C9684}" destId="{10A86C54-3C6B-45C4-8857-885BC42FFF18}" srcOrd="0" destOrd="0" presId="urn:microsoft.com/office/officeart/2008/layout/RadialCluster"/>
    <dgm:cxn modelId="{F8196D4C-33A1-6341-8486-47265B36DB44}" type="presOf" srcId="{0A3F3500-3B68-4630-B4DE-79E444D18290}" destId="{5440C194-D8EE-491D-AB2C-95A464771AA1}" srcOrd="0" destOrd="0" presId="urn:microsoft.com/office/officeart/2008/layout/RadialCluster"/>
    <dgm:cxn modelId="{6AE2DF4D-BA62-FC4D-B4A6-D220E953D9DB}" type="presOf" srcId="{3C2B6E83-11C0-448A-8F12-08E79445EED6}" destId="{75684085-A351-42FE-B449-38AB2B3B7605}" srcOrd="0" destOrd="0" presId="urn:microsoft.com/office/officeart/2008/layout/RadialCluster"/>
    <dgm:cxn modelId="{478CFC51-BF15-422B-A335-FA7AAD24F294}" srcId="{37831B5A-F1E7-482B-824E-EF500A02B0A5}" destId="{27CBDD67-7F46-4A98-9BC2-B68F71FD1AF6}" srcOrd="2" destOrd="0" parTransId="{76BC723B-56EE-45B0-8857-91DCA83CA734}" sibTransId="{5C48612A-A29D-44EC-A117-CF347B867720}"/>
    <dgm:cxn modelId="{D8C8C952-2461-AD4E-948B-B93544E47F7F}" type="presOf" srcId="{D4F4E12C-F6D6-4BB5-B2A9-E4E5A2C7A9CA}" destId="{BC6974AA-18D7-4BD5-9DCD-B273DF220E1D}" srcOrd="0" destOrd="0" presId="urn:microsoft.com/office/officeart/2008/layout/RadialCluster"/>
    <dgm:cxn modelId="{D2E32C54-9BEC-4212-A9B6-110E75180C42}" srcId="{0A3F3500-3B68-4630-B4DE-79E444D18290}" destId="{AE33E4D0-62CD-40F5-B293-686A6FA96890}" srcOrd="0" destOrd="0" parTransId="{9403F3BC-40DD-4FE9-B556-E00C176917CB}" sibTransId="{7F79F840-66C5-475F-AFA5-8278C53245B6}"/>
    <dgm:cxn modelId="{38805A5F-4EB0-458B-A023-0C0C432F77D2}" srcId="{0A3F3500-3B68-4630-B4DE-79E444D18290}" destId="{02729C03-AC8F-41EA-ACFF-E10573F78A32}" srcOrd="1" destOrd="0" parTransId="{A1B0E072-D4A6-4A60-A6D2-C5A61533D459}" sibTransId="{B5306947-A212-4E23-95E6-31B4F281CA07}"/>
    <dgm:cxn modelId="{B745B75F-4469-C34C-AA69-9A1792035734}" type="presOf" srcId="{B36A3FA2-2CC6-44CB-8403-1F188F08ED61}" destId="{47C75697-6511-458D-BFAD-D76CB6119357}" srcOrd="0" destOrd="0" presId="urn:microsoft.com/office/officeart/2008/layout/RadialCluster"/>
    <dgm:cxn modelId="{944CBE70-D8BD-664A-BC9B-6249C060F65F}" type="presOf" srcId="{6DAF7B70-6B7E-422B-9912-335C1C19D7BB}" destId="{C3F60F5E-831E-4A49-9741-D4F8FBE06A05}" srcOrd="0" destOrd="0" presId="urn:microsoft.com/office/officeart/2008/layout/RadialCluster"/>
    <dgm:cxn modelId="{5A7D8A72-A3A9-476E-9342-035F694CBDD8}" srcId="{37831B5A-F1E7-482B-824E-EF500A02B0A5}" destId="{0A3F3500-3B68-4630-B4DE-79E444D18290}" srcOrd="1" destOrd="0" parTransId="{D4F4E12C-F6D6-4BB5-B2A9-E4E5A2C7A9CA}" sibTransId="{53AFE569-00D3-4AF0-A49B-B3D3456BFDF9}"/>
    <dgm:cxn modelId="{0D37A97D-55B7-4CDE-8C7D-0A3F0E0A696D}" srcId="{27CBDD67-7F46-4A98-9BC2-B68F71FD1AF6}" destId="{E037F323-5C6A-4FA5-86EA-1918FC592B67}" srcOrd="3" destOrd="0" parTransId="{CBB76A68-732B-4BD7-834C-CFB53D72508C}" sibTransId="{6FE45DB2-5F1E-4B8B-B9B7-E203E12ADAF8}"/>
    <dgm:cxn modelId="{F291C87D-6B20-FB46-881A-D4227A043F52}" type="presOf" srcId="{340B3D23-F9D8-4724-B6FB-C3ABAB76ECA8}" destId="{11970F03-3603-4993-B99A-D57E327F275B}" srcOrd="0" destOrd="0" presId="urn:microsoft.com/office/officeart/2008/layout/RadialCluster"/>
    <dgm:cxn modelId="{374C3684-C4BF-0343-B8A9-096B06A0D554}" type="presOf" srcId="{5B152A2F-F6DE-4D78-877C-B336176A3BF9}" destId="{A5F635FF-B7E9-4588-95BD-ACBB35C6864D}" srcOrd="0" destOrd="0" presId="urn:microsoft.com/office/officeart/2008/layout/RadialCluster"/>
    <dgm:cxn modelId="{6BA79586-BC37-4423-9966-60FBFC72C213}" srcId="{0A3F3500-3B68-4630-B4DE-79E444D18290}" destId="{340B3D23-F9D8-4724-B6FB-C3ABAB76ECA8}" srcOrd="2" destOrd="0" parTransId="{6DAF7B70-6B7E-422B-9912-335C1C19D7BB}" sibTransId="{1015D660-2710-47D4-93DF-2625123EABEC}"/>
    <dgm:cxn modelId="{AF3C048B-9BAB-409B-8AA8-38F2C4818C4C}" srcId="{37831B5A-F1E7-482B-824E-EF500A02B0A5}" destId="{B36A3FA2-2CC6-44CB-8403-1F188F08ED61}" srcOrd="0" destOrd="0" parTransId="{0690D031-5EF9-4951-9AC0-85927843C3C1}" sibTransId="{60AFE413-D8F0-4085-A836-43E6F097FB24}"/>
    <dgm:cxn modelId="{C346DE8B-4620-F247-A8CC-387AF91BC96E}" type="presOf" srcId="{586DAF3F-79D2-40AB-8B01-AC267201F292}" destId="{BA21EB8B-7FB6-4B6F-94DE-6F0DB3B03C54}" srcOrd="0" destOrd="0" presId="urn:microsoft.com/office/officeart/2008/layout/RadialCluster"/>
    <dgm:cxn modelId="{57AAB98D-B2DB-0547-8A4D-36612AB8A220}" type="presOf" srcId="{02729C03-AC8F-41EA-ACFF-E10573F78A32}" destId="{77228217-C79D-4BCC-B76C-5E5EA192A041}" srcOrd="0" destOrd="0" presId="urn:microsoft.com/office/officeart/2008/layout/RadialCluster"/>
    <dgm:cxn modelId="{C183D29A-4C2B-ED47-A112-102B627F38A7}" type="presOf" srcId="{7DAAF985-F7D6-4C5D-B650-B8F59E099643}" destId="{9F709B33-D21C-4CB1-974E-6885E55B7294}" srcOrd="0" destOrd="0" presId="urn:microsoft.com/office/officeart/2008/layout/RadialCluster"/>
    <dgm:cxn modelId="{5C8A699B-9799-2244-A915-4E1CB37FFDE6}" type="presOf" srcId="{A1B0E072-D4A6-4A60-A6D2-C5A61533D459}" destId="{33F80DD3-65F6-472A-831F-3ED6BBF341E7}" srcOrd="0" destOrd="0" presId="urn:microsoft.com/office/officeart/2008/layout/RadialCluster"/>
    <dgm:cxn modelId="{4459E29C-5C60-E840-9D17-0D3CC236996A}" type="presOf" srcId="{9403F3BC-40DD-4FE9-B556-E00C176917CB}" destId="{8BF72338-7D4B-40A7-B85B-A8B3B8601BFB}" srcOrd="0" destOrd="0" presId="urn:microsoft.com/office/officeart/2008/layout/RadialCluster"/>
    <dgm:cxn modelId="{5399DCB9-CCAE-4744-9D45-16EFBC5F0086}" type="presOf" srcId="{76BC723B-56EE-45B0-8857-91DCA83CA734}" destId="{AFF36B1A-BB5B-4E68-B049-40BA95DD64D3}" srcOrd="0" destOrd="0" presId="urn:microsoft.com/office/officeart/2008/layout/RadialCluster"/>
    <dgm:cxn modelId="{EFD58ABF-1CED-8340-AFDA-86636336D8E8}" type="presOf" srcId="{27CBDD67-7F46-4A98-9BC2-B68F71FD1AF6}" destId="{FD6AD828-D2F2-4ED9-B071-00C43C26EFB1}" srcOrd="0" destOrd="0" presId="urn:microsoft.com/office/officeart/2008/layout/RadialCluster"/>
    <dgm:cxn modelId="{4CE397C4-20F0-564E-91D5-C19F88993523}" type="presOf" srcId="{5797D403-90A6-4DFD-8F2C-86B0361CC81C}" destId="{BA6ED12A-F809-4722-B9F1-520DD303B977}" srcOrd="0" destOrd="0" presId="urn:microsoft.com/office/officeart/2008/layout/RadialCluster"/>
    <dgm:cxn modelId="{D93CD8C5-795B-024D-9581-F658664501F9}" type="presOf" srcId="{37831B5A-F1E7-482B-824E-EF500A02B0A5}" destId="{A749D276-7003-42B0-AEB2-C678D9992DA7}" srcOrd="0" destOrd="0" presId="urn:microsoft.com/office/officeart/2008/layout/RadialCluster"/>
    <dgm:cxn modelId="{B09D8ACB-70E8-984D-8678-0149DEC8D2E5}" type="presOf" srcId="{98CF8946-E98C-40B2-8E41-201BF4297779}" destId="{36723FD6-A39C-4882-9518-773413914E1B}" srcOrd="0" destOrd="0" presId="urn:microsoft.com/office/officeart/2008/layout/RadialCluster"/>
    <dgm:cxn modelId="{2767BCCF-054B-DD48-8807-E150CB5276F8}" type="presOf" srcId="{BF75180D-157B-4D46-9105-BF085A5558F2}" destId="{730E5A2E-79A4-42B3-B42D-040F3184CD03}" srcOrd="0" destOrd="0" presId="urn:microsoft.com/office/officeart/2008/layout/RadialCluster"/>
    <dgm:cxn modelId="{25A2F5D1-714C-234F-9BF5-D4E84D6B3ABC}" type="presOf" srcId="{CBB76A68-732B-4BD7-834C-CFB53D72508C}" destId="{6DB92D8A-BB74-4C6C-8A51-7E777A7DBC1B}" srcOrd="0" destOrd="0" presId="urn:microsoft.com/office/officeart/2008/layout/RadialCluster"/>
    <dgm:cxn modelId="{F19C73DA-6A86-4446-8CED-6FBBAD10D6CA}" type="presOf" srcId="{DC56BA96-8F94-4E82-A77B-04820EC0FF72}" destId="{21F6EC1C-B623-4F4D-AAE8-A3F116DC26DD}" srcOrd="0" destOrd="0" presId="urn:microsoft.com/office/officeart/2008/layout/RadialCluster"/>
    <dgm:cxn modelId="{8C3BDEE7-5687-DE45-8F97-02C146CBFF71}" type="presOf" srcId="{9565A84B-A022-4AC8-AF44-FDF7D8B929BF}" destId="{88F2D59B-A800-4888-A5F5-B364E75B44A0}" srcOrd="0" destOrd="0" presId="urn:microsoft.com/office/officeart/2008/layout/RadialCluster"/>
    <dgm:cxn modelId="{41AE27E8-AE8A-E044-A6C0-3DE13A11BDC5}" type="presOf" srcId="{05FE5157-E9E7-4604-AAEC-7E53F9CFEDB2}" destId="{D0F02AF6-F400-4B98-95CF-8FAA737A6A27}" srcOrd="0" destOrd="0" presId="urn:microsoft.com/office/officeart/2008/layout/RadialCluster"/>
    <dgm:cxn modelId="{3066C5FD-2469-1D4F-AF93-FD01DA684721}" type="presOf" srcId="{AC0F3C96-377A-4063-B1E9-5643B49611C9}" destId="{D05D1567-F3BD-4C81-93F6-72DD0BCF1048}" srcOrd="0" destOrd="0" presId="urn:microsoft.com/office/officeart/2008/layout/RadialCluster"/>
    <dgm:cxn modelId="{4C27D0FD-0670-2046-8D15-A69248BD7D3E}" type="presOf" srcId="{0690D031-5EF9-4951-9AC0-85927843C3C1}" destId="{D64716EC-2571-4A5D-86FA-A107DA6752F2}" srcOrd="0" destOrd="0" presId="urn:microsoft.com/office/officeart/2008/layout/RadialCluster"/>
    <dgm:cxn modelId="{D35108E2-A70B-564A-8BDC-92796611840C}" type="presParOf" srcId="{D05D1567-F3BD-4C81-93F6-72DD0BCF1048}" destId="{A749D276-7003-42B0-AEB2-C678D9992DA7}" srcOrd="0" destOrd="0" presId="urn:microsoft.com/office/officeart/2008/layout/RadialCluster"/>
    <dgm:cxn modelId="{0E7EEF73-5FE6-334F-A69E-09C3273063D8}" type="presParOf" srcId="{D05D1567-F3BD-4C81-93F6-72DD0BCF1048}" destId="{7CADF3DB-683C-4B6C-8F89-C8DFF9618627}" srcOrd="1" destOrd="0" presId="urn:microsoft.com/office/officeart/2008/layout/RadialCluster"/>
    <dgm:cxn modelId="{F4329F2D-95EC-7748-833E-55134DD8CBF1}" type="presParOf" srcId="{7CADF3DB-683C-4B6C-8F89-C8DFF9618627}" destId="{47C75697-6511-458D-BFAD-D76CB6119357}" srcOrd="0" destOrd="0" presId="urn:microsoft.com/office/officeart/2008/layout/RadialCluster"/>
    <dgm:cxn modelId="{2E337008-7ED4-1143-BA58-7B5604FC6066}" type="presParOf" srcId="{7CADF3DB-683C-4B6C-8F89-C8DFF9618627}" destId="{88F2D59B-A800-4888-A5F5-B364E75B44A0}" srcOrd="1" destOrd="0" presId="urn:microsoft.com/office/officeart/2008/layout/RadialCluster"/>
    <dgm:cxn modelId="{0D8123CA-6C77-D04B-A1B6-E20633FD2E39}" type="presParOf" srcId="{7CADF3DB-683C-4B6C-8F89-C8DFF9618627}" destId="{21F6EC1C-B623-4F4D-AAE8-A3F116DC26DD}" srcOrd="2" destOrd="0" presId="urn:microsoft.com/office/officeart/2008/layout/RadialCluster"/>
    <dgm:cxn modelId="{9323B4A0-98D2-3040-A042-159CE1802229}" type="presParOf" srcId="{7CADF3DB-683C-4B6C-8F89-C8DFF9618627}" destId="{BA6ED12A-F809-4722-B9F1-520DD303B977}" srcOrd="3" destOrd="0" presId="urn:microsoft.com/office/officeart/2008/layout/RadialCluster"/>
    <dgm:cxn modelId="{49C8D73D-1838-EF4F-8807-347E1642FFC7}" type="presParOf" srcId="{7CADF3DB-683C-4B6C-8F89-C8DFF9618627}" destId="{75684085-A351-42FE-B449-38AB2B3B7605}" srcOrd="4" destOrd="0" presId="urn:microsoft.com/office/officeart/2008/layout/RadialCluster"/>
    <dgm:cxn modelId="{9094A171-8747-5244-8F03-B7E2A07E3D56}" type="presParOf" srcId="{7CADF3DB-683C-4B6C-8F89-C8DFF9618627}" destId="{36723FD6-A39C-4882-9518-773413914E1B}" srcOrd="5" destOrd="0" presId="urn:microsoft.com/office/officeart/2008/layout/RadialCluster"/>
    <dgm:cxn modelId="{CE352D7F-40CE-0E4E-B112-9B91D2153DA3}" type="presParOf" srcId="{7CADF3DB-683C-4B6C-8F89-C8DFF9618627}" destId="{2E5BDE7A-D24B-4C0A-B1F3-7714E4A6E59E}" srcOrd="6" destOrd="0" presId="urn:microsoft.com/office/officeart/2008/layout/RadialCluster"/>
    <dgm:cxn modelId="{FEF040CD-C8FF-4147-82C2-3D2822344A9F}" type="presParOf" srcId="{D05D1567-F3BD-4C81-93F6-72DD0BCF1048}" destId="{D64716EC-2571-4A5D-86FA-A107DA6752F2}" srcOrd="2" destOrd="0" presId="urn:microsoft.com/office/officeart/2008/layout/RadialCluster"/>
    <dgm:cxn modelId="{5043C585-A2D0-D044-80E5-C9608B18E8B9}" type="presParOf" srcId="{D05D1567-F3BD-4C81-93F6-72DD0BCF1048}" destId="{91D00203-AE35-4D57-8053-E4EFAB6FC19B}" srcOrd="3" destOrd="0" presId="urn:microsoft.com/office/officeart/2008/layout/RadialCluster"/>
    <dgm:cxn modelId="{1A8CF02C-26D9-0047-AFF5-2CF52F84473B}" type="presParOf" srcId="{91D00203-AE35-4D57-8053-E4EFAB6FC19B}" destId="{5440C194-D8EE-491D-AB2C-95A464771AA1}" srcOrd="0" destOrd="0" presId="urn:microsoft.com/office/officeart/2008/layout/RadialCluster"/>
    <dgm:cxn modelId="{70BDB2EA-640D-3D48-B41C-8CC3CF3D9ABB}" type="presParOf" srcId="{91D00203-AE35-4D57-8053-E4EFAB6FC19B}" destId="{8BF72338-7D4B-40A7-B85B-A8B3B8601BFB}" srcOrd="1" destOrd="0" presId="urn:microsoft.com/office/officeart/2008/layout/RadialCluster"/>
    <dgm:cxn modelId="{8902B2A3-2541-0D42-AFDA-2B5C51BFAA39}" type="presParOf" srcId="{91D00203-AE35-4D57-8053-E4EFAB6FC19B}" destId="{7C0AAE83-7FD7-4A1F-A67E-418F3CC6F5C9}" srcOrd="2" destOrd="0" presId="urn:microsoft.com/office/officeart/2008/layout/RadialCluster"/>
    <dgm:cxn modelId="{7C08F4F1-E7EF-C14B-ABB5-125CD6904685}" type="presParOf" srcId="{91D00203-AE35-4D57-8053-E4EFAB6FC19B}" destId="{33F80DD3-65F6-472A-831F-3ED6BBF341E7}" srcOrd="3" destOrd="0" presId="urn:microsoft.com/office/officeart/2008/layout/RadialCluster"/>
    <dgm:cxn modelId="{1EF57451-FD2A-3643-81F7-ACBAE1F927E5}" type="presParOf" srcId="{91D00203-AE35-4D57-8053-E4EFAB6FC19B}" destId="{77228217-C79D-4BCC-B76C-5E5EA192A041}" srcOrd="4" destOrd="0" presId="urn:microsoft.com/office/officeart/2008/layout/RadialCluster"/>
    <dgm:cxn modelId="{68BB1C95-C57B-7F41-8364-64AB6C38A8B2}" type="presParOf" srcId="{91D00203-AE35-4D57-8053-E4EFAB6FC19B}" destId="{C3F60F5E-831E-4A49-9741-D4F8FBE06A05}" srcOrd="5" destOrd="0" presId="urn:microsoft.com/office/officeart/2008/layout/RadialCluster"/>
    <dgm:cxn modelId="{B1340D4A-8CF0-1648-8628-79F1DE7826E6}" type="presParOf" srcId="{91D00203-AE35-4D57-8053-E4EFAB6FC19B}" destId="{11970F03-3603-4993-B99A-D57E327F275B}" srcOrd="6" destOrd="0" presId="urn:microsoft.com/office/officeart/2008/layout/RadialCluster"/>
    <dgm:cxn modelId="{2E73A0CC-37FA-BB4B-B94B-C0F7615E5972}" type="presParOf" srcId="{D05D1567-F3BD-4C81-93F6-72DD0BCF1048}" destId="{BC6974AA-18D7-4BD5-9DCD-B273DF220E1D}" srcOrd="4" destOrd="0" presId="urn:microsoft.com/office/officeart/2008/layout/RadialCluster"/>
    <dgm:cxn modelId="{68E82C4F-7920-374C-9024-38194C975115}" type="presParOf" srcId="{D05D1567-F3BD-4C81-93F6-72DD0BCF1048}" destId="{29A3D332-97EF-43F8-A9E3-5C87AC10640E}" srcOrd="5" destOrd="0" presId="urn:microsoft.com/office/officeart/2008/layout/RadialCluster"/>
    <dgm:cxn modelId="{2B248C0E-11AE-EC4B-9014-10F9FD893EE6}" type="presParOf" srcId="{29A3D332-97EF-43F8-A9E3-5C87AC10640E}" destId="{FD6AD828-D2F2-4ED9-B071-00C43C26EFB1}" srcOrd="0" destOrd="0" presId="urn:microsoft.com/office/officeart/2008/layout/RadialCluster"/>
    <dgm:cxn modelId="{7DBC43DA-D3CA-334B-AC99-30E15DD3B822}" type="presParOf" srcId="{29A3D332-97EF-43F8-A9E3-5C87AC10640E}" destId="{730E5A2E-79A4-42B3-B42D-040F3184CD03}" srcOrd="1" destOrd="0" presId="urn:microsoft.com/office/officeart/2008/layout/RadialCluster"/>
    <dgm:cxn modelId="{E1F5CF2A-9AA4-484E-A193-A3CD764D629C}" type="presParOf" srcId="{29A3D332-97EF-43F8-A9E3-5C87AC10640E}" destId="{A5F635FF-B7E9-4588-95BD-ACBB35C6864D}" srcOrd="2" destOrd="0" presId="urn:microsoft.com/office/officeart/2008/layout/RadialCluster"/>
    <dgm:cxn modelId="{B37A40E9-174A-4E42-AEDD-D8856CBCC136}" type="presParOf" srcId="{29A3D332-97EF-43F8-A9E3-5C87AC10640E}" destId="{D0F02AF6-F400-4B98-95CF-8FAA737A6A27}" srcOrd="3" destOrd="0" presId="urn:microsoft.com/office/officeart/2008/layout/RadialCluster"/>
    <dgm:cxn modelId="{BDF26778-BCE9-C74D-B96C-71CFC07D2D23}" type="presParOf" srcId="{29A3D332-97EF-43F8-A9E3-5C87AC10640E}" destId="{BA21EB8B-7FB6-4B6F-94DE-6F0DB3B03C54}" srcOrd="4" destOrd="0" presId="urn:microsoft.com/office/officeart/2008/layout/RadialCluster"/>
    <dgm:cxn modelId="{517FFDA2-AFB0-6941-BD8D-BFECFEC6406D}" type="presParOf" srcId="{29A3D332-97EF-43F8-A9E3-5C87AC10640E}" destId="{9F709B33-D21C-4CB1-974E-6885E55B7294}" srcOrd="5" destOrd="0" presId="urn:microsoft.com/office/officeart/2008/layout/RadialCluster"/>
    <dgm:cxn modelId="{BA5088F9-C6C0-2943-B5F5-C04182A76D53}" type="presParOf" srcId="{29A3D332-97EF-43F8-A9E3-5C87AC10640E}" destId="{10A86C54-3C6B-45C4-8857-885BC42FFF18}" srcOrd="6" destOrd="0" presId="urn:microsoft.com/office/officeart/2008/layout/RadialCluster"/>
    <dgm:cxn modelId="{C487CBE1-9E69-C94E-9AAF-E7C87FF92D76}" type="presParOf" srcId="{29A3D332-97EF-43F8-A9E3-5C87AC10640E}" destId="{6DB92D8A-BB74-4C6C-8A51-7E777A7DBC1B}" srcOrd="7" destOrd="0" presId="urn:microsoft.com/office/officeart/2008/layout/RadialCluster"/>
    <dgm:cxn modelId="{DF076E6E-F78B-F44D-ABA0-AF23DC782D24}" type="presParOf" srcId="{29A3D332-97EF-43F8-A9E3-5C87AC10640E}" destId="{E08098F9-11B8-45AE-9542-A5BEC933E61A}" srcOrd="8" destOrd="0" presId="urn:microsoft.com/office/officeart/2008/layout/RadialCluster"/>
    <dgm:cxn modelId="{CE1F011C-1EEE-7D44-85CC-8F4B42A9EFC3}" type="presParOf" srcId="{D05D1567-F3BD-4C81-93F6-72DD0BCF1048}" destId="{AFF36B1A-BB5B-4E68-B049-40BA95DD64D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36B1A-BB5B-4E68-B049-40BA95DD64D3}">
      <dsp:nvSpPr>
        <dsp:cNvPr id="0" name=""/>
        <dsp:cNvSpPr/>
      </dsp:nvSpPr>
      <dsp:spPr>
        <a:xfrm rot="8357038">
          <a:off x="6090048" y="6019842"/>
          <a:ext cx="5145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566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C6974AA-18D7-4BD5-9DCD-B273DF220E1D}">
      <dsp:nvSpPr>
        <dsp:cNvPr id="0" name=""/>
        <dsp:cNvSpPr/>
      </dsp:nvSpPr>
      <dsp:spPr>
        <a:xfrm rot="2798567">
          <a:off x="8471962" y="6037173"/>
          <a:ext cx="5093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9318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D64716EC-2571-4A5D-86FA-A107DA6752F2}">
      <dsp:nvSpPr>
        <dsp:cNvPr id="0" name=""/>
        <dsp:cNvSpPr/>
      </dsp:nvSpPr>
      <dsp:spPr>
        <a:xfrm rot="16180420">
          <a:off x="7376192" y="3676116"/>
          <a:ext cx="5355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5532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A749D276-7003-42B0-AEB2-C678D9992DA7}">
      <dsp:nvSpPr>
        <dsp:cNvPr id="0" name=""/>
        <dsp:cNvSpPr/>
      </dsp:nvSpPr>
      <dsp:spPr>
        <a:xfrm>
          <a:off x="5627177" y="3943878"/>
          <a:ext cx="4047481" cy="1908135"/>
        </a:xfrm>
        <a:prstGeom prst="roundRect">
          <a:avLst/>
        </a:prstGeom>
        <a:solidFill>
          <a:srgbClr val="3494BA"/>
        </a:solidFill>
        <a:ln w="57150" cap="flat" cmpd="sng" algn="ctr">
          <a:solidFill>
            <a:schemeClr val="bg1"/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u="none" strike="noStrike" kern="12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流域學校</a:t>
          </a:r>
          <a:endParaRPr lang="en-US" altLang="zh-TW" sz="3200" b="1" u="none" strike="noStrike" kern="1200" dirty="0">
            <a:solidFill>
              <a:schemeClr val="bg1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20324" y="4037025"/>
        <a:ext cx="3861187" cy="1721841"/>
      </dsp:txXfrm>
    </dsp:sp>
    <dsp:sp modelId="{47C75697-6511-458D-BFAD-D76CB6119357}">
      <dsp:nvSpPr>
        <dsp:cNvPr id="0" name=""/>
        <dsp:cNvSpPr/>
      </dsp:nvSpPr>
      <dsp:spPr>
        <a:xfrm>
          <a:off x="6513941" y="1975162"/>
          <a:ext cx="2248821" cy="1433192"/>
        </a:xfrm>
        <a:prstGeom prst="roundRect">
          <a:avLst/>
        </a:prstGeom>
        <a:solidFill>
          <a:srgbClr val="FF6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願景</a:t>
          </a:r>
        </a:p>
      </dsp:txBody>
      <dsp:txXfrm>
        <a:off x="6583904" y="2045125"/>
        <a:ext cx="2108895" cy="1293266"/>
      </dsp:txXfrm>
    </dsp:sp>
    <dsp:sp modelId="{88F2D59B-A800-4888-A5F5-B364E75B44A0}">
      <dsp:nvSpPr>
        <dsp:cNvPr id="0" name=""/>
        <dsp:cNvSpPr/>
      </dsp:nvSpPr>
      <dsp:spPr>
        <a:xfrm rot="10933129">
          <a:off x="5031435" y="2619484"/>
          <a:ext cx="14830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3061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21F6EC1C-B623-4F4D-AAE8-A3F116DC26DD}">
      <dsp:nvSpPr>
        <dsp:cNvPr id="0" name=""/>
        <dsp:cNvSpPr/>
      </dsp:nvSpPr>
      <dsp:spPr>
        <a:xfrm>
          <a:off x="1626520" y="1932069"/>
          <a:ext cx="3405471" cy="1185467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建構流域新文化</a:t>
          </a:r>
        </a:p>
      </dsp:txBody>
      <dsp:txXfrm>
        <a:off x="1684390" y="1989939"/>
        <a:ext cx="3289731" cy="1069727"/>
      </dsp:txXfrm>
    </dsp:sp>
    <dsp:sp modelId="{BA6ED12A-F809-4722-B9F1-520DD303B977}">
      <dsp:nvSpPr>
        <dsp:cNvPr id="0" name=""/>
        <dsp:cNvSpPr/>
      </dsp:nvSpPr>
      <dsp:spPr>
        <a:xfrm rot="16125120">
          <a:off x="7427980" y="1784598"/>
          <a:ext cx="381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1217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5684085-A351-42FE-B449-38AB2B3B7605}">
      <dsp:nvSpPr>
        <dsp:cNvPr id="0" name=""/>
        <dsp:cNvSpPr/>
      </dsp:nvSpPr>
      <dsp:spPr>
        <a:xfrm>
          <a:off x="4270202" y="348836"/>
          <a:ext cx="6661343" cy="1245198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十年內</a:t>
          </a:r>
          <a:r>
            <a:rPr lang="en-US" altLang="zh-TW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368</a:t>
          </a: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鄉鎮</a:t>
          </a:r>
          <a:r>
            <a:rPr lang="en-US" altLang="zh-TW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368</a:t>
          </a: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個流域學校</a:t>
          </a:r>
          <a:endParaRPr lang="zh-TW" altLang="en-US" sz="28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30988" y="409622"/>
        <a:ext cx="6539771" cy="1123626"/>
      </dsp:txXfrm>
    </dsp:sp>
    <dsp:sp modelId="{36723FD6-A39C-4882-9518-773413914E1B}">
      <dsp:nvSpPr>
        <dsp:cNvPr id="0" name=""/>
        <dsp:cNvSpPr/>
      </dsp:nvSpPr>
      <dsp:spPr>
        <a:xfrm rot="21397152">
          <a:off x="8761772" y="2591787"/>
          <a:ext cx="11377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37704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2E5BDE7A-D24B-4C0A-B1F3-7714E4A6E59E}">
      <dsp:nvSpPr>
        <dsp:cNvPr id="0" name=""/>
        <dsp:cNvSpPr/>
      </dsp:nvSpPr>
      <dsp:spPr>
        <a:xfrm>
          <a:off x="9898487" y="1990360"/>
          <a:ext cx="4097910" cy="893680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培育更多流域公民</a:t>
          </a:r>
        </a:p>
      </dsp:txBody>
      <dsp:txXfrm>
        <a:off x="9942113" y="2033986"/>
        <a:ext cx="4010658" cy="806428"/>
      </dsp:txXfrm>
    </dsp:sp>
    <dsp:sp modelId="{5440C194-D8EE-491D-AB2C-95A464771AA1}">
      <dsp:nvSpPr>
        <dsp:cNvPr id="0" name=""/>
        <dsp:cNvSpPr/>
      </dsp:nvSpPr>
      <dsp:spPr>
        <a:xfrm>
          <a:off x="7757828" y="6222333"/>
          <a:ext cx="3938550" cy="1748809"/>
        </a:xfrm>
        <a:prstGeom prst="roundRect">
          <a:avLst/>
        </a:prstGeom>
        <a:solidFill>
          <a:srgbClr val="FF6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河川問題</a:t>
          </a:r>
          <a:endParaRPr lang="en-US" altLang="zh-TW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從人的構面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843198" y="6307703"/>
        <a:ext cx="3767810" cy="1578069"/>
      </dsp:txXfrm>
    </dsp:sp>
    <dsp:sp modelId="{8BF72338-7D4B-40A7-B85B-A8B3B8601BFB}">
      <dsp:nvSpPr>
        <dsp:cNvPr id="0" name=""/>
        <dsp:cNvSpPr/>
      </dsp:nvSpPr>
      <dsp:spPr>
        <a:xfrm rot="19409403">
          <a:off x="10819314" y="5952356"/>
          <a:ext cx="9075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7542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C0AAE83-7FD7-4A1F-A67E-418F3CC6F5C9}">
      <dsp:nvSpPr>
        <dsp:cNvPr id="0" name=""/>
        <dsp:cNvSpPr/>
      </dsp:nvSpPr>
      <dsp:spPr>
        <a:xfrm>
          <a:off x="10472229" y="4688703"/>
          <a:ext cx="3673541" cy="993676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如何激發在地認同</a:t>
          </a:r>
          <a:r>
            <a:rPr lang="en-US" altLang="zh-TW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520736" y="4737210"/>
        <a:ext cx="3576527" cy="896662"/>
      </dsp:txXfrm>
    </dsp:sp>
    <dsp:sp modelId="{33F80DD3-65F6-472A-831F-3ED6BBF341E7}">
      <dsp:nvSpPr>
        <dsp:cNvPr id="0" name=""/>
        <dsp:cNvSpPr/>
      </dsp:nvSpPr>
      <dsp:spPr>
        <a:xfrm rot="444923">
          <a:off x="11694389" y="7383740"/>
          <a:ext cx="4757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5754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77228217-C79D-4BCC-B76C-5E5EA192A041}">
      <dsp:nvSpPr>
        <dsp:cNvPr id="0" name=""/>
        <dsp:cNvSpPr/>
      </dsp:nvSpPr>
      <dsp:spPr>
        <a:xfrm>
          <a:off x="12168154" y="6865839"/>
          <a:ext cx="2455487" cy="141678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如何拉近人與水的距離</a:t>
          </a:r>
          <a:r>
            <a:rPr lang="en-US" altLang="zh-TW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237316" y="6935001"/>
        <a:ext cx="2317163" cy="1278461"/>
      </dsp:txXfrm>
    </dsp:sp>
    <dsp:sp modelId="{C3F60F5E-831E-4A49-9741-D4F8FBE06A05}">
      <dsp:nvSpPr>
        <dsp:cNvPr id="0" name=""/>
        <dsp:cNvSpPr/>
      </dsp:nvSpPr>
      <dsp:spPr>
        <a:xfrm rot="4403890">
          <a:off x="9875344" y="8122026"/>
          <a:ext cx="3148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4894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11970F03-3603-4993-B99A-D57E327F275B}">
      <dsp:nvSpPr>
        <dsp:cNvPr id="0" name=""/>
        <dsp:cNvSpPr/>
      </dsp:nvSpPr>
      <dsp:spPr>
        <a:xfrm>
          <a:off x="9112686" y="8272909"/>
          <a:ext cx="2465844" cy="179664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如何讓</a:t>
          </a:r>
          <a:endParaRPr lang="en-US" altLang="zh-TW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常民參與流域治理的</a:t>
          </a:r>
          <a:endParaRPr lang="en-US" altLang="zh-TW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門檻降低</a:t>
          </a:r>
          <a:r>
            <a:rPr lang="en-US" altLang="zh-TW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200391" y="8360614"/>
        <a:ext cx="2290434" cy="1621230"/>
      </dsp:txXfrm>
    </dsp:sp>
    <dsp:sp modelId="{FD6AD828-D2F2-4ED9-B071-00C43C26EFB1}">
      <dsp:nvSpPr>
        <dsp:cNvPr id="0" name=""/>
        <dsp:cNvSpPr/>
      </dsp:nvSpPr>
      <dsp:spPr>
        <a:xfrm>
          <a:off x="3657027" y="6187671"/>
          <a:ext cx="2957015" cy="1750141"/>
        </a:xfrm>
        <a:prstGeom prst="roundRect">
          <a:avLst/>
        </a:prstGeom>
        <a:solidFill>
          <a:srgbClr val="FF6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22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工作路徑</a:t>
          </a:r>
        </a:p>
      </dsp:txBody>
      <dsp:txXfrm>
        <a:off x="3742462" y="6273106"/>
        <a:ext cx="2786145" cy="1579271"/>
      </dsp:txXfrm>
    </dsp:sp>
    <dsp:sp modelId="{730E5A2E-79A4-42B3-B42D-040F3184CD03}">
      <dsp:nvSpPr>
        <dsp:cNvPr id="0" name=""/>
        <dsp:cNvSpPr/>
      </dsp:nvSpPr>
      <dsp:spPr>
        <a:xfrm rot="8784094">
          <a:off x="3224152" y="8117208"/>
          <a:ext cx="6483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8378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A5F635FF-B7E9-4588-95BD-ACBB35C6864D}">
      <dsp:nvSpPr>
        <dsp:cNvPr id="0" name=""/>
        <dsp:cNvSpPr/>
      </dsp:nvSpPr>
      <dsp:spPr>
        <a:xfrm>
          <a:off x="1857205" y="8157508"/>
          <a:ext cx="1421106" cy="1222317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社區</a:t>
          </a:r>
          <a:endParaRPr lang="en-US" altLang="zh-TW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營造</a:t>
          </a:r>
        </a:p>
      </dsp:txBody>
      <dsp:txXfrm>
        <a:off x="1916874" y="8217177"/>
        <a:ext cx="1301768" cy="1102979"/>
      </dsp:txXfrm>
    </dsp:sp>
    <dsp:sp modelId="{D0F02AF6-F400-4B98-95CF-8FAA737A6A27}">
      <dsp:nvSpPr>
        <dsp:cNvPr id="0" name=""/>
        <dsp:cNvSpPr/>
      </dsp:nvSpPr>
      <dsp:spPr>
        <a:xfrm rot="14491106">
          <a:off x="4160156" y="5889725"/>
          <a:ext cx="6779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7943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BA21EB8B-7FB6-4B6F-94DE-6F0DB3B03C54}">
      <dsp:nvSpPr>
        <dsp:cNvPr id="0" name=""/>
        <dsp:cNvSpPr/>
      </dsp:nvSpPr>
      <dsp:spPr>
        <a:xfrm>
          <a:off x="3280267" y="4326816"/>
          <a:ext cx="1428134" cy="1264962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kern="1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流域</a:t>
          </a:r>
          <a:endParaRPr lang="en-US" altLang="zh-TW" sz="32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kern="1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學習</a:t>
          </a:r>
        </a:p>
      </dsp:txBody>
      <dsp:txXfrm>
        <a:off x="3342017" y="4388566"/>
        <a:ext cx="1304634" cy="1141462"/>
      </dsp:txXfrm>
    </dsp:sp>
    <dsp:sp modelId="{9F709B33-D21C-4CB1-974E-6885E55B7294}">
      <dsp:nvSpPr>
        <dsp:cNvPr id="0" name=""/>
        <dsp:cNvSpPr/>
      </dsp:nvSpPr>
      <dsp:spPr>
        <a:xfrm rot="11219233">
          <a:off x="3096734" y="6847332"/>
          <a:ext cx="5623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2381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10A86C54-3C6B-45C4-8857-885BC42FFF18}">
      <dsp:nvSpPr>
        <dsp:cNvPr id="0" name=""/>
        <dsp:cNvSpPr/>
      </dsp:nvSpPr>
      <dsp:spPr>
        <a:xfrm>
          <a:off x="1587934" y="6135110"/>
          <a:ext cx="1510888" cy="1170860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人才</a:t>
          </a:r>
          <a:endParaRPr lang="en-US" altLang="zh-TW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養成</a:t>
          </a:r>
        </a:p>
      </dsp:txBody>
      <dsp:txXfrm>
        <a:off x="1645091" y="6192267"/>
        <a:ext cx="1396574" cy="1056546"/>
      </dsp:txXfrm>
    </dsp:sp>
    <dsp:sp modelId="{6DB92D8A-BB74-4C6C-8A51-7E777A7DBC1B}">
      <dsp:nvSpPr>
        <dsp:cNvPr id="0" name=""/>
        <dsp:cNvSpPr/>
      </dsp:nvSpPr>
      <dsp:spPr>
        <a:xfrm rot="4326971">
          <a:off x="5270257" y="8140596"/>
          <a:ext cx="4261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159" y="0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E08098F9-11B8-45AE-9542-A5BEC933E61A}">
      <dsp:nvSpPr>
        <dsp:cNvPr id="0" name=""/>
        <dsp:cNvSpPr/>
      </dsp:nvSpPr>
      <dsp:spPr>
        <a:xfrm>
          <a:off x="4560873" y="8343380"/>
          <a:ext cx="2378953" cy="1249406"/>
        </a:xfrm>
        <a:prstGeom prst="roundRect">
          <a:avLst/>
        </a:prstGeom>
        <a:solidFill>
          <a:srgbClr val="FFE69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發展與政策</a:t>
          </a:r>
          <a:endParaRPr lang="en-US" altLang="zh-TW" sz="32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422400">
            <a:lnSpc>
              <a:spcPts val="404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對話的能力</a:t>
          </a:r>
        </a:p>
      </dsp:txBody>
      <dsp:txXfrm>
        <a:off x="4621864" y="8404371"/>
        <a:ext cx="2256971" cy="1127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8E6DC-0414-6646-A2B1-7919CC4161FE}" type="datetimeFigureOut">
              <a:rPr kumimoji="1" lang="zh-TW" altLang="en-US" smtClean="0"/>
              <a:t>2021/9/12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FC7B0-8465-8044-AFA7-65E4C2B14F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4671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面對水治理的深層衝突，在民主社會中，必須由文化面的理解與對話來解決。</a:t>
            </a:r>
          </a:p>
          <a:p>
            <a:r>
              <a:rPr lang="zh-TW" altLang="en-US" dirty="0"/>
              <a:t>當我們生活在與水缺乏情感，關係疏離的社會中，主流意見難免是傾向以開發的角度看待河川與水資源。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EB326-AA50-42ED-8799-46C2719591F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818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以調查、論壇、課程、策展、音樂會，以及各式各樣持續性的生活展演行動，將關於河流的討論拉進人們生活的重心，日常談論的焦點。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EB326-AA50-42ED-8799-46C2719591F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21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0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7300" y="3390900"/>
            <a:ext cx="15773400" cy="652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9600" b="1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地方學習平台創研工作坊</a:t>
            </a:r>
            <a:br>
              <a:rPr lang="zh-TW" altLang="en-US" sz="9600" b="1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zh-TW" altLang="en-US" sz="9600" b="1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－萬華中正地區同村共養</a:t>
            </a:r>
          </a:p>
          <a:p>
            <a:pPr marL="0" indent="0" algn="ctr">
              <a:buNone/>
            </a:pPr>
            <a:endParaRPr lang="zh-TW" altLang="en-US" sz="54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400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7300" y="3759993"/>
            <a:ext cx="15773400" cy="6527007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000" b="1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水文化策略：</a:t>
            </a:r>
            <a:endParaRPr lang="en-US" altLang="zh-TW" sz="6000" b="1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6000" b="1" dirty="0">
                <a:solidFill>
                  <a:srgbClr val="FF6699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把人帶到水邊，親近水、發展水文化教育。</a:t>
            </a:r>
          </a:p>
          <a:p>
            <a:pPr algn="ctr"/>
            <a:endParaRPr lang="zh-TW" altLang="en-US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2377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324600" y="-3168968"/>
            <a:ext cx="3200917" cy="3080911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504" t="1963" r="1216" b="-4270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83013" y="3167179"/>
            <a:ext cx="4242291" cy="4242291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4551" t="-27371" r="-8063" b="-33507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471334" y="871236"/>
            <a:ext cx="4242291" cy="4083242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0689" t="1963" r="-9977" b="401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648166" y="5134617"/>
            <a:ext cx="4242291" cy="4345572"/>
            <a:chOff x="0" y="0"/>
            <a:chExt cx="2086610" cy="2137410"/>
          </a:xfrm>
        </p:grpSpPr>
        <p:sp>
          <p:nvSpPr>
            <p:cNvPr id="8" name="Freeform 8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6"/>
              <a:stretch>
                <a:fillRect l="-18123" t="-14" r="-18428" b="7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r="18269" b="14694"/>
          <a:stretch>
            <a:fillRect/>
          </a:stretch>
        </p:blipFill>
        <p:spPr>
          <a:xfrm rot="-10800000">
            <a:off x="0" y="0"/>
            <a:ext cx="4144647" cy="22603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20296" t="15211"/>
          <a:stretch>
            <a:fillRect/>
          </a:stretch>
        </p:blipFill>
        <p:spPr>
          <a:xfrm rot="-10800000">
            <a:off x="-1060674" y="849672"/>
            <a:ext cx="3716617" cy="1774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193499" y="352040"/>
            <a:ext cx="70866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 err="1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流域學校</a:t>
            </a:r>
            <a:br>
              <a:rPr lang="en-US" sz="6000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en-US" sz="6000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－</a:t>
            </a:r>
            <a:r>
              <a:rPr lang="en-US" sz="6000" dirty="0" err="1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流域沙龍共學</a:t>
            </a:r>
            <a:endParaRPr lang="en-US" sz="6000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89127" y="4283577"/>
            <a:ext cx="7086600" cy="82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09/11（六）14:00-16:30</a:t>
            </a:r>
          </a:p>
          <a:p>
            <a:pPr>
              <a:lnSpc>
                <a:spcPts val="3150"/>
              </a:lnSpc>
            </a:pP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講者：蔡奕屏</a:t>
            </a: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 X </a:t>
            </a: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邱靜慧</a:t>
            </a: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 X </a:t>
            </a: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張台賜</a:t>
            </a:r>
            <a:endParaRPr lang="en-US" sz="24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89127" y="3686476"/>
            <a:ext cx="7086600" cy="61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28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河川、湖泊與水的地方設計</a:t>
            </a:r>
            <a:endParaRPr lang="en-US" sz="28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89127" y="5295900"/>
            <a:ext cx="7086600" cy="61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en-US" sz="2800" spc="291" dirty="0" err="1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客家文化的河川與歌</a:t>
            </a:r>
            <a:endParaRPr lang="en-US" sz="28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89126" y="6972300"/>
            <a:ext cx="8154465" cy="618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28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新舊交融的都市型圳道－竹北東興圳</a:t>
            </a:r>
            <a:endParaRPr lang="en-US" sz="28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9B5E07D5-5010-9D45-83D0-25F810DD2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1000"/>
          </a:blip>
          <a:srcRect t="46989"/>
          <a:stretch>
            <a:fillRect/>
          </a:stretch>
        </p:blipFill>
        <p:spPr>
          <a:xfrm>
            <a:off x="15363912" y="9448127"/>
            <a:ext cx="3507818" cy="1324904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5FEF4A4A-210B-344B-B14C-3D7DD95EC02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452379" y="8205860"/>
            <a:ext cx="1716400" cy="2484536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3B1745F3-D79E-874F-8DE9-C1784FB94852}"/>
              </a:ext>
            </a:extLst>
          </p:cNvPr>
          <p:cNvSpPr txBox="1"/>
          <p:nvPr/>
        </p:nvSpPr>
        <p:spPr>
          <a:xfrm>
            <a:off x="9982200" y="5927961"/>
            <a:ext cx="7086600" cy="82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10/16（六）14:30-17:00</a:t>
            </a:r>
          </a:p>
          <a:p>
            <a:pPr>
              <a:lnSpc>
                <a:spcPts val="3150"/>
              </a:lnSpc>
            </a:pP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講者：曾年有</a:t>
            </a:r>
            <a:endParaRPr lang="en-US" sz="24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E6628E44-5892-3649-A53F-E9B6C29AF63C}"/>
              </a:ext>
            </a:extLst>
          </p:cNvPr>
          <p:cNvSpPr txBox="1"/>
          <p:nvPr/>
        </p:nvSpPr>
        <p:spPr>
          <a:xfrm>
            <a:off x="9990191" y="7604361"/>
            <a:ext cx="7086600" cy="82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11/06（六）14:00-16:30</a:t>
            </a:r>
          </a:p>
          <a:p>
            <a:pPr>
              <a:lnSpc>
                <a:spcPts val="3150"/>
              </a:lnSpc>
            </a:pP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講者：陳永興</a:t>
            </a: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 X </a:t>
            </a: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廖桂賢</a:t>
            </a:r>
            <a:endParaRPr lang="en-US" sz="24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23C682C9-D3EF-E644-BFC4-91EF6212D2DF}"/>
              </a:ext>
            </a:extLst>
          </p:cNvPr>
          <p:cNvSpPr txBox="1"/>
          <p:nvPr/>
        </p:nvSpPr>
        <p:spPr>
          <a:xfrm>
            <a:off x="9982200" y="2793633"/>
            <a:ext cx="7086600" cy="82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09/11（六）13:00-14:00</a:t>
            </a:r>
          </a:p>
          <a:p>
            <a:pPr>
              <a:lnSpc>
                <a:spcPts val="3150"/>
              </a:lnSpc>
            </a:pP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帶領人：楊志彬</a:t>
            </a:r>
            <a:endParaRPr lang="en-US" sz="24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ADD6D713-E482-494A-B102-8987BD01F40D}"/>
              </a:ext>
            </a:extLst>
          </p:cNvPr>
          <p:cNvSpPr txBox="1"/>
          <p:nvPr/>
        </p:nvSpPr>
        <p:spPr>
          <a:xfrm>
            <a:off x="9982200" y="2247499"/>
            <a:ext cx="7086600" cy="61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28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課程說明</a:t>
            </a:r>
            <a:endParaRPr lang="en-US" sz="28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423BC94C-71EA-F948-BF2C-BF2BA79E3021}"/>
              </a:ext>
            </a:extLst>
          </p:cNvPr>
          <p:cNvSpPr txBox="1"/>
          <p:nvPr/>
        </p:nvSpPr>
        <p:spPr>
          <a:xfrm>
            <a:off x="9917978" y="9211442"/>
            <a:ext cx="7086600" cy="82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11/06（六）16:30-18:00</a:t>
            </a:r>
          </a:p>
          <a:p>
            <a:pPr>
              <a:lnSpc>
                <a:spcPts val="3150"/>
              </a:lnSpc>
            </a:pPr>
            <a:r>
              <a:rPr lang="en-US" sz="24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帶領人：楊志彬</a:t>
            </a:r>
            <a:endParaRPr lang="en-US" sz="24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ACB55A13-872D-A347-9258-312BC8E763DE}"/>
              </a:ext>
            </a:extLst>
          </p:cNvPr>
          <p:cNvSpPr txBox="1"/>
          <p:nvPr/>
        </p:nvSpPr>
        <p:spPr>
          <a:xfrm>
            <a:off x="9917978" y="8572500"/>
            <a:ext cx="7086600" cy="618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en-US" sz="2800" spc="291" dirty="0" err="1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心得總結</a:t>
            </a:r>
            <a:endParaRPr lang="en-US" sz="28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324600" y="-3168968"/>
            <a:ext cx="3200917" cy="3080911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504" t="1963" r="1216" b="-4270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r="18269" b="14694"/>
          <a:stretch>
            <a:fillRect/>
          </a:stretch>
        </p:blipFill>
        <p:spPr>
          <a:xfrm rot="-10800000">
            <a:off x="0" y="0"/>
            <a:ext cx="4144647" cy="22603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0296" t="15211"/>
          <a:stretch>
            <a:fillRect/>
          </a:stretch>
        </p:blipFill>
        <p:spPr>
          <a:xfrm rot="-10800000">
            <a:off x="-1060674" y="849672"/>
            <a:ext cx="3716617" cy="1774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048000" y="834628"/>
            <a:ext cx="14717657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推動目的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1.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提倡「同村共養」的價值觀</a:t>
            </a:r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2.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催化老師、心理師、社工師、終身學習合作</a:t>
            </a:r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3.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建構「里」的參與主體</a:t>
            </a:r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4.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整合地方的：地理、生命記憶、生活功能、生涯發展資源 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5.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論述「台灣就是在地」</a:t>
            </a:r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6.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橋接課綱的社會探究與實作、科學探究與實作、微課程 </a:t>
            </a: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9B5E07D5-5010-9D45-83D0-25F810DD24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1000"/>
          </a:blip>
          <a:srcRect t="46989"/>
          <a:stretch>
            <a:fillRect/>
          </a:stretch>
        </p:blipFill>
        <p:spPr>
          <a:xfrm>
            <a:off x="15363912" y="9448127"/>
            <a:ext cx="3507818" cy="1324904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5FEF4A4A-210B-344B-B14C-3D7DD95EC0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2379" y="8205860"/>
            <a:ext cx="1716400" cy="2484536"/>
          </a:xfrm>
          <a:prstGeom prst="rect">
            <a:avLst/>
          </a:prstGeom>
        </p:spPr>
      </p:pic>
      <p:sp>
        <p:nvSpPr>
          <p:cNvPr id="29" name="TextBox 15">
            <a:extLst>
              <a:ext uri="{FF2B5EF4-FFF2-40B4-BE49-F238E27FC236}">
                <a16:creationId xmlns:a16="http://schemas.microsoft.com/office/drawing/2014/main" id="{AD8FC5BE-7015-D748-B405-7D090F79A75D}"/>
              </a:ext>
            </a:extLst>
          </p:cNvPr>
          <p:cNvSpPr txBox="1"/>
          <p:nvPr/>
        </p:nvSpPr>
        <p:spPr>
          <a:xfrm>
            <a:off x="3029530" y="5525894"/>
            <a:ext cx="1471765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萬華、中正區域發展條件：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742950" indent="-742950">
              <a:buAutoNum type="arabicPeriod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供給端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1200150" lvl="1" indent="-742950">
              <a:buAutoNum type="arabicPeriod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新興社造團體的發展及進駐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1200150" lvl="1" indent="-742950">
              <a:buAutoNum type="arabicPeriod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綿密的社福支持網絡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742950" indent="-742950">
              <a:buAutoNum type="arabicPeriod"/>
            </a:pPr>
            <a:r>
              <a:rPr lang="zh-TW" altLang="en-US" sz="4000" spc="105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需求端：體制學校、自學生需求。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742950" indent="-742950">
              <a:buAutoNum type="arabicPeriod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一碼空間作為發展基地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920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324600" y="-3168968"/>
            <a:ext cx="3200917" cy="3080911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504" t="1963" r="1216" b="-4270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18965" y="698962"/>
            <a:ext cx="1038038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 err="1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建置推動同村共養工作圈</a:t>
            </a:r>
            <a:endParaRPr lang="en-US" sz="6000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9B5E07D5-5010-9D45-83D0-25F810DD24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1000"/>
          </a:blip>
          <a:srcRect t="46989"/>
          <a:stretch>
            <a:fillRect/>
          </a:stretch>
        </p:blipFill>
        <p:spPr>
          <a:xfrm>
            <a:off x="15363912" y="9448127"/>
            <a:ext cx="3507818" cy="132490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FDF3346-BA26-DD4B-A1D2-03FE4FF9966F}"/>
              </a:ext>
            </a:extLst>
          </p:cNvPr>
          <p:cNvGrpSpPr/>
          <p:nvPr/>
        </p:nvGrpSpPr>
        <p:grpSpPr>
          <a:xfrm>
            <a:off x="3673400" y="2409311"/>
            <a:ext cx="6415171" cy="6489992"/>
            <a:chOff x="3508058" y="3167401"/>
            <a:chExt cx="6415171" cy="6489992"/>
          </a:xfrm>
        </p:grpSpPr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77D374DF-C6DE-214B-AA34-BE6E53A04AC6}"/>
                </a:ext>
              </a:extLst>
            </p:cNvPr>
            <p:cNvSpPr txBox="1"/>
            <p:nvPr/>
          </p:nvSpPr>
          <p:spPr>
            <a:xfrm>
              <a:off x="5146968" y="4333885"/>
              <a:ext cx="3005951" cy="14465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社大全促會</a:t>
              </a:r>
              <a:br>
                <a:rPr kumimoji="1" lang="en-US" altLang="zh-TW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</a:br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議題組</a:t>
              </a: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E393DA78-F781-8041-B884-31E28102CE15}"/>
                </a:ext>
              </a:extLst>
            </p:cNvPr>
            <p:cNvSpPr txBox="1"/>
            <p:nvPr/>
          </p:nvSpPr>
          <p:spPr>
            <a:xfrm>
              <a:off x="6043814" y="3467100"/>
              <a:ext cx="1313180" cy="769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丁丁</a:t>
              </a:r>
            </a:p>
          </p:txBody>
        </p:sp>
        <p:sp>
          <p:nvSpPr>
            <p:cNvPr id="2" name="甜甜圈 1">
              <a:extLst>
                <a:ext uri="{FF2B5EF4-FFF2-40B4-BE49-F238E27FC236}">
                  <a16:creationId xmlns:a16="http://schemas.microsoft.com/office/drawing/2014/main" id="{22160464-AED2-BC43-AFDE-1914DBBF67FD}"/>
                </a:ext>
              </a:extLst>
            </p:cNvPr>
            <p:cNvSpPr/>
            <p:nvPr/>
          </p:nvSpPr>
          <p:spPr>
            <a:xfrm>
              <a:off x="3508058" y="3167401"/>
              <a:ext cx="6415171" cy="6489992"/>
            </a:xfrm>
            <a:prstGeom prst="donut">
              <a:avLst>
                <a:gd name="adj" fmla="val 276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E7896431-F28D-C24D-BC15-88AF81037C37}"/>
                </a:ext>
              </a:extLst>
            </p:cNvPr>
            <p:cNvSpPr txBox="1"/>
            <p:nvPr/>
          </p:nvSpPr>
          <p:spPr>
            <a:xfrm>
              <a:off x="4915300" y="5844880"/>
              <a:ext cx="3570208" cy="769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（新莊社大）</a:t>
              </a: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B4C3019E-1768-DD40-A365-D12EA1B486E1}"/>
                </a:ext>
              </a:extLst>
            </p:cNvPr>
            <p:cNvSpPr txBox="1"/>
            <p:nvPr/>
          </p:nvSpPr>
          <p:spPr>
            <a:xfrm>
              <a:off x="4930540" y="6678766"/>
              <a:ext cx="3570208" cy="769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（北投社大）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AD82FE8A-77FF-1041-BC78-A7BC528DFF55}"/>
                </a:ext>
              </a:extLst>
            </p:cNvPr>
            <p:cNvSpPr txBox="1"/>
            <p:nvPr/>
          </p:nvSpPr>
          <p:spPr>
            <a:xfrm>
              <a:off x="5559564" y="8408028"/>
              <a:ext cx="2441694" cy="769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（健一）</a:t>
              </a: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1D807E44-2CFC-2B4C-A951-BA5F7A6E9F22}"/>
                </a:ext>
              </a:extLst>
            </p:cNvPr>
            <p:cNvSpPr txBox="1"/>
            <p:nvPr/>
          </p:nvSpPr>
          <p:spPr>
            <a:xfrm>
              <a:off x="4930540" y="7577429"/>
              <a:ext cx="3570208" cy="769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4400" dirty="0">
                  <a:solidFill>
                    <a:schemeClr val="bg1"/>
                  </a:solidFill>
                  <a:latin typeface="jf-jinxuanlatte-1.1 Medium" panose="020B0600000000000000" pitchFamily="34" charset="-120"/>
                  <a:ea typeface="jf-jinxuanlatte-1.1 Medium" panose="020B0600000000000000" pitchFamily="34" charset="-120"/>
                </a:rPr>
                <a:t>（萬華社大）</a:t>
              </a: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8A92214-EE47-BF4B-9296-7FAB9E882E29}"/>
              </a:ext>
            </a:extLst>
          </p:cNvPr>
          <p:cNvSpPr txBox="1"/>
          <p:nvPr/>
        </p:nvSpPr>
        <p:spPr>
          <a:xfrm>
            <a:off x="12558653" y="2628900"/>
            <a:ext cx="2441694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在地店家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F086488-77D0-3443-AADD-5C6E4240E777}"/>
              </a:ext>
            </a:extLst>
          </p:cNvPr>
          <p:cNvSpPr txBox="1"/>
          <p:nvPr/>
        </p:nvSpPr>
        <p:spPr>
          <a:xfrm>
            <a:off x="12558653" y="7977712"/>
            <a:ext cx="2441694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地方創生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FC461A0-65B5-FF48-8286-36AFEBEDF9CD}"/>
              </a:ext>
            </a:extLst>
          </p:cNvPr>
          <p:cNvSpPr txBox="1"/>
          <p:nvPr/>
        </p:nvSpPr>
        <p:spPr>
          <a:xfrm>
            <a:off x="13698220" y="4476184"/>
            <a:ext cx="1313180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社福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7C71320-5420-E84A-95E1-F5806CC0B01F}"/>
              </a:ext>
            </a:extLst>
          </p:cNvPr>
          <p:cNvSpPr txBox="1"/>
          <p:nvPr/>
        </p:nvSpPr>
        <p:spPr>
          <a:xfrm>
            <a:off x="13687167" y="6180718"/>
            <a:ext cx="1313180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社造</a:t>
            </a:r>
          </a:p>
        </p:txBody>
      </p:sp>
      <p:sp>
        <p:nvSpPr>
          <p:cNvPr id="4" name="向右箭號 3">
            <a:extLst>
              <a:ext uri="{FF2B5EF4-FFF2-40B4-BE49-F238E27FC236}">
                <a16:creationId xmlns:a16="http://schemas.microsoft.com/office/drawing/2014/main" id="{B03879C2-07F5-7E40-A201-251220D15F31}"/>
              </a:ext>
            </a:extLst>
          </p:cNvPr>
          <p:cNvSpPr/>
          <p:nvPr/>
        </p:nvSpPr>
        <p:spPr>
          <a:xfrm>
            <a:off x="10910947" y="5245625"/>
            <a:ext cx="1509653" cy="76944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67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454023" y="-4124612"/>
            <a:ext cx="3200917" cy="3080911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504" t="1963" r="1216" b="-4270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1" name="TextBox 15">
            <a:extLst>
              <a:ext uri="{FF2B5EF4-FFF2-40B4-BE49-F238E27FC236}">
                <a16:creationId xmlns:a16="http://schemas.microsoft.com/office/drawing/2014/main" id="{5EF67FBF-5DF0-B143-BFFE-6CE92DC3A4F1}"/>
              </a:ext>
            </a:extLst>
          </p:cNvPr>
          <p:cNvSpPr txBox="1"/>
          <p:nvPr/>
        </p:nvSpPr>
        <p:spPr>
          <a:xfrm>
            <a:off x="1981200" y="3419476"/>
            <a:ext cx="708660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周邊學校</a:t>
            </a:r>
            <a:endParaRPr lang="en-US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endParaRPr lang="en-US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lang="en-US" sz="40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課後安親</a:t>
            </a:r>
            <a:endParaRPr lang="en-US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endParaRPr lang="en-US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lang="en-US" sz="4000" spc="105" dirty="0" err="1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調查在地已有的自學生和辦學團體</a:t>
            </a:r>
            <a:endParaRPr lang="en-US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D99AA0CD-E1B7-A041-B4EF-5116FEF1D238}"/>
              </a:ext>
            </a:extLst>
          </p:cNvPr>
          <p:cNvSpPr txBox="1"/>
          <p:nvPr/>
        </p:nvSpPr>
        <p:spPr>
          <a:xfrm>
            <a:off x="2011680" y="2406162"/>
            <a:ext cx="7086600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54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學習資源需求端</a:t>
            </a:r>
            <a:endParaRPr lang="en-US" sz="54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25C5D9E-B729-D344-8453-16037894BED3}"/>
              </a:ext>
            </a:extLst>
          </p:cNvPr>
          <p:cNvSpPr txBox="1"/>
          <p:nvPr/>
        </p:nvSpPr>
        <p:spPr>
          <a:xfrm>
            <a:off x="10043162" y="3419475"/>
            <a:ext cx="708660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啟動萬華地區學習資源整合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1.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盤點</a:t>
            </a:r>
          </a:p>
          <a:p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2.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標識</a:t>
            </a:r>
          </a:p>
          <a:p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3.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網絡建立</a:t>
            </a:r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學習資源池教育訓練</a:t>
            </a:r>
          </a:p>
          <a:p>
            <a:b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endParaRPr lang="en-US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D85C91B-C29E-3B42-80EB-E8BBD6963BBB}"/>
              </a:ext>
            </a:extLst>
          </p:cNvPr>
          <p:cNvSpPr txBox="1"/>
          <p:nvPr/>
        </p:nvSpPr>
        <p:spPr>
          <a:xfrm>
            <a:off x="10043162" y="2406162"/>
            <a:ext cx="7086600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54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學習資源供給端</a:t>
            </a:r>
            <a:endParaRPr lang="en-US" sz="54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E44EF4ED-9FAC-E34A-A9EE-618E72DD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7D03C57-9F5A-0543-8F41-88F8469986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269" b="14694"/>
          <a:stretch>
            <a:fillRect/>
          </a:stretch>
        </p:blipFill>
        <p:spPr>
          <a:xfrm rot="-10800000">
            <a:off x="0" y="0"/>
            <a:ext cx="4144647" cy="2260316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E795B4A3-97AB-B84D-805F-6CC9CF18E1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96" t="15211"/>
          <a:stretch>
            <a:fillRect/>
          </a:stretch>
        </p:blipFill>
        <p:spPr>
          <a:xfrm rot="-10800000">
            <a:off x="-1060674" y="849672"/>
            <a:ext cx="3716617" cy="1774235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598AAF5E-F101-6948-A9F9-9A0031564B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3B22B5FE-F764-9840-9FD9-C6F0300E14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1000"/>
          </a:blip>
          <a:srcRect t="46989"/>
          <a:stretch>
            <a:fillRect/>
          </a:stretch>
        </p:blipFill>
        <p:spPr>
          <a:xfrm>
            <a:off x="15363912" y="9448127"/>
            <a:ext cx="3507818" cy="1324904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4931476A-D183-F14D-91E8-AA6AC17B1F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2379" y="8205860"/>
            <a:ext cx="1716400" cy="24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454023" y="-4124612"/>
            <a:ext cx="3200917" cy="3080911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504" t="1963" r="1216" b="-4270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FA8533F-D326-ED44-89D2-E044D2CE1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129860"/>
            <a:ext cx="12115800" cy="802727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7B7AAD9-D415-6E40-B2F2-49F23724A5BC}"/>
              </a:ext>
            </a:extLst>
          </p:cNvPr>
          <p:cNvSpPr txBox="1"/>
          <p:nvPr/>
        </p:nvSpPr>
        <p:spPr>
          <a:xfrm>
            <a:off x="6687066" y="7124700"/>
            <a:ext cx="2441694" cy="769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一碼空間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552A013-AB07-054E-8A4C-B4C390A5210C}"/>
              </a:ext>
            </a:extLst>
          </p:cNvPr>
          <p:cNvSpPr txBox="1"/>
          <p:nvPr/>
        </p:nvSpPr>
        <p:spPr>
          <a:xfrm>
            <a:off x="9565263" y="6739979"/>
            <a:ext cx="2441694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忠義國小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3701922-7AB6-7F4A-8399-A119FC3873F0}"/>
              </a:ext>
            </a:extLst>
          </p:cNvPr>
          <p:cNvSpPr txBox="1"/>
          <p:nvPr/>
        </p:nvSpPr>
        <p:spPr>
          <a:xfrm>
            <a:off x="9128760" y="2008138"/>
            <a:ext cx="2441694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龍山國中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8E27208-BCDA-DC4F-AD49-C2B9866E0571}"/>
              </a:ext>
            </a:extLst>
          </p:cNvPr>
          <p:cNvSpPr txBox="1"/>
          <p:nvPr/>
        </p:nvSpPr>
        <p:spPr>
          <a:xfrm>
            <a:off x="4230132" y="7894141"/>
            <a:ext cx="2441694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萬華國中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1C921B1-4FF4-4C4B-9D08-094EA868E502}"/>
              </a:ext>
            </a:extLst>
          </p:cNvPr>
          <p:cNvSpPr txBox="1"/>
          <p:nvPr/>
        </p:nvSpPr>
        <p:spPr>
          <a:xfrm>
            <a:off x="1012329" y="8278861"/>
            <a:ext cx="2441694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TW" altLang="en-US" sz="4400" dirty="0">
                <a:solidFill>
                  <a:schemeClr val="bg1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華江高中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3E5A8D5-D022-0B42-90D4-464C659C666B}"/>
              </a:ext>
            </a:extLst>
          </p:cNvPr>
          <p:cNvSpPr txBox="1"/>
          <p:nvPr/>
        </p:nvSpPr>
        <p:spPr>
          <a:xfrm>
            <a:off x="12548116" y="2881341"/>
            <a:ext cx="572464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標定數所與一碼空間</a:t>
            </a:r>
            <a:endParaRPr kumimoji="1" lang="en-US" altLang="zh-TW" sz="48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步行距離</a:t>
            </a:r>
            <a:r>
              <a:rPr kumimoji="1" lang="en-US" altLang="zh-TW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15</a:t>
            </a:r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分鐘內的</a:t>
            </a:r>
            <a:endParaRPr kumimoji="1" lang="en-US" altLang="zh-TW" sz="48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高國中小，作為未來</a:t>
            </a:r>
            <a:endParaRPr kumimoji="1" lang="en-US" altLang="zh-TW" sz="48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預計合作的對象，其</a:t>
            </a:r>
            <a:endParaRPr kumimoji="1" lang="en-US" altLang="zh-TW" sz="48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中，以忠義國小為首</a:t>
            </a:r>
            <a:endParaRPr kumimoji="1" lang="en-US" altLang="zh-TW" sz="48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r>
              <a:rPr kumimoji="1" lang="zh-TW" altLang="en-US" sz="4800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要連結對象。</a:t>
            </a:r>
          </a:p>
        </p:txBody>
      </p:sp>
    </p:spTree>
    <p:extLst>
      <p:ext uri="{BB962C8B-B14F-4D97-AF65-F5344CB8AC3E}">
        <p14:creationId xmlns:p14="http://schemas.microsoft.com/office/powerpoint/2010/main" val="351242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454023" y="-4124612"/>
            <a:ext cx="3200917" cy="3080911"/>
            <a:chOff x="30480" y="591820"/>
            <a:chExt cx="12736830" cy="12259310"/>
          </a:xfrm>
        </p:grpSpPr>
        <p:sp>
          <p:nvSpPr>
            <p:cNvPr id="13" name="Freeform 1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504" t="1963" r="1216" b="-4270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9366E25D-BB91-644B-ACD3-1A9181174324}"/>
              </a:ext>
            </a:extLst>
          </p:cNvPr>
          <p:cNvSpPr txBox="1"/>
          <p:nvPr/>
        </p:nvSpPr>
        <p:spPr>
          <a:xfrm>
            <a:off x="2011680" y="944880"/>
            <a:ext cx="1426464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 err="1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工作推動－需求端、供給端需同步推進</a:t>
            </a:r>
            <a:endParaRPr lang="en-US" sz="6600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8DC55AA-F747-734F-AA57-D2AEB90DADB0}"/>
              </a:ext>
            </a:extLst>
          </p:cNvPr>
          <p:cNvSpPr txBox="1"/>
          <p:nvPr/>
        </p:nvSpPr>
        <p:spPr>
          <a:xfrm>
            <a:off x="1676400" y="3748918"/>
            <a:ext cx="63246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以與「學校」合作為主。</a:t>
            </a: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近期拜訪忠義國小校長</a:t>
            </a:r>
            <a:b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期結合自主學習帶領者培力計畫，找到關鍵的教師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2496C53-A844-4C4F-A13B-A92D56D8F579}"/>
              </a:ext>
            </a:extLst>
          </p:cNvPr>
          <p:cNvSpPr txBox="1"/>
          <p:nvPr/>
        </p:nvSpPr>
        <p:spPr>
          <a:xfrm>
            <a:off x="2011680" y="2552700"/>
            <a:ext cx="7086600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54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學習資源需求端</a:t>
            </a:r>
            <a:endParaRPr lang="en-US" sz="54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3812824B-48AE-5849-9008-C2CEC7B941B6}"/>
              </a:ext>
            </a:extLst>
          </p:cNvPr>
          <p:cNvSpPr txBox="1"/>
          <p:nvPr/>
        </p:nvSpPr>
        <p:spPr>
          <a:xfrm>
            <a:off x="10043162" y="2552700"/>
            <a:ext cx="7086600" cy="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4"/>
              </a:lnSpc>
            </a:pPr>
            <a:r>
              <a:rPr lang="zh-TW" altLang="en-US" sz="5400" spc="291" dirty="0">
                <a:solidFill>
                  <a:srgbClr val="202F5A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學習資源供給端</a:t>
            </a:r>
            <a:endParaRPr lang="en-US" sz="5400" spc="291" dirty="0">
              <a:solidFill>
                <a:srgbClr val="202F5A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54D0B1-9865-C64C-86FD-1D66CEC16B65}"/>
              </a:ext>
            </a:extLst>
          </p:cNvPr>
          <p:cNvSpPr txBox="1"/>
          <p:nvPr/>
        </p:nvSpPr>
        <p:spPr>
          <a:xfrm>
            <a:off x="9647652" y="3785138"/>
            <a:ext cx="748211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以概念傳達、建立社群為先，探詢籌組工作圈的意願。</a:t>
            </a:r>
            <a:b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endParaRPr lang="en-US" altLang="zh-TW" sz="4000" spc="105" dirty="0">
              <a:solidFill>
                <a:srgbClr val="545454"/>
              </a:solidFill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9/17 </a:t>
            </a: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同村共養座談會</a:t>
            </a:r>
            <a:b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丁志仁Ｘ忠勤里里長方荷生</a:t>
            </a:r>
            <a:b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br>
              <a:rPr lang="en-US" altLang="zh-TW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</a:br>
            <a:r>
              <a:rPr lang="zh-TW" altLang="en-US" sz="4000" spc="105" dirty="0">
                <a:solidFill>
                  <a:srgbClr val="545454"/>
                </a:solidFill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邀請需求端、供給端未來可能協作的對象參與、交流。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BDAACDAE-948B-7747-A2A1-CC42126C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6ABE1E63-DFF9-9146-84D7-B7415222FE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E5F6CBB5-905B-6F46-A1A3-3CB52240C6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1000"/>
          </a:blip>
          <a:srcRect t="46989"/>
          <a:stretch>
            <a:fillRect/>
          </a:stretch>
        </p:blipFill>
        <p:spPr>
          <a:xfrm>
            <a:off x="15363912" y="9448127"/>
            <a:ext cx="3507818" cy="1324904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44790A79-ECBD-C441-86DD-6FE51567D6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52379" y="8205860"/>
            <a:ext cx="1716400" cy="24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0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7300" y="4076700"/>
            <a:ext cx="15773400" cy="652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9600" b="1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流域學校</a:t>
            </a:r>
            <a:endParaRPr lang="zh-TW" altLang="en-US" sz="5400" dirty="0">
              <a:latin typeface="jf-jinxuanlatte-1.1 Medium" panose="020B0600000000000000" pitchFamily="34" charset="-120"/>
              <a:ea typeface="jf-jinxuanlatte-1.1 Medium" panose="020B06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836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602161" y="4801983"/>
            <a:ext cx="3194825" cy="11374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水治理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10020755" y="7688763"/>
            <a:ext cx="3194825" cy="11374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親水活動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6347827" y="2679431"/>
            <a:ext cx="3194825" cy="11374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民主社會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4187271" y="2494747"/>
            <a:ext cx="1919406" cy="15067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endParaRPr lang="en-US" altLang="zh-TW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衝突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10020757" y="1483101"/>
            <a:ext cx="3194825" cy="11374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對話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10020757" y="3402687"/>
            <a:ext cx="3194825" cy="11374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文化層面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13819132" y="1483101"/>
            <a:ext cx="3194825" cy="11374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公私協力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13819127" y="3399464"/>
            <a:ext cx="3194825" cy="11374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水文化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4750415" y="6573642"/>
            <a:ext cx="3194825" cy="16838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現代人</a:t>
            </a:r>
            <a:endParaRPr lang="en-US" altLang="zh-TW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與水疏離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13819129" y="6699092"/>
            <a:ext cx="3194825" cy="11374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流域學校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0020755" y="5812739"/>
            <a:ext cx="3194825" cy="11374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河川教育</a:t>
            </a:r>
          </a:p>
        </p:txBody>
      </p:sp>
      <p:cxnSp>
        <p:nvCxnSpPr>
          <p:cNvPr id="19" name="弧形接點 18"/>
          <p:cNvCxnSpPr>
            <a:stCxn id="4" idx="3"/>
            <a:endCxn id="13" idx="1"/>
          </p:cNvCxnSpPr>
          <p:nvPr/>
        </p:nvCxnSpPr>
        <p:spPr>
          <a:xfrm>
            <a:off x="3796985" y="5370696"/>
            <a:ext cx="953430" cy="2044863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弧形接點 20"/>
          <p:cNvCxnSpPr>
            <a:stCxn id="4" idx="3"/>
            <a:endCxn id="8" idx="1"/>
          </p:cNvCxnSpPr>
          <p:nvPr/>
        </p:nvCxnSpPr>
        <p:spPr>
          <a:xfrm flipV="1">
            <a:off x="3796985" y="3248145"/>
            <a:ext cx="390287" cy="2122551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弧形接點 23"/>
          <p:cNvCxnSpPr>
            <a:stCxn id="13" idx="3"/>
            <a:endCxn id="5" idx="1"/>
          </p:cNvCxnSpPr>
          <p:nvPr/>
        </p:nvCxnSpPr>
        <p:spPr>
          <a:xfrm>
            <a:off x="7945240" y="7415559"/>
            <a:ext cx="2075516" cy="841917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弧形接點 25"/>
          <p:cNvCxnSpPr>
            <a:stCxn id="13" idx="3"/>
            <a:endCxn id="17" idx="1"/>
          </p:cNvCxnSpPr>
          <p:nvPr/>
        </p:nvCxnSpPr>
        <p:spPr>
          <a:xfrm flipV="1">
            <a:off x="7945240" y="6381452"/>
            <a:ext cx="2075516" cy="1034108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弧形接點 27"/>
          <p:cNvCxnSpPr>
            <a:stCxn id="17" idx="3"/>
            <a:endCxn id="12" idx="2"/>
          </p:cNvCxnSpPr>
          <p:nvPr/>
        </p:nvCxnSpPr>
        <p:spPr>
          <a:xfrm flipV="1">
            <a:off x="13215580" y="4536890"/>
            <a:ext cx="2200961" cy="1844562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弧形接點 29"/>
          <p:cNvCxnSpPr>
            <a:stCxn id="17" idx="3"/>
            <a:endCxn id="14" idx="1"/>
          </p:cNvCxnSpPr>
          <p:nvPr/>
        </p:nvCxnSpPr>
        <p:spPr>
          <a:xfrm>
            <a:off x="13215579" y="6381452"/>
            <a:ext cx="603549" cy="886353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弧形接點 31"/>
          <p:cNvCxnSpPr>
            <a:stCxn id="5" idx="3"/>
            <a:endCxn id="14" idx="1"/>
          </p:cNvCxnSpPr>
          <p:nvPr/>
        </p:nvCxnSpPr>
        <p:spPr>
          <a:xfrm flipV="1">
            <a:off x="13215579" y="7267805"/>
            <a:ext cx="603549" cy="989672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弧形接點 33"/>
          <p:cNvCxnSpPr>
            <a:stCxn id="7" idx="3"/>
            <a:endCxn id="9" idx="1"/>
          </p:cNvCxnSpPr>
          <p:nvPr/>
        </p:nvCxnSpPr>
        <p:spPr>
          <a:xfrm flipV="1">
            <a:off x="9542651" y="2051815"/>
            <a:ext cx="478106" cy="1196330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弧形接點 35"/>
          <p:cNvCxnSpPr>
            <a:stCxn id="7" idx="3"/>
            <a:endCxn id="10" idx="1"/>
          </p:cNvCxnSpPr>
          <p:nvPr/>
        </p:nvCxnSpPr>
        <p:spPr>
          <a:xfrm>
            <a:off x="9542651" y="3248144"/>
            <a:ext cx="478106" cy="723257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接點 46"/>
          <p:cNvCxnSpPr>
            <a:stCxn id="9" idx="3"/>
            <a:endCxn id="11" idx="1"/>
          </p:cNvCxnSpPr>
          <p:nvPr/>
        </p:nvCxnSpPr>
        <p:spPr>
          <a:xfrm>
            <a:off x="13215581" y="2051814"/>
            <a:ext cx="6035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10" idx="3"/>
            <a:endCxn id="12" idx="1"/>
          </p:cNvCxnSpPr>
          <p:nvPr/>
        </p:nvCxnSpPr>
        <p:spPr>
          <a:xfrm flipV="1">
            <a:off x="13215581" y="3968177"/>
            <a:ext cx="603546" cy="3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接點 52"/>
          <p:cNvCxnSpPr>
            <a:stCxn id="8" idx="3"/>
            <a:endCxn id="7" idx="1"/>
          </p:cNvCxnSpPr>
          <p:nvPr/>
        </p:nvCxnSpPr>
        <p:spPr>
          <a:xfrm flipV="1">
            <a:off x="6106677" y="3248144"/>
            <a:ext cx="241149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弧形接點 2"/>
          <p:cNvCxnSpPr>
            <a:stCxn id="12" idx="3"/>
            <a:endCxn id="14" idx="3"/>
          </p:cNvCxnSpPr>
          <p:nvPr/>
        </p:nvCxnSpPr>
        <p:spPr>
          <a:xfrm>
            <a:off x="17013952" y="3968177"/>
            <a:ext cx="2" cy="3299628"/>
          </a:xfrm>
          <a:prstGeom prst="curvedConnector3">
            <a:avLst>
              <a:gd name="adj1" fmla="val 2286010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弧形接點 14"/>
          <p:cNvCxnSpPr>
            <a:stCxn id="11" idx="3"/>
            <a:endCxn id="14" idx="3"/>
          </p:cNvCxnSpPr>
          <p:nvPr/>
        </p:nvCxnSpPr>
        <p:spPr>
          <a:xfrm flipH="1">
            <a:off x="17013953" y="2051815"/>
            <a:ext cx="3" cy="5215991"/>
          </a:xfrm>
          <a:prstGeom prst="curvedConnector3">
            <a:avLst>
              <a:gd name="adj1" fmla="val -1143000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6">
            <a:extLst>
              <a:ext uri="{FF2B5EF4-FFF2-40B4-BE49-F238E27FC236}">
                <a16:creationId xmlns:a16="http://schemas.microsoft.com/office/drawing/2014/main" id="{DC5C3333-B81A-8B4C-A4A5-1BB79BB8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65C8AB0B-68A5-8543-8ACE-C796D62C63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269" b="14694"/>
          <a:stretch>
            <a:fillRect/>
          </a:stretch>
        </p:blipFill>
        <p:spPr>
          <a:xfrm rot="-10800000">
            <a:off x="0" y="0"/>
            <a:ext cx="4144647" cy="2260316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98C1F262-FC0D-4A4E-BC36-97EE4316B6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96" t="15211"/>
          <a:stretch>
            <a:fillRect/>
          </a:stretch>
        </p:blipFill>
        <p:spPr>
          <a:xfrm rot="-10800000">
            <a:off x="-1060674" y="849672"/>
            <a:ext cx="3716617" cy="1774235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56C72A0B-D4C3-3644-AE16-57D749F389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B4C84482-F1F3-AC49-A0EF-96D0933A4E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1000"/>
          </a:blip>
          <a:srcRect t="46989"/>
          <a:stretch>
            <a:fillRect/>
          </a:stretch>
        </p:blipFill>
        <p:spPr>
          <a:xfrm>
            <a:off x="15363912" y="9448127"/>
            <a:ext cx="3507818" cy="1324904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id="{4BC81EAB-182A-334F-B141-165D7F1459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2379" y="8205860"/>
            <a:ext cx="1716400" cy="24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E074EF2A-99A4-B64F-852E-CE3EC8B847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324131"/>
              </p:ext>
            </p:extLst>
          </p:nvPr>
        </p:nvGraphicFramePr>
        <p:xfrm>
          <a:off x="1321422" y="1"/>
          <a:ext cx="16041027" cy="100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5656312" y="9383750"/>
            <a:ext cx="23417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00" b="1" dirty="0">
                <a:latin typeface="jf-jinxuanlatte-1.1 Medium" panose="020B0600000000000000" pitchFamily="34" charset="-120"/>
                <a:ea typeface="jf-jinxuanlatte-1.1 Medium" panose="020B0600000000000000" pitchFamily="34" charset="-120"/>
              </a:rPr>
              <a:t>圖：楊志彬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E582F69-5399-8A45-9A62-1F5FAE7EF4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2271" b="53713"/>
          <a:stretch>
            <a:fillRect/>
          </a:stretch>
        </p:blipFill>
        <p:spPr>
          <a:xfrm>
            <a:off x="0" y="7510404"/>
            <a:ext cx="3882125" cy="277659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DB2A6E8E-FE28-AB4C-B116-7CF0E166C7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8269" b="14694"/>
          <a:stretch>
            <a:fillRect/>
          </a:stretch>
        </p:blipFill>
        <p:spPr>
          <a:xfrm rot="-10800000">
            <a:off x="0" y="0"/>
            <a:ext cx="4144647" cy="226031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61EAF73-1396-0944-9EB1-E3B0F65B8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296" t="15211"/>
          <a:stretch>
            <a:fillRect/>
          </a:stretch>
        </p:blipFill>
        <p:spPr>
          <a:xfrm rot="-10800000">
            <a:off x="-1060674" y="849672"/>
            <a:ext cx="3716617" cy="177423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BC50223-8E68-4843-A587-15EE6FA496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9965"/>
          <a:stretch>
            <a:fillRect/>
          </a:stretch>
        </p:blipFill>
        <p:spPr>
          <a:xfrm>
            <a:off x="0" y="7409470"/>
            <a:ext cx="1941063" cy="24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6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616</Words>
  <Application>Microsoft Macintosh PowerPoint</Application>
  <PresentationFormat>自訂</PresentationFormat>
  <Paragraphs>111</Paragraphs>
  <Slides>11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Arial</vt:lpstr>
      <vt:lpstr>微軟正黑體</vt:lpstr>
      <vt:lpstr>Adobe 繁黑體 Std B</vt:lpstr>
      <vt:lpstr>jf-jinxuanlatte-1.1 Medium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Microsoft Office User</cp:lastModifiedBy>
  <cp:revision>4</cp:revision>
  <dcterms:created xsi:type="dcterms:W3CDTF">2006-08-16T00:00:00Z</dcterms:created>
  <dcterms:modified xsi:type="dcterms:W3CDTF">2021-09-12T00:58:38Z</dcterms:modified>
  <dc:identifier>DAEpnSwXCus</dc:identifier>
</cp:coreProperties>
</file>