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 id="2147483756" r:id="rId2"/>
    <p:sldMasterId id="2147483768" r:id="rId3"/>
  </p:sldMasterIdLst>
  <p:notesMasterIdLst>
    <p:notesMasterId r:id="rId23"/>
  </p:notesMasterIdLst>
  <p:sldIdLst>
    <p:sldId id="277" r:id="rId4"/>
    <p:sldId id="286" r:id="rId5"/>
    <p:sldId id="285" r:id="rId6"/>
    <p:sldId id="288" r:id="rId7"/>
    <p:sldId id="287" r:id="rId8"/>
    <p:sldId id="278" r:id="rId9"/>
    <p:sldId id="279" r:id="rId10"/>
    <p:sldId id="283" r:id="rId11"/>
    <p:sldId id="257" r:id="rId12"/>
    <p:sldId id="265" r:id="rId13"/>
    <p:sldId id="258" r:id="rId14"/>
    <p:sldId id="269" r:id="rId15"/>
    <p:sldId id="270" r:id="rId16"/>
    <p:sldId id="271" r:id="rId17"/>
    <p:sldId id="275" r:id="rId18"/>
    <p:sldId id="281" r:id="rId19"/>
    <p:sldId id="276" r:id="rId20"/>
    <p:sldId id="284"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74"/>
  </p:normalViewPr>
  <p:slideViewPr>
    <p:cSldViewPr snapToGrid="0" snapToObjects="1" showGuides="1">
      <p:cViewPr varScale="1">
        <p:scale>
          <a:sx n="48" d="100"/>
          <a:sy n="48" d="100"/>
        </p:scale>
        <p:origin x="763"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47" name="Rectangle 2"/>
          <p:cNvSpPr>
            <a:spLocks noGrp="1"/>
          </p:cNvSpPr>
          <p:nvPr>
            <p:ph type="hdr" sz="quarter"/>
          </p:nvPr>
        </p:nvSpPr>
        <p:spPr bwMode="auto">
          <a:xfrm>
            <a:off x="2" y="1"/>
            <a:ext cx="3076575" cy="512763"/>
          </a:xfrm>
          <a:prstGeom prst="rect">
            <a:avLst/>
          </a:prstGeom>
          <a:noFill/>
          <a:ln w="9525">
            <a:noFill/>
            <a:miter lim="800000"/>
          </a:ln>
          <a:effectLst/>
        </p:spPr>
        <p:txBody>
          <a:bodyPr vert="horz" wrap="square" lIns="91492" tIns="45745" rIns="91492" bIns="45745" numCol="1" anchor="t" anchorCtr="0" compatLnSpc="1"/>
          <a:lstStyle>
            <a:lvl1pPr algn="l">
              <a:defRPr sz="1100"/>
            </a:lvl1pPr>
          </a:lstStyle>
          <a:p>
            <a:endParaRPr lang="en-US"/>
          </a:p>
        </p:txBody>
      </p:sp>
      <p:sp>
        <p:nvSpPr>
          <p:cNvPr id="1048648" name="Rectangle 3"/>
          <p:cNvSpPr>
            <a:spLocks noGrp="1"/>
          </p:cNvSpPr>
          <p:nvPr>
            <p:ph type="dt" idx="1"/>
          </p:nvPr>
        </p:nvSpPr>
        <p:spPr bwMode="auto">
          <a:xfrm>
            <a:off x="4021139" y="1"/>
            <a:ext cx="3076575" cy="512763"/>
          </a:xfrm>
          <a:prstGeom prst="rect">
            <a:avLst/>
          </a:prstGeom>
          <a:noFill/>
          <a:ln w="9525">
            <a:noFill/>
            <a:miter lim="800000"/>
          </a:ln>
          <a:effectLst/>
        </p:spPr>
        <p:txBody>
          <a:bodyPr vert="horz" wrap="square" lIns="91492" tIns="45745" rIns="91492" bIns="45745" numCol="1" anchor="t" anchorCtr="0" compatLnSpc="1"/>
          <a:lstStyle>
            <a:lvl1pPr algn="r">
              <a:defRPr sz="1100"/>
            </a:lvl1pPr>
          </a:lstStyle>
          <a:p>
            <a:endParaRPr lang="en-US"/>
          </a:p>
        </p:txBody>
      </p:sp>
      <p:sp>
        <p:nvSpPr>
          <p:cNvPr id="1048649" name="Rectangle 4"/>
          <p:cNvSpPr>
            <a:spLocks noGrp="1" noRot="1" noChangeAspect="1"/>
          </p:cNvSpPr>
          <p:nvPr>
            <p:ph type="sldImg" idx="2"/>
          </p:nvPr>
        </p:nvSpPr>
        <p:spPr bwMode="auto">
          <a:xfrm>
            <a:off x="990600" y="766763"/>
            <a:ext cx="5118100" cy="3838575"/>
          </a:xfrm>
          <a:prstGeom prst="rect">
            <a:avLst/>
          </a:prstGeom>
          <a:noFill/>
          <a:ln w="9525">
            <a:solidFill>
              <a:srgbClr val="000000"/>
            </a:solidFill>
            <a:miter lim="800000"/>
          </a:ln>
          <a:effectLst/>
        </p:spPr>
      </p:sp>
      <p:sp>
        <p:nvSpPr>
          <p:cNvPr id="1048650" name="Rectangle 5"/>
          <p:cNvSpPr>
            <a:spLocks noGrp="1"/>
          </p:cNvSpPr>
          <p:nvPr>
            <p:ph type="body" sz="quarter" idx="3"/>
          </p:nvPr>
        </p:nvSpPr>
        <p:spPr bwMode="auto">
          <a:xfrm>
            <a:off x="709614" y="4862514"/>
            <a:ext cx="5680075" cy="4605337"/>
          </a:xfrm>
          <a:prstGeom prst="rect">
            <a:avLst/>
          </a:prstGeom>
          <a:noFill/>
          <a:ln w="9525">
            <a:noFill/>
            <a:miter lim="800000"/>
          </a:ln>
          <a:effectLst/>
        </p:spPr>
        <p:txBody>
          <a:bodyPr vert="horz" wrap="square" lIns="91492" tIns="45745" rIns="91492" bIns="45745"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1" name="Rectangle 6"/>
          <p:cNvSpPr>
            <a:spLocks noGrp="1"/>
          </p:cNvSpPr>
          <p:nvPr>
            <p:ph type="ftr" sz="quarter" idx="4"/>
          </p:nvPr>
        </p:nvSpPr>
        <p:spPr bwMode="auto">
          <a:xfrm>
            <a:off x="2" y="9720264"/>
            <a:ext cx="3076575" cy="512762"/>
          </a:xfrm>
          <a:prstGeom prst="rect">
            <a:avLst/>
          </a:prstGeom>
          <a:noFill/>
          <a:ln w="9525">
            <a:noFill/>
            <a:miter lim="800000"/>
          </a:ln>
          <a:effectLst/>
        </p:spPr>
        <p:txBody>
          <a:bodyPr vert="horz" wrap="square" lIns="91492" tIns="45745" rIns="91492" bIns="45745" numCol="1" anchor="b" anchorCtr="0" compatLnSpc="1"/>
          <a:lstStyle>
            <a:lvl1pPr algn="l">
              <a:defRPr sz="1100"/>
            </a:lvl1pPr>
          </a:lstStyle>
          <a:p>
            <a:endParaRPr lang="en-US"/>
          </a:p>
        </p:txBody>
      </p:sp>
      <p:sp>
        <p:nvSpPr>
          <p:cNvPr id="1048652" name="Rectangle 7"/>
          <p:cNvSpPr>
            <a:spLocks noGrp="1"/>
          </p:cNvSpPr>
          <p:nvPr>
            <p:ph type="sldNum" sz="quarter" idx="5"/>
          </p:nvPr>
        </p:nvSpPr>
        <p:spPr bwMode="auto">
          <a:xfrm>
            <a:off x="4021139" y="9720264"/>
            <a:ext cx="3076575" cy="512762"/>
          </a:xfrm>
          <a:prstGeom prst="rect">
            <a:avLst/>
          </a:prstGeom>
          <a:noFill/>
          <a:ln w="9525">
            <a:noFill/>
            <a:miter lim="800000"/>
          </a:ln>
          <a:effectLst/>
        </p:spPr>
        <p:txBody>
          <a:bodyPr vert="horz" wrap="square" lIns="91492" tIns="45745" rIns="91492" bIns="45745" numCol="1" anchor="b" anchorCtr="0" compatLnSpc="1"/>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4C2EF-8A97-4DAF-B099-E567883644D6}" type="slidenum">
              <a:rPr kumimoji="0" lang="en-US" sz="1200" b="0" i="0" u="none" strike="noStrike" kern="120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40404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en-US" dirty="0">
                <a:latin typeface="微软雅黑" panose="020B0503020204020204" pitchFamily="34" charset="-122"/>
                <a:ea typeface="微软雅黑" panose="020B0503020204020204" pitchFamily="34" charset="-122"/>
              </a:rPr>
              <a:t>注释：若要更改此幻灯片上的图像，请选择图片，并将其删除。然后单击占位符中的“插入图片”图标，插入自己的图像。</a:t>
            </a:r>
          </a:p>
        </p:txBody>
      </p:sp>
      <p:sp>
        <p:nvSpPr>
          <p:cNvPr id="4" name="幻灯片编号占位符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534C2EF-8A97-4DAF-B099-E567883644D6}" type="slidenum">
              <a:rPr kumimoji="0" lang="en-US" sz="1200" b="0" i="0" u="none" strike="noStrike" kern="120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40404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4C2EF-8A97-4DAF-B099-E567883644D6}" type="slidenum">
              <a:rPr kumimoji="0" lang="en-US" sz="1200" b="0" i="0" u="none" strike="noStrike" kern="120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40404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4C2EF-8A97-4DAF-B099-E567883644D6}" type="slidenum">
              <a:rPr kumimoji="0" lang="en-US" sz="1200" b="0" i="0" u="none" strike="noStrike" kern="120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40404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4C2EF-8A97-4DAF-B099-E567883644D6}" type="slidenum">
              <a:rPr kumimoji="0" lang="en-US" sz="1200" b="0" i="0" u="none" strike="noStrike" kern="120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40404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4C2EF-8A97-4DAF-B099-E567883644D6}" type="slidenum">
              <a:rPr kumimoji="0" lang="en-US" sz="1200" b="0" i="0" u="none" strike="noStrike" kern="120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40404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4C2EF-8A97-4DAF-B099-E567883644D6}" type="slidenum">
              <a:rPr kumimoji="0" lang="en-US" altLang="zh-CN" sz="1200" b="0" i="0" u="none" strike="noStrike" kern="120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9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104859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48594" name="Date Placeholder 3"/>
          <p:cNvSpPr>
            <a:spLocks noGrp="1"/>
          </p:cNvSpPr>
          <p:nvPr>
            <p:ph type="dt" sz="half" idx="10"/>
          </p:nvPr>
        </p:nvSpPr>
        <p:spPr/>
        <p:txBody>
          <a:bodyPr/>
          <a:lstStyle/>
          <a:p>
            <a:fld id="{AAA4DD64-340E-694B-ACF5-B657D838E1FA}" type="datetime1">
              <a:t>2022/12/21</a:t>
            </a:fld>
            <a:endParaRPr lang="en-US"/>
          </a:p>
        </p:txBody>
      </p:sp>
      <p:sp>
        <p:nvSpPr>
          <p:cNvPr id="1048595" name="Footer Placeholder 4"/>
          <p:cNvSpPr>
            <a:spLocks noGrp="1"/>
          </p:cNvSpPr>
          <p:nvPr>
            <p:ph type="ftr" sz="quarter" idx="11"/>
          </p:nvPr>
        </p:nvSpPr>
        <p:spPr/>
        <p:txBody>
          <a:bodyPr/>
          <a:lstStyle/>
          <a:p>
            <a:endParaRPr lang="en-US"/>
          </a:p>
        </p:txBody>
      </p:sp>
      <p:sp>
        <p:nvSpPr>
          <p:cNvPr id="1048596" name="Slide Number Placeholder 5"/>
          <p:cNvSpPr>
            <a:spLocks noGrp="1"/>
          </p:cNvSpPr>
          <p:nvPr>
            <p:ph type="sldNum" sz="quarter" idx="12"/>
          </p:nvPr>
        </p:nvSpPr>
        <p:spPr/>
        <p:txBody>
          <a:bodyPr/>
          <a:lstStyle/>
          <a:p>
            <a:fld id="{7B42A392-2278-8C41-852C-B2E8129CF00D}" type="slidenum">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17" name="Title 1"/>
          <p:cNvSpPr>
            <a:spLocks noGrp="1"/>
          </p:cNvSpPr>
          <p:nvPr>
            <p:ph type="title"/>
          </p:nvPr>
        </p:nvSpPr>
        <p:spPr/>
        <p:txBody>
          <a:bodyPr/>
          <a:lstStyle/>
          <a:p>
            <a:r>
              <a:rPr lang="en-US"/>
              <a:t>Click to edit Master title style</a:t>
            </a:r>
          </a:p>
        </p:txBody>
      </p:sp>
      <p:sp>
        <p:nvSpPr>
          <p:cNvPr id="1048618"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19" name="Date Placeholder 3"/>
          <p:cNvSpPr>
            <a:spLocks noGrp="1"/>
          </p:cNvSpPr>
          <p:nvPr>
            <p:ph type="dt" sz="half" idx="10"/>
          </p:nvPr>
        </p:nvSpPr>
        <p:spPr/>
        <p:txBody>
          <a:bodyPr/>
          <a:lstStyle/>
          <a:p>
            <a:fld id="{AAA4DD64-340E-694B-ACF5-B657D838E1FA}" type="datetime1">
              <a:t>2022/12/21</a:t>
            </a:fld>
            <a:endParaRPr lang="en-US"/>
          </a:p>
        </p:txBody>
      </p:sp>
      <p:sp>
        <p:nvSpPr>
          <p:cNvPr id="1048620" name="Footer Placeholder 4"/>
          <p:cNvSpPr>
            <a:spLocks noGrp="1"/>
          </p:cNvSpPr>
          <p:nvPr>
            <p:ph type="ftr" sz="quarter" idx="11"/>
          </p:nvPr>
        </p:nvSpPr>
        <p:spPr/>
        <p:txBody>
          <a:bodyPr/>
          <a:lstStyle/>
          <a:p>
            <a:endParaRPr lang="en-US"/>
          </a:p>
        </p:txBody>
      </p:sp>
      <p:sp>
        <p:nvSpPr>
          <p:cNvPr id="1048621" name="Slide Number Placeholder 5"/>
          <p:cNvSpPr>
            <a:spLocks noGrp="1"/>
          </p:cNvSpPr>
          <p:nvPr>
            <p:ph type="sldNum" sz="quarter" idx="12"/>
          </p:nvPr>
        </p:nvSpPr>
        <p:spPr/>
        <p:txBody>
          <a:bodyPr/>
          <a:lstStyle/>
          <a:p>
            <a:fld id="{7B42A392-2278-8C41-852C-B2E8129CF00D}" type="slidenum">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01"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1048602"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03" name="Date Placeholder 3"/>
          <p:cNvSpPr>
            <a:spLocks noGrp="1"/>
          </p:cNvSpPr>
          <p:nvPr>
            <p:ph type="dt" sz="half" idx="10"/>
          </p:nvPr>
        </p:nvSpPr>
        <p:spPr/>
        <p:txBody>
          <a:bodyPr/>
          <a:lstStyle/>
          <a:p>
            <a:fld id="{AAA4DD64-340E-694B-ACF5-B657D838E1FA}" type="datetime1">
              <a:t>2022/12/21</a:t>
            </a:fld>
            <a:endParaRPr lang="en-US"/>
          </a:p>
        </p:txBody>
      </p:sp>
      <p:sp>
        <p:nvSpPr>
          <p:cNvPr id="1048604" name="Footer Placeholder 4"/>
          <p:cNvSpPr>
            <a:spLocks noGrp="1"/>
          </p:cNvSpPr>
          <p:nvPr>
            <p:ph type="ftr" sz="quarter" idx="11"/>
          </p:nvPr>
        </p:nvSpPr>
        <p:spPr/>
        <p:txBody>
          <a:bodyPr/>
          <a:lstStyle/>
          <a:p>
            <a:endParaRPr lang="en-US"/>
          </a:p>
        </p:txBody>
      </p:sp>
      <p:sp>
        <p:nvSpPr>
          <p:cNvPr id="1048605" name="Slide Number Placeholder 5"/>
          <p:cNvSpPr>
            <a:spLocks noGrp="1"/>
          </p:cNvSpPr>
          <p:nvPr>
            <p:ph type="sldNum" sz="quarter" idx="12"/>
          </p:nvPr>
        </p:nvSpPr>
        <p:spPr/>
        <p:txBody>
          <a:bodyPr/>
          <a:lstStyle/>
          <a:p>
            <a:fld id="{7B42A392-2278-8C41-852C-B2E8129CF00D}" type="slidenum">
              <a:t>‹#›</a:t>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715"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1048716"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48717" name="Date Placeholder 3"/>
          <p:cNvSpPr>
            <a:spLocks noGrp="1"/>
          </p:cNvSpPr>
          <p:nvPr>
            <p:ph type="dt" sz="half" idx="10"/>
          </p:nvPr>
        </p:nvSpPr>
        <p:spPr/>
        <p:txBody>
          <a:bodyPr/>
          <a:lstStyle/>
          <a:p>
            <a:fld id="{AAA4DD64-340E-694B-ACF5-B657D838E1FA}" type="datetime1">
              <a:t>2022/12/21</a:t>
            </a:fld>
            <a:endParaRPr lang="en-US"/>
          </a:p>
        </p:txBody>
      </p:sp>
      <p:sp>
        <p:nvSpPr>
          <p:cNvPr id="1048718" name="Footer Placeholder 4"/>
          <p:cNvSpPr>
            <a:spLocks noGrp="1"/>
          </p:cNvSpPr>
          <p:nvPr>
            <p:ph type="ftr" sz="quarter" idx="11"/>
          </p:nvPr>
        </p:nvSpPr>
        <p:spPr/>
        <p:txBody>
          <a:bodyPr/>
          <a:lstStyle/>
          <a:p>
            <a:endParaRPr lang="en-US"/>
          </a:p>
        </p:txBody>
      </p:sp>
      <p:sp>
        <p:nvSpPr>
          <p:cNvPr id="1048719" name="Slide Number Placeholder 5"/>
          <p:cNvSpPr>
            <a:spLocks noGrp="1"/>
          </p:cNvSpPr>
          <p:nvPr>
            <p:ph type="sldNum" sz="quarter" idx="12"/>
          </p:nvPr>
        </p:nvSpPr>
        <p:spPr/>
        <p:txBody>
          <a:bodyPr/>
          <a:lstStyle/>
          <a:p>
            <a:fld id="{7B42A392-2278-8C41-852C-B2E8129CF00D}" type="slidenum">
              <a:t>‹#›</a:t>
            </a:fld>
            <a:endParaRPr 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710" name="Title 1"/>
          <p:cNvSpPr>
            <a:spLocks noGrp="1"/>
          </p:cNvSpPr>
          <p:nvPr>
            <p:ph type="title"/>
          </p:nvPr>
        </p:nvSpPr>
        <p:spPr/>
        <p:txBody>
          <a:bodyPr/>
          <a:lstStyle/>
          <a:p>
            <a:r>
              <a:rPr lang="en-US"/>
              <a:t>Click to edit Master title style</a:t>
            </a:r>
          </a:p>
        </p:txBody>
      </p:sp>
      <p:sp>
        <p:nvSpPr>
          <p:cNvPr id="1048711"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12" name="Date Placeholder 3"/>
          <p:cNvSpPr>
            <a:spLocks noGrp="1"/>
          </p:cNvSpPr>
          <p:nvPr>
            <p:ph type="dt" sz="half" idx="10"/>
          </p:nvPr>
        </p:nvSpPr>
        <p:spPr/>
        <p:txBody>
          <a:bodyPr/>
          <a:lstStyle/>
          <a:p>
            <a:fld id="{AAA4DD64-340E-694B-ACF5-B657D838E1FA}" type="datetime1">
              <a:t>2022/12/21</a:t>
            </a:fld>
            <a:endParaRPr lang="en-US"/>
          </a:p>
        </p:txBody>
      </p:sp>
      <p:sp>
        <p:nvSpPr>
          <p:cNvPr id="1048713" name="Footer Placeholder 4"/>
          <p:cNvSpPr>
            <a:spLocks noGrp="1"/>
          </p:cNvSpPr>
          <p:nvPr>
            <p:ph type="ftr" sz="quarter" idx="11"/>
          </p:nvPr>
        </p:nvSpPr>
        <p:spPr/>
        <p:txBody>
          <a:bodyPr/>
          <a:lstStyle/>
          <a:p>
            <a:endParaRPr lang="en-US"/>
          </a:p>
        </p:txBody>
      </p:sp>
      <p:sp>
        <p:nvSpPr>
          <p:cNvPr id="1048714" name="Slide Number Placeholder 5"/>
          <p:cNvSpPr>
            <a:spLocks noGrp="1"/>
          </p:cNvSpPr>
          <p:nvPr>
            <p:ph type="sldNum" sz="quarter" idx="12"/>
          </p:nvPr>
        </p:nvSpPr>
        <p:spPr/>
        <p:txBody>
          <a:bodyPr/>
          <a:lstStyle/>
          <a:p>
            <a:fld id="{7B42A392-2278-8C41-852C-B2E8129CF00D}" type="slidenum">
              <a:t>‹#›</a:t>
            </a:fld>
            <a:endParaRPr lang="en-US"/>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65"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1048666"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48667" name="Date Placeholder 3"/>
          <p:cNvSpPr>
            <a:spLocks noGrp="1"/>
          </p:cNvSpPr>
          <p:nvPr>
            <p:ph type="dt" sz="half" idx="10"/>
          </p:nvPr>
        </p:nvSpPr>
        <p:spPr/>
        <p:txBody>
          <a:bodyPr/>
          <a:lstStyle/>
          <a:p>
            <a:fld id="{AAA4DD64-340E-694B-ACF5-B657D838E1FA}" type="datetime1">
              <a:t>2022/12/21</a:t>
            </a:fld>
            <a:endParaRPr lang="en-US"/>
          </a:p>
        </p:txBody>
      </p:sp>
      <p:sp>
        <p:nvSpPr>
          <p:cNvPr id="1048668" name="Footer Placeholder 4"/>
          <p:cNvSpPr>
            <a:spLocks noGrp="1"/>
          </p:cNvSpPr>
          <p:nvPr>
            <p:ph type="ftr" sz="quarter" idx="11"/>
          </p:nvPr>
        </p:nvSpPr>
        <p:spPr/>
        <p:txBody>
          <a:bodyPr/>
          <a:lstStyle/>
          <a:p>
            <a:endParaRPr lang="en-US"/>
          </a:p>
        </p:txBody>
      </p:sp>
      <p:sp>
        <p:nvSpPr>
          <p:cNvPr id="1048669" name="Slide Number Placeholder 5"/>
          <p:cNvSpPr>
            <a:spLocks noGrp="1"/>
          </p:cNvSpPr>
          <p:nvPr>
            <p:ph type="sldNum" sz="quarter" idx="12"/>
          </p:nvPr>
        </p:nvSpPr>
        <p:spPr/>
        <p:txBody>
          <a:bodyPr/>
          <a:lstStyle/>
          <a:p>
            <a:fld id="{7B42A392-2278-8C41-852C-B2E8129CF00D}" type="slidenum">
              <a:t>‹#›</a:t>
            </a:fld>
            <a:endParaRPr 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04" name="Title 1"/>
          <p:cNvSpPr>
            <a:spLocks noGrp="1"/>
          </p:cNvSpPr>
          <p:nvPr>
            <p:ph type="title"/>
          </p:nvPr>
        </p:nvSpPr>
        <p:spPr/>
        <p:txBody>
          <a:bodyPr/>
          <a:lstStyle/>
          <a:p>
            <a:r>
              <a:rPr lang="en-US"/>
              <a:t>Click to edit Master title style</a:t>
            </a:r>
          </a:p>
        </p:txBody>
      </p:sp>
      <p:sp>
        <p:nvSpPr>
          <p:cNvPr id="1048705"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06"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07" name="Date Placeholder 4"/>
          <p:cNvSpPr>
            <a:spLocks noGrp="1"/>
          </p:cNvSpPr>
          <p:nvPr>
            <p:ph type="dt" sz="half" idx="10"/>
          </p:nvPr>
        </p:nvSpPr>
        <p:spPr/>
        <p:txBody>
          <a:bodyPr/>
          <a:lstStyle/>
          <a:p>
            <a:fld id="{AAA4DD64-340E-694B-ACF5-B657D838E1FA}" type="datetime1">
              <a:t>2022/12/21</a:t>
            </a:fld>
            <a:endParaRPr lang="en-US"/>
          </a:p>
        </p:txBody>
      </p:sp>
      <p:sp>
        <p:nvSpPr>
          <p:cNvPr id="1048708" name="Footer Placeholder 5"/>
          <p:cNvSpPr>
            <a:spLocks noGrp="1"/>
          </p:cNvSpPr>
          <p:nvPr>
            <p:ph type="ftr" sz="quarter" idx="11"/>
          </p:nvPr>
        </p:nvSpPr>
        <p:spPr/>
        <p:txBody>
          <a:bodyPr/>
          <a:lstStyle/>
          <a:p>
            <a:endParaRPr lang="en-US"/>
          </a:p>
        </p:txBody>
      </p:sp>
      <p:sp>
        <p:nvSpPr>
          <p:cNvPr id="1048709" name="Slide Number Placeholder 6"/>
          <p:cNvSpPr>
            <a:spLocks noGrp="1"/>
          </p:cNvSpPr>
          <p:nvPr>
            <p:ph type="sldNum" sz="quarter" idx="12"/>
          </p:nvPr>
        </p:nvSpPr>
        <p:spPr/>
        <p:txBody>
          <a:bodyPr/>
          <a:lstStyle/>
          <a:p>
            <a:fld id="{7B42A392-2278-8C41-852C-B2E8129CF00D}" type="slidenum">
              <a:t>‹#›</a:t>
            </a:fld>
            <a:endParaRPr 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96" name="Title 1"/>
          <p:cNvSpPr>
            <a:spLocks noGrp="1"/>
          </p:cNvSpPr>
          <p:nvPr>
            <p:ph type="title"/>
          </p:nvPr>
        </p:nvSpPr>
        <p:spPr>
          <a:xfrm>
            <a:off x="839788" y="365125"/>
            <a:ext cx="10515600" cy="1325563"/>
          </a:xfrm>
        </p:spPr>
        <p:txBody>
          <a:bodyPr/>
          <a:lstStyle/>
          <a:p>
            <a:r>
              <a:rPr lang="en-US"/>
              <a:t>Click to edit Master title style</a:t>
            </a:r>
          </a:p>
        </p:txBody>
      </p:sp>
      <p:sp>
        <p:nvSpPr>
          <p:cNvPr id="1048697"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98"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99"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00"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01" name="Date Placeholder 6"/>
          <p:cNvSpPr>
            <a:spLocks noGrp="1"/>
          </p:cNvSpPr>
          <p:nvPr>
            <p:ph type="dt" sz="half" idx="10"/>
          </p:nvPr>
        </p:nvSpPr>
        <p:spPr/>
        <p:txBody>
          <a:bodyPr/>
          <a:lstStyle/>
          <a:p>
            <a:fld id="{AAA4DD64-340E-694B-ACF5-B657D838E1FA}" type="datetime1">
              <a:t>2022/12/21</a:t>
            </a:fld>
            <a:endParaRPr lang="en-US"/>
          </a:p>
        </p:txBody>
      </p:sp>
      <p:sp>
        <p:nvSpPr>
          <p:cNvPr id="1048702" name="Footer Placeholder 7"/>
          <p:cNvSpPr>
            <a:spLocks noGrp="1"/>
          </p:cNvSpPr>
          <p:nvPr>
            <p:ph type="ftr" sz="quarter" idx="11"/>
          </p:nvPr>
        </p:nvSpPr>
        <p:spPr/>
        <p:txBody>
          <a:bodyPr/>
          <a:lstStyle/>
          <a:p>
            <a:endParaRPr lang="en-US"/>
          </a:p>
        </p:txBody>
      </p:sp>
      <p:sp>
        <p:nvSpPr>
          <p:cNvPr id="1048703" name="Slide Number Placeholder 8"/>
          <p:cNvSpPr>
            <a:spLocks noGrp="1"/>
          </p:cNvSpPr>
          <p:nvPr>
            <p:ph type="sldNum" sz="quarter" idx="12"/>
          </p:nvPr>
        </p:nvSpPr>
        <p:spPr/>
        <p:txBody>
          <a:bodyPr/>
          <a:lstStyle/>
          <a:p>
            <a:fld id="{7B42A392-2278-8C41-852C-B2E8129CF00D}" type="slidenum">
              <a:t>‹#›</a:t>
            </a:fld>
            <a:endParaRPr lang="en-US"/>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92" name="Title 1"/>
          <p:cNvSpPr>
            <a:spLocks noGrp="1"/>
          </p:cNvSpPr>
          <p:nvPr>
            <p:ph type="title"/>
          </p:nvPr>
        </p:nvSpPr>
        <p:spPr/>
        <p:txBody>
          <a:bodyPr/>
          <a:lstStyle/>
          <a:p>
            <a:r>
              <a:rPr lang="en-US"/>
              <a:t>Click to edit Master title style</a:t>
            </a:r>
          </a:p>
        </p:txBody>
      </p:sp>
      <p:sp>
        <p:nvSpPr>
          <p:cNvPr id="1048693" name="Date Placeholder 2"/>
          <p:cNvSpPr>
            <a:spLocks noGrp="1"/>
          </p:cNvSpPr>
          <p:nvPr>
            <p:ph type="dt" sz="half" idx="10"/>
          </p:nvPr>
        </p:nvSpPr>
        <p:spPr/>
        <p:txBody>
          <a:bodyPr/>
          <a:lstStyle/>
          <a:p>
            <a:fld id="{AAA4DD64-340E-694B-ACF5-B657D838E1FA}" type="datetime1">
              <a:t>2022/12/21</a:t>
            </a:fld>
            <a:endParaRPr lang="en-US"/>
          </a:p>
        </p:txBody>
      </p:sp>
      <p:sp>
        <p:nvSpPr>
          <p:cNvPr id="1048694" name="Footer Placeholder 3"/>
          <p:cNvSpPr>
            <a:spLocks noGrp="1"/>
          </p:cNvSpPr>
          <p:nvPr>
            <p:ph type="ftr" sz="quarter" idx="11"/>
          </p:nvPr>
        </p:nvSpPr>
        <p:spPr/>
        <p:txBody>
          <a:bodyPr/>
          <a:lstStyle/>
          <a:p>
            <a:endParaRPr lang="en-US"/>
          </a:p>
        </p:txBody>
      </p:sp>
      <p:sp>
        <p:nvSpPr>
          <p:cNvPr id="1048695" name="Slide Number Placeholder 4"/>
          <p:cNvSpPr>
            <a:spLocks noGrp="1"/>
          </p:cNvSpPr>
          <p:nvPr>
            <p:ph type="sldNum" sz="quarter" idx="12"/>
          </p:nvPr>
        </p:nvSpPr>
        <p:spPr/>
        <p:txBody>
          <a:bodyPr/>
          <a:lstStyle/>
          <a:p>
            <a:fld id="{7B42A392-2278-8C41-852C-B2E8129CF00D}" type="slidenum">
              <a:t>‹#›</a:t>
            </a:fld>
            <a:endParaRPr lang="en-US"/>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58" name="Date Placeholder 1"/>
          <p:cNvSpPr>
            <a:spLocks noGrp="1"/>
          </p:cNvSpPr>
          <p:nvPr>
            <p:ph type="dt" sz="half" idx="10"/>
          </p:nvPr>
        </p:nvSpPr>
        <p:spPr/>
        <p:txBody>
          <a:bodyPr/>
          <a:lstStyle/>
          <a:p>
            <a:fld id="{AAA4DD64-340E-694B-ACF5-B657D838E1FA}" type="datetime1">
              <a:t>2022/12/21</a:t>
            </a:fld>
            <a:endParaRPr lang="en-US"/>
          </a:p>
        </p:txBody>
      </p:sp>
      <p:sp>
        <p:nvSpPr>
          <p:cNvPr id="1048659" name="Footer Placeholder 2"/>
          <p:cNvSpPr>
            <a:spLocks noGrp="1"/>
          </p:cNvSpPr>
          <p:nvPr>
            <p:ph type="ftr" sz="quarter" idx="11"/>
          </p:nvPr>
        </p:nvSpPr>
        <p:spPr/>
        <p:txBody>
          <a:bodyPr/>
          <a:lstStyle/>
          <a:p>
            <a:endParaRPr lang="en-US"/>
          </a:p>
        </p:txBody>
      </p:sp>
      <p:sp>
        <p:nvSpPr>
          <p:cNvPr id="1048660" name="Slide Number Placeholder 3"/>
          <p:cNvSpPr>
            <a:spLocks noGrp="1"/>
          </p:cNvSpPr>
          <p:nvPr>
            <p:ph type="sldNum" sz="quarter" idx="12"/>
          </p:nvPr>
        </p:nvSpPr>
        <p:spPr/>
        <p:txBody>
          <a:bodyPr/>
          <a:lstStyle/>
          <a:p>
            <a:fld id="{7B42A392-2278-8C41-852C-B2E8129CF00D}" type="slidenum">
              <a:t>‹#›</a:t>
            </a:fld>
            <a:endParaRPr lang="en-US"/>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70"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671"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72"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673" name="Date Placeholder 4"/>
          <p:cNvSpPr>
            <a:spLocks noGrp="1"/>
          </p:cNvSpPr>
          <p:nvPr>
            <p:ph type="dt" sz="half" idx="10"/>
          </p:nvPr>
        </p:nvSpPr>
        <p:spPr/>
        <p:txBody>
          <a:bodyPr/>
          <a:lstStyle/>
          <a:p>
            <a:fld id="{AAA4DD64-340E-694B-ACF5-B657D838E1FA}" type="datetime1">
              <a:t>2022/12/21</a:t>
            </a:fld>
            <a:endParaRPr lang="en-US"/>
          </a:p>
        </p:txBody>
      </p:sp>
      <p:sp>
        <p:nvSpPr>
          <p:cNvPr id="1048674" name="Footer Placeholder 5"/>
          <p:cNvSpPr>
            <a:spLocks noGrp="1"/>
          </p:cNvSpPr>
          <p:nvPr>
            <p:ph type="ftr" sz="quarter" idx="11"/>
          </p:nvPr>
        </p:nvSpPr>
        <p:spPr/>
        <p:txBody>
          <a:bodyPr/>
          <a:lstStyle/>
          <a:p>
            <a:endParaRPr lang="en-US"/>
          </a:p>
        </p:txBody>
      </p:sp>
      <p:sp>
        <p:nvSpPr>
          <p:cNvPr id="1048675" name="Slide Number Placeholder 6"/>
          <p:cNvSpPr>
            <a:spLocks noGrp="1"/>
          </p:cNvSpPr>
          <p:nvPr>
            <p:ph type="sldNum" sz="quarter" idx="12"/>
          </p:nvPr>
        </p:nvSpPr>
        <p:spPr/>
        <p:txBody>
          <a:bodyPr/>
          <a:lstStyle/>
          <a:p>
            <a:fld id="{7B42A392-2278-8C41-852C-B2E8129CF00D}" type="slidenum">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06" name="Title 1"/>
          <p:cNvSpPr>
            <a:spLocks noGrp="1"/>
          </p:cNvSpPr>
          <p:nvPr>
            <p:ph type="title"/>
          </p:nvPr>
        </p:nvSpPr>
        <p:spPr/>
        <p:txBody>
          <a:bodyPr/>
          <a:lstStyle/>
          <a:p>
            <a:r>
              <a:rPr lang="en-US"/>
              <a:t>Click to edit Master title style</a:t>
            </a:r>
          </a:p>
        </p:txBody>
      </p:sp>
      <p:sp>
        <p:nvSpPr>
          <p:cNvPr id="1048607"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08" name="Date Placeholder 3"/>
          <p:cNvSpPr>
            <a:spLocks noGrp="1"/>
          </p:cNvSpPr>
          <p:nvPr>
            <p:ph type="dt" sz="half" idx="10"/>
          </p:nvPr>
        </p:nvSpPr>
        <p:spPr/>
        <p:txBody>
          <a:bodyPr/>
          <a:lstStyle/>
          <a:p>
            <a:fld id="{AAA4DD64-340E-694B-ACF5-B657D838E1FA}" type="datetime1">
              <a:t>2022/12/21</a:t>
            </a:fld>
            <a:endParaRPr lang="en-US"/>
          </a:p>
        </p:txBody>
      </p:sp>
      <p:sp>
        <p:nvSpPr>
          <p:cNvPr id="1048609" name="Footer Placeholder 4"/>
          <p:cNvSpPr>
            <a:spLocks noGrp="1"/>
          </p:cNvSpPr>
          <p:nvPr>
            <p:ph type="ftr" sz="quarter" idx="11"/>
          </p:nvPr>
        </p:nvSpPr>
        <p:spPr/>
        <p:txBody>
          <a:bodyPr/>
          <a:lstStyle/>
          <a:p>
            <a:endParaRPr lang="en-US"/>
          </a:p>
        </p:txBody>
      </p:sp>
      <p:sp>
        <p:nvSpPr>
          <p:cNvPr id="1048610" name="Slide Number Placeholder 5"/>
          <p:cNvSpPr>
            <a:spLocks noGrp="1"/>
          </p:cNvSpPr>
          <p:nvPr>
            <p:ph type="sldNum" sz="quarter" idx="12"/>
          </p:nvPr>
        </p:nvSpPr>
        <p:spPr/>
        <p:txBody>
          <a:bodyPr/>
          <a:lstStyle/>
          <a:p>
            <a:fld id="{7B42A392-2278-8C41-852C-B2E8129CF00D}" type="slidenum">
              <a:t>‹#›</a:t>
            </a:fld>
            <a:endParaRPr lang="en-US"/>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86"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687"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688"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689" name="Date Placeholder 4"/>
          <p:cNvSpPr>
            <a:spLocks noGrp="1"/>
          </p:cNvSpPr>
          <p:nvPr>
            <p:ph type="dt" sz="half" idx="10"/>
          </p:nvPr>
        </p:nvSpPr>
        <p:spPr/>
        <p:txBody>
          <a:bodyPr/>
          <a:lstStyle/>
          <a:p>
            <a:fld id="{AAA4DD64-340E-694B-ACF5-B657D838E1FA}" type="datetime1">
              <a:t>2022/12/21</a:t>
            </a:fld>
            <a:endParaRPr lang="en-US"/>
          </a:p>
        </p:txBody>
      </p:sp>
      <p:sp>
        <p:nvSpPr>
          <p:cNvPr id="1048690" name="Footer Placeholder 5"/>
          <p:cNvSpPr>
            <a:spLocks noGrp="1"/>
          </p:cNvSpPr>
          <p:nvPr>
            <p:ph type="ftr" sz="quarter" idx="11"/>
          </p:nvPr>
        </p:nvSpPr>
        <p:spPr/>
        <p:txBody>
          <a:bodyPr/>
          <a:lstStyle/>
          <a:p>
            <a:endParaRPr lang="en-US"/>
          </a:p>
        </p:txBody>
      </p:sp>
      <p:sp>
        <p:nvSpPr>
          <p:cNvPr id="1048691" name="Slide Number Placeholder 6"/>
          <p:cNvSpPr>
            <a:spLocks noGrp="1"/>
          </p:cNvSpPr>
          <p:nvPr>
            <p:ph type="sldNum" sz="quarter" idx="12"/>
          </p:nvPr>
        </p:nvSpPr>
        <p:spPr/>
        <p:txBody>
          <a:bodyPr/>
          <a:lstStyle/>
          <a:p>
            <a:fld id="{7B42A392-2278-8C41-852C-B2E8129CF00D}" type="slidenum">
              <a:t>‹#›</a:t>
            </a:fld>
            <a:endParaRPr lang="en-US"/>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76" name="Title 1"/>
          <p:cNvSpPr>
            <a:spLocks noGrp="1"/>
          </p:cNvSpPr>
          <p:nvPr>
            <p:ph type="title"/>
          </p:nvPr>
        </p:nvSpPr>
        <p:spPr/>
        <p:txBody>
          <a:bodyPr/>
          <a:lstStyle/>
          <a:p>
            <a:r>
              <a:rPr lang="en-US"/>
              <a:t>Click to edit Master title style</a:t>
            </a:r>
          </a:p>
        </p:txBody>
      </p:sp>
      <p:sp>
        <p:nvSpPr>
          <p:cNvPr id="1048677"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78" name="Date Placeholder 3"/>
          <p:cNvSpPr>
            <a:spLocks noGrp="1"/>
          </p:cNvSpPr>
          <p:nvPr>
            <p:ph type="dt" sz="half" idx="10"/>
          </p:nvPr>
        </p:nvSpPr>
        <p:spPr/>
        <p:txBody>
          <a:bodyPr/>
          <a:lstStyle/>
          <a:p>
            <a:fld id="{AAA4DD64-340E-694B-ACF5-B657D838E1FA}" type="datetime1">
              <a:t>2022/12/21</a:t>
            </a:fld>
            <a:endParaRPr lang="en-US"/>
          </a:p>
        </p:txBody>
      </p:sp>
      <p:sp>
        <p:nvSpPr>
          <p:cNvPr id="1048679" name="Footer Placeholder 4"/>
          <p:cNvSpPr>
            <a:spLocks noGrp="1"/>
          </p:cNvSpPr>
          <p:nvPr>
            <p:ph type="ftr" sz="quarter" idx="11"/>
          </p:nvPr>
        </p:nvSpPr>
        <p:spPr/>
        <p:txBody>
          <a:bodyPr/>
          <a:lstStyle/>
          <a:p>
            <a:endParaRPr lang="en-US"/>
          </a:p>
        </p:txBody>
      </p:sp>
      <p:sp>
        <p:nvSpPr>
          <p:cNvPr id="1048680" name="Slide Number Placeholder 5"/>
          <p:cNvSpPr>
            <a:spLocks noGrp="1"/>
          </p:cNvSpPr>
          <p:nvPr>
            <p:ph type="sldNum" sz="quarter" idx="12"/>
          </p:nvPr>
        </p:nvSpPr>
        <p:spPr/>
        <p:txBody>
          <a:bodyPr/>
          <a:lstStyle/>
          <a:p>
            <a:fld id="{7B42A392-2278-8C41-852C-B2E8129CF00D}" type="slidenum">
              <a:t>‹#›</a:t>
            </a:fld>
            <a:endParaRPr lang="en-US"/>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81"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1048682"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3" name="Date Placeholder 3"/>
          <p:cNvSpPr>
            <a:spLocks noGrp="1"/>
          </p:cNvSpPr>
          <p:nvPr>
            <p:ph type="dt" sz="half" idx="10"/>
          </p:nvPr>
        </p:nvSpPr>
        <p:spPr/>
        <p:txBody>
          <a:bodyPr/>
          <a:lstStyle/>
          <a:p>
            <a:fld id="{AAA4DD64-340E-694B-ACF5-B657D838E1FA}" type="datetime1">
              <a:t>2022/12/21</a:t>
            </a:fld>
            <a:endParaRPr lang="en-US"/>
          </a:p>
        </p:txBody>
      </p:sp>
      <p:sp>
        <p:nvSpPr>
          <p:cNvPr id="1048684" name="Footer Placeholder 4"/>
          <p:cNvSpPr>
            <a:spLocks noGrp="1"/>
          </p:cNvSpPr>
          <p:nvPr>
            <p:ph type="ftr" sz="quarter" idx="11"/>
          </p:nvPr>
        </p:nvSpPr>
        <p:spPr/>
        <p:txBody>
          <a:bodyPr/>
          <a:lstStyle/>
          <a:p>
            <a:endParaRPr lang="en-US"/>
          </a:p>
        </p:txBody>
      </p:sp>
      <p:sp>
        <p:nvSpPr>
          <p:cNvPr id="1048685" name="Slide Number Placeholder 5"/>
          <p:cNvSpPr>
            <a:spLocks noGrp="1"/>
          </p:cNvSpPr>
          <p:nvPr>
            <p:ph type="sldNum" sz="quarter" idx="12"/>
          </p:nvPr>
        </p:nvSpPr>
        <p:spPr/>
        <p:txBody>
          <a:bodyPr/>
          <a:lstStyle/>
          <a:p>
            <a:fld id="{7B42A392-2278-8C41-852C-B2E8129CF00D}" type="slidenum">
              <a:t>‹#›</a:t>
            </a:fld>
            <a:endParaRPr lang="en-US"/>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a:fillRect/>
          </a:stretch>
        </p:blipFill>
        <p:spPr>
          <a:xfrm>
            <a:off x="1524" y="1"/>
            <a:ext cx="12188952" cy="6858000"/>
          </a:xfrm>
          <a:prstGeom prst="rect">
            <a:avLst/>
          </a:prstGeom>
        </p:spPr>
      </p:pic>
      <p:sp>
        <p:nvSpPr>
          <p:cNvPr id="2" name="标题 1"/>
          <p:cNvSpPr>
            <a:spLocks noGrp="1"/>
          </p:cNvSpPr>
          <p:nvPr>
            <p:ph type="ctrTitle"/>
          </p:nvPr>
        </p:nvSpPr>
        <p:spPr>
          <a:xfrm>
            <a:off x="838200" y="533400"/>
            <a:ext cx="8458200" cy="1828800"/>
          </a:xfrm>
        </p:spPr>
        <p:txBody>
          <a:bodyPr rtlCol="0" anchor="b">
            <a:normAutofit/>
          </a:bodyPr>
          <a:lstStyle>
            <a:lvl1pPr algn="l">
              <a:defRPr sz="4400"/>
            </a:lvl1pPr>
          </a:lstStyle>
          <a:p>
            <a:pPr rtl="0"/>
            <a:r>
              <a:rPr lang="zh-CN" altLang="en-US" noProof="0"/>
              <a:t>单击此处编辑母版标题样式</a:t>
            </a:r>
            <a:endParaRPr lang="zh-CN" altLang="en-US" noProof="0" dirty="0"/>
          </a:p>
        </p:txBody>
      </p:sp>
      <p:sp>
        <p:nvSpPr>
          <p:cNvPr id="3" name="副标题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宋体" panose="02010600030101010101" pitchFamily="2" charset="-122"/>
                <a:ea typeface="宋体" panose="02010600030101010101" pitchFamily="2"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单击此处编辑母版副标题样式</a:t>
            </a:r>
            <a:endParaRPr lang="zh-CN" altLang="en-US" noProof="0" dirty="0"/>
          </a:p>
        </p:txBody>
      </p:sp>
    </p:spTree>
    <p:extLst>
      <p:ext uri="{BB962C8B-B14F-4D97-AF65-F5344CB8AC3E}">
        <p14:creationId xmlns:p14="http://schemas.microsoft.com/office/powerpoint/2010/main" val="129763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内容占位符 2"/>
          <p:cNvSpPr>
            <a:spLocks noGrp="1"/>
          </p:cNvSpPr>
          <p:nvPr>
            <p:ph idx="1"/>
          </p:nvPr>
        </p:nvSpPr>
        <p:spPr/>
        <p:txBody>
          <a:bodyPr rtlCol="0"/>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CN" altLang="en-US" noProof="0" dirty="0"/>
          </a:p>
        </p:txBody>
      </p:sp>
      <p:sp>
        <p:nvSpPr>
          <p:cNvPr id="5" name="页脚占位符 4"/>
          <p:cNvSpPr>
            <a:spLocks noGrp="1"/>
          </p:cNvSpPr>
          <p:nvPr>
            <p:ph type="ftr" sz="quarter" idx="11"/>
          </p:nvPr>
        </p:nvSpPr>
        <p:spPr/>
        <p:txBody>
          <a:bodyPr rtlCol="0"/>
          <a:lstStyle/>
          <a:p>
            <a:pPr rtl="0"/>
            <a:r>
              <a:rPr lang="zh-CN" altLang="en-US" noProof="0" dirty="0"/>
              <a:t>添加页脚</a:t>
            </a:r>
          </a:p>
        </p:txBody>
      </p:sp>
      <p:sp>
        <p:nvSpPr>
          <p:cNvPr id="4" name="日期占位符 3"/>
          <p:cNvSpPr>
            <a:spLocks noGrp="1"/>
          </p:cNvSpPr>
          <p:nvPr>
            <p:ph type="dt" sz="half" idx="10"/>
          </p:nvPr>
        </p:nvSpPr>
        <p:spPr/>
        <p:txBody>
          <a:bodyPr rtlCol="0"/>
          <a:lstStyle>
            <a:lvl1pPr>
              <a:defRPr/>
            </a:lvl1pPr>
          </a:lstStyle>
          <a:p>
            <a:fld id="{19DD74DB-1E3F-4E68-B50E-4F37D03162F1}" type="datetime2">
              <a:rPr lang="zh-CN" altLang="en-US" smtClean="0"/>
              <a:t>2022年12月21日</a:t>
            </a:fld>
            <a:endParaRPr lang="zh-CN" altLang="en-US" dirty="0"/>
          </a:p>
        </p:txBody>
      </p:sp>
      <p:sp>
        <p:nvSpPr>
          <p:cNvPr id="6" name="幻灯片编号占位符 5"/>
          <p:cNvSpPr>
            <a:spLocks noGrp="1"/>
          </p:cNvSpPr>
          <p:nvPr>
            <p:ph type="sldNum" sz="quarter" idx="12"/>
          </p:nvPr>
        </p:nvSpPr>
        <p:spPr/>
        <p:txBody>
          <a:bodyPr rtlCol="0"/>
          <a:lstStyle/>
          <a:p>
            <a:pPr rtl="0"/>
            <a:fld id="{289D71E3-7D81-4C24-B9D8-6B108755C64C}" type="slidenum">
              <a:rPr lang="en-US" altLang="zh-CN" noProof="0" smtClean="0"/>
              <a:t>‹#›</a:t>
            </a:fld>
            <a:endParaRPr lang="zh-CN" altLang="en-US" noProof="0" dirty="0"/>
          </a:p>
        </p:txBody>
      </p:sp>
    </p:spTree>
    <p:extLst>
      <p:ext uri="{BB962C8B-B14F-4D97-AF65-F5344CB8AC3E}">
        <p14:creationId xmlns:p14="http://schemas.microsoft.com/office/powerpoint/2010/main" val="380946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a:fillRect/>
          </a:stretch>
        </p:blipFill>
        <p:spPr>
          <a:xfrm>
            <a:off x="0" y="0"/>
            <a:ext cx="12188952" cy="6857176"/>
          </a:xfrm>
          <a:prstGeom prst="rect">
            <a:avLst/>
          </a:prstGeom>
        </p:spPr>
      </p:pic>
      <p:sp>
        <p:nvSpPr>
          <p:cNvPr id="2" name="标题 1"/>
          <p:cNvSpPr>
            <a:spLocks noGrp="1"/>
          </p:cNvSpPr>
          <p:nvPr>
            <p:ph type="title"/>
          </p:nvPr>
        </p:nvSpPr>
        <p:spPr>
          <a:xfrm>
            <a:off x="3352800" y="533400"/>
            <a:ext cx="7315200" cy="1828800"/>
          </a:xfrm>
        </p:spPr>
        <p:txBody>
          <a:bodyPr rtlCol="0" anchor="b">
            <a:normAutofit/>
          </a:bodyPr>
          <a:lstStyle>
            <a:lvl1pPr>
              <a:defRPr sz="4400"/>
            </a:lvl1pPr>
          </a:lstStyle>
          <a:p>
            <a:pPr rtl="0"/>
            <a:r>
              <a:rPr lang="zh-CN" altLang="en-US" noProof="0"/>
              <a:t>单击此处编辑母版标题样式</a:t>
            </a:r>
            <a:endParaRPr lang="zh-CN" altLang="en-US" noProof="0" dirty="0"/>
          </a:p>
        </p:txBody>
      </p:sp>
      <p:sp>
        <p:nvSpPr>
          <p:cNvPr id="3" name="文本占位符 2"/>
          <p:cNvSpPr>
            <a:spLocks noGrp="1"/>
          </p:cNvSpPr>
          <p:nvPr>
            <p:ph type="body" idx="1"/>
          </p:nvPr>
        </p:nvSpPr>
        <p:spPr>
          <a:xfrm>
            <a:off x="3352800" y="2438400"/>
            <a:ext cx="5486400" cy="914400"/>
          </a:xfrm>
        </p:spPr>
        <p:txBody>
          <a:bodyPr rtlCol="0">
            <a:normAutofit/>
          </a:bodyPr>
          <a:lstStyle>
            <a:lvl1pPr marL="0" indent="0">
              <a:spcBef>
                <a:spcPts val="1200"/>
              </a:spcBef>
              <a:buNone/>
              <a:defRPr sz="2400">
                <a:solidFill>
                  <a:schemeClr val="tx1"/>
                </a:solidFill>
                <a:latin typeface="宋体" panose="02010600030101010101" pitchFamily="2" charset="-122"/>
                <a:ea typeface="宋体" panose="02010600030101010101" pitchFamily="2"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CN" altLang="en-US" noProof="0"/>
              <a:t>单击此处编辑母版文本样式</a:t>
            </a:r>
          </a:p>
        </p:txBody>
      </p:sp>
    </p:spTree>
    <p:extLst>
      <p:ext uri="{BB962C8B-B14F-4D97-AF65-F5344CB8AC3E}">
        <p14:creationId xmlns:p14="http://schemas.microsoft.com/office/powerpoint/2010/main" val="313361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内容占位符 2"/>
          <p:cNvSpPr>
            <a:spLocks noGrp="1"/>
          </p:cNvSpPr>
          <p:nvPr>
            <p:ph sz="half" idx="1"/>
          </p:nvPr>
        </p:nvSpPr>
        <p:spPr>
          <a:xfrm>
            <a:off x="1524000" y="1825625"/>
            <a:ext cx="4389120" cy="3474720"/>
          </a:xfrm>
        </p:spPr>
        <p:txBody>
          <a:bodyPr rtlCol="0"/>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CN" altLang="en-US" noProof="0" dirty="0"/>
          </a:p>
        </p:txBody>
      </p:sp>
      <p:sp>
        <p:nvSpPr>
          <p:cNvPr id="4" name="内容占位符 3"/>
          <p:cNvSpPr>
            <a:spLocks noGrp="1"/>
          </p:cNvSpPr>
          <p:nvPr>
            <p:ph sz="half" idx="2"/>
          </p:nvPr>
        </p:nvSpPr>
        <p:spPr>
          <a:xfrm>
            <a:off x="6278880" y="1825625"/>
            <a:ext cx="4389120" cy="3474720"/>
          </a:xfrm>
        </p:spPr>
        <p:txBody>
          <a:bodyPr rtlCol="0"/>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CN" altLang="en-US" noProof="0" dirty="0"/>
          </a:p>
        </p:txBody>
      </p:sp>
      <p:sp>
        <p:nvSpPr>
          <p:cNvPr id="6" name="页脚占位符 5"/>
          <p:cNvSpPr>
            <a:spLocks noGrp="1"/>
          </p:cNvSpPr>
          <p:nvPr>
            <p:ph type="ftr" sz="quarter" idx="11"/>
          </p:nvPr>
        </p:nvSpPr>
        <p:spPr/>
        <p:txBody>
          <a:bodyPr rtlCol="0"/>
          <a:lstStyle/>
          <a:p>
            <a:pPr rtl="0"/>
            <a:r>
              <a:rPr lang="zh-CN" altLang="en-US" noProof="0" dirty="0"/>
              <a:t>添加页脚</a:t>
            </a:r>
          </a:p>
        </p:txBody>
      </p:sp>
      <p:sp>
        <p:nvSpPr>
          <p:cNvPr id="5" name="日期占位符 4"/>
          <p:cNvSpPr>
            <a:spLocks noGrp="1"/>
          </p:cNvSpPr>
          <p:nvPr>
            <p:ph type="dt" sz="half" idx="10"/>
          </p:nvPr>
        </p:nvSpPr>
        <p:spPr/>
        <p:txBody>
          <a:bodyPr rtlCol="0"/>
          <a:lstStyle>
            <a:lvl1pPr>
              <a:defRPr/>
            </a:lvl1pPr>
          </a:lstStyle>
          <a:p>
            <a:fld id="{EACA39BD-2942-4D93-AF06-C1A91B4DD867}" type="datetime2">
              <a:rPr lang="zh-CN" altLang="en-US" smtClean="0"/>
              <a:t>2022年12月21日</a:t>
            </a:fld>
            <a:endParaRPr lang="zh-CN" altLang="en-US" dirty="0"/>
          </a:p>
        </p:txBody>
      </p:sp>
      <p:sp>
        <p:nvSpPr>
          <p:cNvPr id="7" name="幻灯片编号占位符 6"/>
          <p:cNvSpPr>
            <a:spLocks noGrp="1"/>
          </p:cNvSpPr>
          <p:nvPr>
            <p:ph type="sldNum" sz="quarter" idx="12"/>
          </p:nvPr>
        </p:nvSpPr>
        <p:spPr/>
        <p:txBody>
          <a:bodyPr rtlCol="0"/>
          <a:lstStyle/>
          <a:p>
            <a:pPr rtl="0"/>
            <a:fld id="{289D71E3-7D81-4C24-B9D8-6B108755C64C}" type="slidenum">
              <a:rPr lang="en-US" altLang="zh-CN" noProof="0" smtClean="0"/>
              <a:t>‹#›</a:t>
            </a:fld>
            <a:endParaRPr lang="zh-CN" altLang="en-US" noProof="0" dirty="0"/>
          </a:p>
        </p:txBody>
      </p:sp>
    </p:spTree>
    <p:extLst>
      <p:ext uri="{BB962C8B-B14F-4D97-AF65-F5344CB8AC3E}">
        <p14:creationId xmlns:p14="http://schemas.microsoft.com/office/powerpoint/2010/main" val="184617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文本占位符 2"/>
          <p:cNvSpPr>
            <a:spLocks noGrp="1"/>
          </p:cNvSpPr>
          <p:nvPr>
            <p:ph type="body" idx="1"/>
          </p:nvPr>
        </p:nvSpPr>
        <p:spPr>
          <a:xfrm>
            <a:off x="1524000" y="1828799"/>
            <a:ext cx="4389120" cy="795867"/>
          </a:xfrm>
        </p:spPr>
        <p:txBody>
          <a:bodyPr rtlCol="0" anchor="ctr">
            <a:normAutofit/>
          </a:bodyPr>
          <a:lstStyle>
            <a:lvl1pPr marL="0" indent="0">
              <a:spcBef>
                <a:spcPts val="0"/>
              </a:spcBef>
              <a:buNone/>
              <a:defRPr sz="2400" b="0">
                <a:solidFill>
                  <a:schemeClr val="accent4">
                    <a:lumMod val="75000"/>
                  </a:schemeClr>
                </a:solidFill>
                <a:latin typeface="宋体" panose="02010600030101010101" pitchFamily="2" charset="-122"/>
                <a:ea typeface="宋体" panose="02010600030101010101" pitchFamily="2"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单击此处编辑母版文本样式</a:t>
            </a:r>
          </a:p>
        </p:txBody>
      </p:sp>
      <p:sp>
        <p:nvSpPr>
          <p:cNvPr id="4" name="内容占位符 3"/>
          <p:cNvSpPr>
            <a:spLocks noGrp="1"/>
          </p:cNvSpPr>
          <p:nvPr>
            <p:ph sz="half" idx="2"/>
          </p:nvPr>
        </p:nvSpPr>
        <p:spPr>
          <a:xfrm>
            <a:off x="1524000" y="2624666"/>
            <a:ext cx="4389120" cy="2675467"/>
          </a:xfrm>
        </p:spPr>
        <p:txBody>
          <a:bodyPr rtlCol="0"/>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CN" altLang="en-US" noProof="0" dirty="0"/>
          </a:p>
        </p:txBody>
      </p:sp>
      <p:sp>
        <p:nvSpPr>
          <p:cNvPr id="5" name="文本占位符 4"/>
          <p:cNvSpPr>
            <a:spLocks noGrp="1"/>
          </p:cNvSpPr>
          <p:nvPr>
            <p:ph type="body" sz="quarter" idx="3"/>
          </p:nvPr>
        </p:nvSpPr>
        <p:spPr>
          <a:xfrm>
            <a:off x="6278880" y="1828799"/>
            <a:ext cx="4389120" cy="795867"/>
          </a:xfrm>
        </p:spPr>
        <p:txBody>
          <a:bodyPr rtlCol="0" anchor="ctr">
            <a:normAutofit/>
          </a:bodyPr>
          <a:lstStyle>
            <a:lvl1pPr marL="0" indent="0">
              <a:spcBef>
                <a:spcPts val="0"/>
              </a:spcBef>
              <a:buNone/>
              <a:defRPr sz="2400" b="0">
                <a:solidFill>
                  <a:schemeClr val="accent4">
                    <a:lumMod val="75000"/>
                  </a:schemeClr>
                </a:solidFill>
                <a:latin typeface="宋体" panose="02010600030101010101" pitchFamily="2" charset="-122"/>
                <a:ea typeface="宋体" panose="02010600030101010101" pitchFamily="2"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单击此处编辑母版文本样式</a:t>
            </a:r>
          </a:p>
        </p:txBody>
      </p:sp>
      <p:sp>
        <p:nvSpPr>
          <p:cNvPr id="6" name="内容占位符 5"/>
          <p:cNvSpPr>
            <a:spLocks noGrp="1"/>
          </p:cNvSpPr>
          <p:nvPr>
            <p:ph sz="quarter" idx="4"/>
          </p:nvPr>
        </p:nvSpPr>
        <p:spPr>
          <a:xfrm>
            <a:off x="6278880" y="2624666"/>
            <a:ext cx="4389120" cy="2675467"/>
          </a:xfrm>
        </p:spPr>
        <p:txBody>
          <a:bodyPr rtlCol="0"/>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CN" altLang="en-US" noProof="0" dirty="0"/>
          </a:p>
        </p:txBody>
      </p:sp>
      <p:sp>
        <p:nvSpPr>
          <p:cNvPr id="8" name="页脚占位符 7"/>
          <p:cNvSpPr>
            <a:spLocks noGrp="1"/>
          </p:cNvSpPr>
          <p:nvPr>
            <p:ph type="ftr" sz="quarter" idx="11"/>
          </p:nvPr>
        </p:nvSpPr>
        <p:spPr/>
        <p:txBody>
          <a:bodyPr rtlCol="0"/>
          <a:lstStyle/>
          <a:p>
            <a:pPr rtl="0"/>
            <a:r>
              <a:rPr lang="zh-CN" altLang="en-US" noProof="0" dirty="0"/>
              <a:t>添加页脚</a:t>
            </a:r>
          </a:p>
        </p:txBody>
      </p:sp>
      <p:sp>
        <p:nvSpPr>
          <p:cNvPr id="7" name="日期占位符 6"/>
          <p:cNvSpPr>
            <a:spLocks noGrp="1"/>
          </p:cNvSpPr>
          <p:nvPr>
            <p:ph type="dt" sz="half" idx="10"/>
          </p:nvPr>
        </p:nvSpPr>
        <p:spPr/>
        <p:txBody>
          <a:bodyPr rtlCol="0"/>
          <a:lstStyle>
            <a:lvl1pPr>
              <a:defRPr/>
            </a:lvl1pPr>
          </a:lstStyle>
          <a:p>
            <a:fld id="{8747F6FF-7794-4B7F-AF83-D9524F74E8B3}" type="datetime2">
              <a:rPr lang="zh-CN" altLang="en-US" smtClean="0"/>
              <a:t>2022年12月21日</a:t>
            </a:fld>
            <a:endParaRPr lang="zh-CN" altLang="en-US" dirty="0"/>
          </a:p>
        </p:txBody>
      </p:sp>
      <p:sp>
        <p:nvSpPr>
          <p:cNvPr id="9" name="幻灯片编号占位符 8"/>
          <p:cNvSpPr>
            <a:spLocks noGrp="1"/>
          </p:cNvSpPr>
          <p:nvPr>
            <p:ph type="sldNum" sz="quarter" idx="12"/>
          </p:nvPr>
        </p:nvSpPr>
        <p:spPr/>
        <p:txBody>
          <a:bodyPr rtlCol="0"/>
          <a:lstStyle/>
          <a:p>
            <a:pPr rtl="0"/>
            <a:fld id="{289D71E3-7D81-4C24-B9D8-6B108755C64C}" type="slidenum">
              <a:rPr lang="en-US" altLang="zh-CN" noProof="0" smtClean="0"/>
              <a:t>‹#›</a:t>
            </a:fld>
            <a:endParaRPr lang="zh-CN" altLang="en-US" noProof="0" dirty="0"/>
          </a:p>
        </p:txBody>
      </p:sp>
    </p:spTree>
    <p:extLst>
      <p:ext uri="{BB962C8B-B14F-4D97-AF65-F5344CB8AC3E}">
        <p14:creationId xmlns:p14="http://schemas.microsoft.com/office/powerpoint/2010/main" val="159765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4" name="页脚占位符 3"/>
          <p:cNvSpPr>
            <a:spLocks noGrp="1"/>
          </p:cNvSpPr>
          <p:nvPr>
            <p:ph type="ftr" sz="quarter" idx="11"/>
          </p:nvPr>
        </p:nvSpPr>
        <p:spPr/>
        <p:txBody>
          <a:bodyPr rtlCol="0"/>
          <a:lstStyle/>
          <a:p>
            <a:pPr rtl="0"/>
            <a:r>
              <a:rPr lang="zh-CN" altLang="en-US" noProof="0" dirty="0"/>
              <a:t>添加页脚</a:t>
            </a:r>
          </a:p>
        </p:txBody>
      </p:sp>
      <p:sp>
        <p:nvSpPr>
          <p:cNvPr id="3" name="日期占位符 2"/>
          <p:cNvSpPr>
            <a:spLocks noGrp="1"/>
          </p:cNvSpPr>
          <p:nvPr>
            <p:ph type="dt" sz="half" idx="10"/>
          </p:nvPr>
        </p:nvSpPr>
        <p:spPr/>
        <p:txBody>
          <a:bodyPr rtlCol="0"/>
          <a:lstStyle>
            <a:lvl1pPr>
              <a:defRPr/>
            </a:lvl1pPr>
          </a:lstStyle>
          <a:p>
            <a:fld id="{51993A85-E824-4BF4-BEC0-9AD8160FEE39}" type="datetime2">
              <a:rPr lang="zh-CN" altLang="en-US" smtClean="0"/>
              <a:t>2022年12月21日</a:t>
            </a:fld>
            <a:endParaRPr lang="zh-CN" altLang="en-US" dirty="0"/>
          </a:p>
        </p:txBody>
      </p:sp>
      <p:sp>
        <p:nvSpPr>
          <p:cNvPr id="5" name="幻灯片编号占位符 4"/>
          <p:cNvSpPr>
            <a:spLocks noGrp="1"/>
          </p:cNvSpPr>
          <p:nvPr>
            <p:ph type="sldNum" sz="quarter" idx="12"/>
          </p:nvPr>
        </p:nvSpPr>
        <p:spPr/>
        <p:txBody>
          <a:bodyPr rtlCol="0"/>
          <a:lstStyle/>
          <a:p>
            <a:pPr rtl="0"/>
            <a:fld id="{289D71E3-7D81-4C24-B9D8-6B108755C64C}" type="slidenum">
              <a:rPr lang="en-US" altLang="zh-CN" noProof="0" smtClean="0"/>
              <a:t>‹#›</a:t>
            </a:fld>
            <a:endParaRPr lang="zh-CN" altLang="en-US" noProof="0" dirty="0"/>
          </a:p>
        </p:txBody>
      </p:sp>
    </p:spTree>
    <p:extLst>
      <p:ext uri="{BB962C8B-B14F-4D97-AF65-F5344CB8AC3E}">
        <p14:creationId xmlns:p14="http://schemas.microsoft.com/office/powerpoint/2010/main" val="407458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rtlCol="0"/>
          <a:lstStyle/>
          <a:p>
            <a:pPr rtl="0"/>
            <a:r>
              <a:rPr lang="zh-CN" altLang="en-US" noProof="0" dirty="0"/>
              <a:t>添加页脚</a:t>
            </a:r>
          </a:p>
        </p:txBody>
      </p:sp>
      <p:sp>
        <p:nvSpPr>
          <p:cNvPr id="2" name="日期占位符 1"/>
          <p:cNvSpPr>
            <a:spLocks noGrp="1"/>
          </p:cNvSpPr>
          <p:nvPr>
            <p:ph type="dt" sz="half" idx="10"/>
          </p:nvPr>
        </p:nvSpPr>
        <p:spPr/>
        <p:txBody>
          <a:bodyPr rtlCol="0"/>
          <a:lstStyle>
            <a:lvl1pPr>
              <a:defRPr/>
            </a:lvl1pPr>
          </a:lstStyle>
          <a:p>
            <a:fld id="{DEB3053C-8E08-484C-B45B-9A2F34FE871E}" type="datetime2">
              <a:rPr lang="zh-CN" altLang="en-US" smtClean="0"/>
              <a:t>2022年12月21日</a:t>
            </a:fld>
            <a:endParaRPr lang="zh-CN" altLang="en-US" dirty="0"/>
          </a:p>
        </p:txBody>
      </p:sp>
      <p:sp>
        <p:nvSpPr>
          <p:cNvPr id="4" name="幻灯片编号占位符 3"/>
          <p:cNvSpPr>
            <a:spLocks noGrp="1"/>
          </p:cNvSpPr>
          <p:nvPr>
            <p:ph type="sldNum" sz="quarter" idx="12"/>
          </p:nvPr>
        </p:nvSpPr>
        <p:spPr/>
        <p:txBody>
          <a:bodyPr rtlCol="0"/>
          <a:lstStyle/>
          <a:p>
            <a:pPr rtl="0"/>
            <a:fld id="{289D71E3-7D81-4C24-B9D8-6B108755C64C}" type="slidenum">
              <a:rPr lang="en-US" altLang="zh-CN" noProof="0" smtClean="0"/>
              <a:t>‹#›</a:t>
            </a:fld>
            <a:endParaRPr lang="zh-CN" altLang="en-US" noProof="0" dirty="0"/>
          </a:p>
        </p:txBody>
      </p:sp>
    </p:spTree>
    <p:extLst>
      <p:ext uri="{BB962C8B-B14F-4D97-AF65-F5344CB8AC3E}">
        <p14:creationId xmlns:p14="http://schemas.microsoft.com/office/powerpoint/2010/main" val="422670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2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104862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48624" name="Date Placeholder 3"/>
          <p:cNvSpPr>
            <a:spLocks noGrp="1"/>
          </p:cNvSpPr>
          <p:nvPr>
            <p:ph type="dt" sz="half" idx="10"/>
          </p:nvPr>
        </p:nvSpPr>
        <p:spPr/>
        <p:txBody>
          <a:bodyPr/>
          <a:lstStyle/>
          <a:p>
            <a:fld id="{AAA4DD64-340E-694B-ACF5-B657D838E1FA}" type="datetime1">
              <a:t>2022/12/21</a:t>
            </a:fld>
            <a:endParaRPr lang="en-US"/>
          </a:p>
        </p:txBody>
      </p:sp>
      <p:sp>
        <p:nvSpPr>
          <p:cNvPr id="1048625" name="Footer Placeholder 4"/>
          <p:cNvSpPr>
            <a:spLocks noGrp="1"/>
          </p:cNvSpPr>
          <p:nvPr>
            <p:ph type="ftr" sz="quarter" idx="11"/>
          </p:nvPr>
        </p:nvSpPr>
        <p:spPr/>
        <p:txBody>
          <a:bodyPr/>
          <a:lstStyle/>
          <a:p>
            <a:endParaRPr lang="en-US"/>
          </a:p>
        </p:txBody>
      </p:sp>
      <p:sp>
        <p:nvSpPr>
          <p:cNvPr id="1048626" name="Slide Number Placeholder 5"/>
          <p:cNvSpPr>
            <a:spLocks noGrp="1"/>
          </p:cNvSpPr>
          <p:nvPr>
            <p:ph type="sldNum" sz="quarter" idx="12"/>
          </p:nvPr>
        </p:nvSpPr>
        <p:spPr/>
        <p:txBody>
          <a:bodyPr/>
          <a:lstStyle/>
          <a:p>
            <a:fld id="{7B42A392-2278-8C41-852C-B2E8129CF00D}" type="slidenum">
              <a:t>‹#›</a:t>
            </a:fld>
            <a:endParaRPr lang="en-US"/>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带题注的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chor="b"/>
          <a:lstStyle>
            <a:lvl1pPr>
              <a:defRPr sz="3200"/>
            </a:lvl1pPr>
          </a:lstStyle>
          <a:p>
            <a:pPr rtl="0"/>
            <a:r>
              <a:rPr lang="zh-CN" altLang="en-US" noProof="0"/>
              <a:t>单击此处编辑母版标题样式</a:t>
            </a:r>
            <a:endParaRPr lang="zh-CN" altLang="en-US" noProof="0" dirty="0"/>
          </a:p>
        </p:txBody>
      </p:sp>
      <p:sp>
        <p:nvSpPr>
          <p:cNvPr id="3" name="内容占位符 2"/>
          <p:cNvSpPr>
            <a:spLocks noGrp="1"/>
          </p:cNvSpPr>
          <p:nvPr>
            <p:ph idx="1"/>
          </p:nvPr>
        </p:nvSpPr>
        <p:spPr>
          <a:xfrm>
            <a:off x="4724400" y="1828800"/>
            <a:ext cx="5943600" cy="3476625"/>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CN" altLang="en-US" noProof="0" dirty="0"/>
          </a:p>
        </p:txBody>
      </p:sp>
      <p:sp>
        <p:nvSpPr>
          <p:cNvPr id="4" name="文本占位符 3"/>
          <p:cNvSpPr>
            <a:spLocks noGrp="1"/>
          </p:cNvSpPr>
          <p:nvPr>
            <p:ph type="body" sz="half" idx="2"/>
          </p:nvPr>
        </p:nvSpPr>
        <p:spPr>
          <a:xfrm>
            <a:off x="1523999" y="1828800"/>
            <a:ext cx="2926080" cy="3476625"/>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单击此处编辑母版文本样式</a:t>
            </a:r>
          </a:p>
        </p:txBody>
      </p:sp>
      <p:sp>
        <p:nvSpPr>
          <p:cNvPr id="6" name="页脚占位符 5"/>
          <p:cNvSpPr>
            <a:spLocks noGrp="1"/>
          </p:cNvSpPr>
          <p:nvPr>
            <p:ph type="ftr" sz="quarter" idx="11"/>
          </p:nvPr>
        </p:nvSpPr>
        <p:spPr/>
        <p:txBody>
          <a:bodyPr rtlCol="0"/>
          <a:lstStyle/>
          <a:p>
            <a:pPr rtl="0"/>
            <a:r>
              <a:rPr lang="zh-CN" altLang="en-US" noProof="0" dirty="0"/>
              <a:t>添加页脚</a:t>
            </a:r>
          </a:p>
        </p:txBody>
      </p:sp>
      <p:sp>
        <p:nvSpPr>
          <p:cNvPr id="5" name="日期占位符 4"/>
          <p:cNvSpPr>
            <a:spLocks noGrp="1"/>
          </p:cNvSpPr>
          <p:nvPr>
            <p:ph type="dt" sz="half" idx="10"/>
          </p:nvPr>
        </p:nvSpPr>
        <p:spPr/>
        <p:txBody>
          <a:bodyPr rtlCol="0"/>
          <a:lstStyle>
            <a:lvl1pPr>
              <a:defRPr/>
            </a:lvl1pPr>
          </a:lstStyle>
          <a:p>
            <a:fld id="{C75E2762-9427-4DDA-B894-779623DDB256}" type="datetime2">
              <a:rPr lang="zh-CN" altLang="en-US" smtClean="0"/>
              <a:t>2022年12月21日</a:t>
            </a:fld>
            <a:endParaRPr lang="zh-CN" altLang="en-US" dirty="0"/>
          </a:p>
        </p:txBody>
      </p:sp>
      <p:sp>
        <p:nvSpPr>
          <p:cNvPr id="7" name="幻灯片编号占位符 6"/>
          <p:cNvSpPr>
            <a:spLocks noGrp="1"/>
          </p:cNvSpPr>
          <p:nvPr>
            <p:ph type="sldNum" sz="quarter" idx="12"/>
          </p:nvPr>
        </p:nvSpPr>
        <p:spPr/>
        <p:txBody>
          <a:bodyPr rtlCol="0"/>
          <a:lstStyle/>
          <a:p>
            <a:pPr rtl="0"/>
            <a:fld id="{289D71E3-7D81-4C24-B9D8-6B108755C64C}" type="slidenum">
              <a:rPr lang="en-US" altLang="zh-CN" noProof="0" smtClean="0"/>
              <a:t>‹#›</a:t>
            </a:fld>
            <a:endParaRPr lang="zh-CN" altLang="en-US" noProof="0" dirty="0"/>
          </a:p>
        </p:txBody>
      </p:sp>
    </p:spTree>
    <p:extLst>
      <p:ext uri="{BB962C8B-B14F-4D97-AF65-F5344CB8AC3E}">
        <p14:creationId xmlns:p14="http://schemas.microsoft.com/office/powerpoint/2010/main" val="168926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带标题的图片">
    <p:spTree>
      <p:nvGrpSpPr>
        <p:cNvPr id="1" name=""/>
        <p:cNvGrpSpPr/>
        <p:nvPr/>
      </p:nvGrpSpPr>
      <p:grpSpPr>
        <a:xfrm>
          <a:off x="0" y="0"/>
          <a:ext cx="0" cy="0"/>
          <a:chOff x="0" y="0"/>
          <a:chExt cx="0" cy="0"/>
        </a:xfrm>
      </p:grpSpPr>
      <p:sp>
        <p:nvSpPr>
          <p:cNvPr id="8" name="任意多边形 5"/>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rtlCol="0" anchor="t" anchorCtr="0" compatLnSpc="1"/>
          <a:lstStyle/>
          <a:p>
            <a:pPr rtl="0"/>
            <a:endParaRPr lang="zh-CN" altLang="en-US" noProof="0" dirty="0"/>
          </a:p>
        </p:txBody>
      </p:sp>
      <p:sp>
        <p:nvSpPr>
          <p:cNvPr id="2" name="标题 1"/>
          <p:cNvSpPr>
            <a:spLocks noGrp="1"/>
          </p:cNvSpPr>
          <p:nvPr>
            <p:ph type="title"/>
          </p:nvPr>
        </p:nvSpPr>
        <p:spPr/>
        <p:txBody>
          <a:bodyPr rtlCol="0" anchor="b"/>
          <a:lstStyle>
            <a:lvl1pPr>
              <a:defRPr sz="3200"/>
            </a:lvl1pPr>
          </a:lstStyle>
          <a:p>
            <a:pPr rtl="0"/>
            <a:r>
              <a:rPr lang="zh-CN" altLang="en-US" noProof="0"/>
              <a:t>单击此处编辑母版标题样式</a:t>
            </a:r>
            <a:endParaRPr lang="zh-CN" altLang="en-US" noProof="0" dirty="0"/>
          </a:p>
        </p:txBody>
      </p:sp>
      <p:sp>
        <p:nvSpPr>
          <p:cNvPr id="12" name="图片占位符 11" descr="为添加图像预留的空占位符。单击占位符，选择要添加的图像。"/>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noProof="0"/>
              <a:t>单击图标添加图片</a:t>
            </a:r>
            <a:endParaRPr lang="zh-CN" altLang="en-US" noProof="0" dirty="0"/>
          </a:p>
        </p:txBody>
      </p:sp>
      <p:sp>
        <p:nvSpPr>
          <p:cNvPr id="4" name="文本占位符 3"/>
          <p:cNvSpPr>
            <a:spLocks noGrp="1"/>
          </p:cNvSpPr>
          <p:nvPr>
            <p:ph type="body" sz="half" idx="2"/>
          </p:nvPr>
        </p:nvSpPr>
        <p:spPr>
          <a:xfrm>
            <a:off x="7010400" y="2245995"/>
            <a:ext cx="36576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单击此处编辑母版文本样式</a:t>
            </a:r>
          </a:p>
        </p:txBody>
      </p:sp>
      <p:sp>
        <p:nvSpPr>
          <p:cNvPr id="6" name="页脚占位符 5"/>
          <p:cNvSpPr>
            <a:spLocks noGrp="1"/>
          </p:cNvSpPr>
          <p:nvPr>
            <p:ph type="ftr" sz="quarter" idx="11"/>
          </p:nvPr>
        </p:nvSpPr>
        <p:spPr/>
        <p:txBody>
          <a:bodyPr rtlCol="0"/>
          <a:lstStyle/>
          <a:p>
            <a:pPr rtl="0"/>
            <a:r>
              <a:rPr lang="zh-CN" altLang="en-US" noProof="0" dirty="0"/>
              <a:t>添加页脚</a:t>
            </a:r>
          </a:p>
        </p:txBody>
      </p:sp>
      <p:sp>
        <p:nvSpPr>
          <p:cNvPr id="5" name="日期占位符 4"/>
          <p:cNvSpPr>
            <a:spLocks noGrp="1"/>
          </p:cNvSpPr>
          <p:nvPr>
            <p:ph type="dt" sz="half" idx="10"/>
          </p:nvPr>
        </p:nvSpPr>
        <p:spPr/>
        <p:txBody>
          <a:bodyPr rtlCol="0"/>
          <a:lstStyle>
            <a:lvl1pPr>
              <a:defRPr/>
            </a:lvl1pPr>
          </a:lstStyle>
          <a:p>
            <a:fld id="{CB2916B4-A4FC-4EF8-B43F-F6171F8EC9A3}" type="datetime2">
              <a:rPr lang="zh-CN" altLang="en-US" smtClean="0"/>
              <a:t>2022年12月21日</a:t>
            </a:fld>
            <a:endParaRPr lang="zh-CN" altLang="en-US" dirty="0"/>
          </a:p>
        </p:txBody>
      </p:sp>
      <p:sp>
        <p:nvSpPr>
          <p:cNvPr id="7" name="幻灯片编号占位符 6"/>
          <p:cNvSpPr>
            <a:spLocks noGrp="1"/>
          </p:cNvSpPr>
          <p:nvPr>
            <p:ph type="sldNum" sz="quarter" idx="12"/>
          </p:nvPr>
        </p:nvSpPr>
        <p:spPr/>
        <p:txBody>
          <a:bodyPr rtlCol="0"/>
          <a:lstStyle/>
          <a:p>
            <a:pPr rtl="0"/>
            <a:fld id="{289D71E3-7D81-4C24-B9D8-6B108755C64C}" type="slidenum">
              <a:rPr lang="en-US" altLang="zh-CN" noProof="0" smtClean="0"/>
              <a:t>‹#›</a:t>
            </a:fld>
            <a:endParaRPr lang="zh-CN" altLang="en-US" noProof="0" dirty="0"/>
          </a:p>
        </p:txBody>
      </p:sp>
    </p:spTree>
    <p:extLst>
      <p:ext uri="{BB962C8B-B14F-4D97-AF65-F5344CB8AC3E}">
        <p14:creationId xmlns:p14="http://schemas.microsoft.com/office/powerpoint/2010/main" val="393952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带标题的两张图片">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标题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rtl="0"/>
            <a:r>
              <a:rPr lang="zh-CN" altLang="en-US" noProof="0"/>
              <a:t>单击此处编辑母版标题样式</a:t>
            </a:r>
            <a:endParaRPr lang="zh-CN" altLang="en-US" noProof="0" dirty="0"/>
          </a:p>
        </p:txBody>
      </p:sp>
      <p:sp>
        <p:nvSpPr>
          <p:cNvPr id="7" name="任意多边形 5"/>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lstStyle/>
          <a:p>
            <a:pPr rtl="0"/>
            <a:endParaRPr lang="zh-CN" altLang="en-US" noProof="0" dirty="0"/>
          </a:p>
        </p:txBody>
      </p:sp>
      <p:sp>
        <p:nvSpPr>
          <p:cNvPr id="15" name="图片占位符 14" descr="为添加图像预留的空占位符。单击占位符，选择要添加的图像。"/>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zh-CN" altLang="en-US" noProof="0"/>
              <a:t>单击图标添加图片</a:t>
            </a:r>
            <a:endParaRPr lang="zh-CN" altLang="en-US" noProof="0" dirty="0"/>
          </a:p>
        </p:txBody>
      </p:sp>
      <p:sp>
        <p:nvSpPr>
          <p:cNvPr id="17" name="文本占位符 16"/>
          <p:cNvSpPr>
            <a:spLocks noGrp="1"/>
          </p:cNvSpPr>
          <p:nvPr>
            <p:ph type="body" sz="quarter" idx="14"/>
          </p:nvPr>
        </p:nvSpPr>
        <p:spPr>
          <a:xfrm>
            <a:off x="1028581"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zh-CN" altLang="en-US" noProof="0"/>
              <a:t>单击此处编辑母版文本样式</a:t>
            </a:r>
          </a:p>
        </p:txBody>
      </p:sp>
      <p:sp>
        <p:nvSpPr>
          <p:cNvPr id="18" name="任意多边形 5"/>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lstStyle/>
          <a:p>
            <a:pPr rtl="0"/>
            <a:endParaRPr lang="zh-CN" altLang="en-US" noProof="0" dirty="0"/>
          </a:p>
        </p:txBody>
      </p:sp>
      <p:sp>
        <p:nvSpPr>
          <p:cNvPr id="19" name="图片占位符 18" descr="为添加图像预留的空占位符。单击占位符，选择要添加的图像。"/>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zh-CN" altLang="en-US" noProof="0"/>
              <a:t>单击图标添加图片</a:t>
            </a:r>
            <a:endParaRPr lang="zh-CN" altLang="en-US" noProof="0" dirty="0"/>
          </a:p>
        </p:txBody>
      </p:sp>
      <p:sp>
        <p:nvSpPr>
          <p:cNvPr id="20" name="文本占位符 16"/>
          <p:cNvSpPr>
            <a:spLocks noGrp="1"/>
          </p:cNvSpPr>
          <p:nvPr>
            <p:ph type="body" sz="quarter" idx="16"/>
          </p:nvPr>
        </p:nvSpPr>
        <p:spPr>
          <a:xfrm>
            <a:off x="5566714"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zh-CN" altLang="en-US" noProof="0"/>
              <a:t>单击此处编辑母版文本样式</a:t>
            </a:r>
          </a:p>
        </p:txBody>
      </p:sp>
    </p:spTree>
    <p:extLst>
      <p:ext uri="{BB962C8B-B14F-4D97-AF65-F5344CB8AC3E}">
        <p14:creationId xmlns:p14="http://schemas.microsoft.com/office/powerpoint/2010/main" val="370073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带标题的三张图片">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标题 1"/>
          <p:cNvSpPr>
            <a:spLocks noGrp="1"/>
          </p:cNvSpPr>
          <p:nvPr>
            <p:ph type="title"/>
          </p:nvPr>
        </p:nvSpPr>
        <p:spPr>
          <a:xfrm>
            <a:off x="1028580" y="5305424"/>
            <a:ext cx="8104083" cy="579921"/>
          </a:xfrm>
        </p:spPr>
        <p:txBody>
          <a:bodyPr rtlCol="0">
            <a:normAutofit/>
          </a:bodyPr>
          <a:lstStyle>
            <a:lvl1pPr>
              <a:defRPr sz="2400">
                <a:solidFill>
                  <a:schemeClr val="accent1"/>
                </a:solidFill>
              </a:defRPr>
            </a:lvl1pPr>
          </a:lstStyle>
          <a:p>
            <a:pPr rtl="0"/>
            <a:r>
              <a:rPr lang="zh-CN" altLang="en-US" noProof="0"/>
              <a:t>单击此处编辑母版标题样式</a:t>
            </a:r>
            <a:endParaRPr lang="zh-CN" altLang="en-US" noProof="0" dirty="0"/>
          </a:p>
        </p:txBody>
      </p:sp>
      <p:sp>
        <p:nvSpPr>
          <p:cNvPr id="7" name="任意多边形 5"/>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lstStyle/>
          <a:p>
            <a:pPr rtl="0"/>
            <a:endParaRPr lang="zh-CN" altLang="en-US" noProof="0" dirty="0"/>
          </a:p>
        </p:txBody>
      </p:sp>
      <p:sp>
        <p:nvSpPr>
          <p:cNvPr id="15" name="图片占位符 14" descr="为添加图像预留的空占位符。单击占位符，选择要添加的图像。"/>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zh-CN" altLang="en-US" noProof="0"/>
              <a:t>单击图标添加图片</a:t>
            </a:r>
            <a:endParaRPr lang="zh-CN" altLang="en-US" noProof="0" dirty="0"/>
          </a:p>
        </p:txBody>
      </p:sp>
      <p:sp>
        <p:nvSpPr>
          <p:cNvPr id="18" name="任意多边形 5"/>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lstStyle/>
          <a:p>
            <a:pPr rtl="0"/>
            <a:endParaRPr lang="zh-CN" altLang="en-US" noProof="0" dirty="0"/>
          </a:p>
        </p:txBody>
      </p:sp>
      <p:sp>
        <p:nvSpPr>
          <p:cNvPr id="19" name="图片占位符 18" descr="为添加图像预留的空占位符。单击占位符，选择要添加的图像。"/>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zh-CN" altLang="en-US" noProof="0"/>
              <a:t>单击图标添加图片</a:t>
            </a:r>
            <a:endParaRPr lang="zh-CN" altLang="en-US" noProof="0" dirty="0"/>
          </a:p>
        </p:txBody>
      </p:sp>
      <p:sp>
        <p:nvSpPr>
          <p:cNvPr id="12" name="任意多边形 5"/>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lstStyle/>
          <a:p>
            <a:pPr rtl="0"/>
            <a:endParaRPr lang="zh-CN" altLang="en-US" noProof="0" dirty="0"/>
          </a:p>
        </p:txBody>
      </p:sp>
      <p:sp>
        <p:nvSpPr>
          <p:cNvPr id="13" name="图片占位符 12" descr="为添加图像预留的空占位符。单击占位符，选择要添加的图像。"/>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zh-CN" altLang="en-US" noProof="0"/>
              <a:t>单击图标添加图片</a:t>
            </a:r>
            <a:endParaRPr lang="zh-CN" altLang="en-US" noProof="0" dirty="0"/>
          </a:p>
        </p:txBody>
      </p:sp>
      <p:sp>
        <p:nvSpPr>
          <p:cNvPr id="17" name="文本占位符 16"/>
          <p:cNvSpPr>
            <a:spLocks noGrp="1"/>
          </p:cNvSpPr>
          <p:nvPr>
            <p:ph type="body" sz="quarter" idx="14"/>
          </p:nvPr>
        </p:nvSpPr>
        <p:spPr>
          <a:xfrm>
            <a:off x="1028581" y="5919255"/>
            <a:ext cx="810408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zh-CN" altLang="en-US" noProof="0"/>
              <a:t>单击此处编辑母版文本样式</a:t>
            </a:r>
          </a:p>
        </p:txBody>
      </p:sp>
    </p:spTree>
    <p:extLst>
      <p:ext uri="{BB962C8B-B14F-4D97-AF65-F5344CB8AC3E}">
        <p14:creationId xmlns:p14="http://schemas.microsoft.com/office/powerpoint/2010/main" val="215814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五张图片">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标题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rtl="0"/>
            <a:r>
              <a:rPr lang="zh-CN" altLang="en-US" noProof="0"/>
              <a:t>单击此处编辑母版标题样式</a:t>
            </a:r>
            <a:endParaRPr lang="zh-CN" altLang="en-US" noProof="0" dirty="0"/>
          </a:p>
        </p:txBody>
      </p:sp>
      <p:sp>
        <p:nvSpPr>
          <p:cNvPr id="8" name="任意多边形 5"/>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lstStyle/>
          <a:p>
            <a:pPr rtl="0"/>
            <a:endParaRPr lang="zh-CN" altLang="en-US" noProof="0" dirty="0"/>
          </a:p>
        </p:txBody>
      </p:sp>
      <p:sp>
        <p:nvSpPr>
          <p:cNvPr id="9" name="图片占位符 8" descr="为添加图像预留的空占位符。单击占位符，选择要添加的图像。"/>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zh-CN" altLang="en-US" noProof="0"/>
              <a:t>单击图标添加图片</a:t>
            </a:r>
            <a:endParaRPr lang="zh-CN" altLang="en-US" noProof="0" dirty="0"/>
          </a:p>
        </p:txBody>
      </p:sp>
      <p:sp>
        <p:nvSpPr>
          <p:cNvPr id="10" name="任意多边形 5"/>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lstStyle/>
          <a:p>
            <a:pPr rtl="0"/>
            <a:endParaRPr lang="zh-CN" altLang="en-US" noProof="0" dirty="0"/>
          </a:p>
        </p:txBody>
      </p:sp>
      <p:sp>
        <p:nvSpPr>
          <p:cNvPr id="11" name="图片占位符 10" descr="为添加图像预留的空占位符。单击占位符，选择要添加的图像。"/>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zh-CN" altLang="en-US" noProof="0"/>
              <a:t>单击图标添加图片</a:t>
            </a:r>
            <a:endParaRPr lang="zh-CN" altLang="en-US" noProof="0" dirty="0"/>
          </a:p>
        </p:txBody>
      </p:sp>
      <p:sp>
        <p:nvSpPr>
          <p:cNvPr id="12" name="任意多边形 5"/>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lstStyle/>
          <a:p>
            <a:pPr rtl="0"/>
            <a:endParaRPr lang="zh-CN" altLang="en-US" noProof="0" dirty="0"/>
          </a:p>
        </p:txBody>
      </p:sp>
      <p:sp>
        <p:nvSpPr>
          <p:cNvPr id="13" name="图片占位符 12" descr="为添加图像预留的空占位符。单击占位符，选择要添加的图像。"/>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zh-CN" altLang="en-US" noProof="0"/>
              <a:t>单击图标添加图片</a:t>
            </a:r>
            <a:endParaRPr lang="zh-CN" altLang="en-US" noProof="0" dirty="0"/>
          </a:p>
        </p:txBody>
      </p:sp>
      <p:sp>
        <p:nvSpPr>
          <p:cNvPr id="14" name="任意多边形 5"/>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lstStyle/>
          <a:p>
            <a:pPr rtl="0"/>
            <a:endParaRPr lang="zh-CN" altLang="en-US" noProof="0" dirty="0"/>
          </a:p>
        </p:txBody>
      </p:sp>
      <p:sp>
        <p:nvSpPr>
          <p:cNvPr id="15" name="图片占位符 14" descr="为添加图像预留的空占位符。单击占位符，选择要添加的图像。"/>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zh-CN" altLang="en-US" noProof="0"/>
              <a:t>单击图标添加图片</a:t>
            </a:r>
            <a:endParaRPr lang="zh-CN" altLang="en-US" noProof="0" dirty="0"/>
          </a:p>
        </p:txBody>
      </p:sp>
      <p:sp>
        <p:nvSpPr>
          <p:cNvPr id="20" name="任意多边形 5"/>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lstStyle/>
          <a:p>
            <a:pPr rtl="0"/>
            <a:endParaRPr lang="zh-CN" altLang="en-US" noProof="0" dirty="0"/>
          </a:p>
        </p:txBody>
      </p:sp>
      <p:sp>
        <p:nvSpPr>
          <p:cNvPr id="21" name="图片占位符 20" descr="为添加图像预留的空占位符。单击占位符，选择要添加的图像。"/>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zh-CN" altLang="en-US" noProof="0"/>
              <a:t>单击图标添加图片</a:t>
            </a:r>
            <a:endParaRPr lang="zh-CN" altLang="en-US" noProof="0" dirty="0"/>
          </a:p>
        </p:txBody>
      </p:sp>
    </p:spTree>
    <p:extLst>
      <p:ext uri="{BB962C8B-B14F-4D97-AF65-F5344CB8AC3E}">
        <p14:creationId xmlns:p14="http://schemas.microsoft.com/office/powerpoint/2010/main" val="188841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竖排文字占位符 2"/>
          <p:cNvSpPr>
            <a:spLocks noGrp="1"/>
          </p:cNvSpPr>
          <p:nvPr>
            <p:ph type="body" orient="vert" idx="1"/>
          </p:nvPr>
        </p:nvSpPr>
        <p:spPr/>
        <p:txBody>
          <a:bodyPr vert="vert" rtlCol="0"/>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CN" altLang="en-US" noProof="0" dirty="0"/>
          </a:p>
        </p:txBody>
      </p:sp>
      <p:sp>
        <p:nvSpPr>
          <p:cNvPr id="5" name="页脚占位符 4"/>
          <p:cNvSpPr>
            <a:spLocks noGrp="1"/>
          </p:cNvSpPr>
          <p:nvPr>
            <p:ph type="ftr" sz="quarter" idx="11"/>
          </p:nvPr>
        </p:nvSpPr>
        <p:spPr/>
        <p:txBody>
          <a:bodyPr rtlCol="0"/>
          <a:lstStyle/>
          <a:p>
            <a:pPr rtl="0"/>
            <a:r>
              <a:rPr lang="zh-CN" altLang="en-US" noProof="0" dirty="0"/>
              <a:t>添加页脚</a:t>
            </a:r>
          </a:p>
        </p:txBody>
      </p:sp>
      <p:sp>
        <p:nvSpPr>
          <p:cNvPr id="4" name="日期占位符 3"/>
          <p:cNvSpPr>
            <a:spLocks noGrp="1"/>
          </p:cNvSpPr>
          <p:nvPr>
            <p:ph type="dt" sz="half" idx="10"/>
          </p:nvPr>
        </p:nvSpPr>
        <p:spPr/>
        <p:txBody>
          <a:bodyPr rtlCol="0"/>
          <a:lstStyle>
            <a:lvl1pPr>
              <a:defRPr/>
            </a:lvl1pPr>
          </a:lstStyle>
          <a:p>
            <a:fld id="{0A4A421A-F8EF-4D5D-81DC-E1861D7B20A8}" type="datetime2">
              <a:rPr lang="zh-CN" altLang="en-US" smtClean="0"/>
              <a:t>2022年12月21日</a:t>
            </a:fld>
            <a:endParaRPr lang="zh-CN" altLang="en-US" dirty="0"/>
          </a:p>
        </p:txBody>
      </p:sp>
      <p:sp>
        <p:nvSpPr>
          <p:cNvPr id="6" name="幻灯片编号占位符 5"/>
          <p:cNvSpPr>
            <a:spLocks noGrp="1"/>
          </p:cNvSpPr>
          <p:nvPr>
            <p:ph type="sldNum" sz="quarter" idx="12"/>
          </p:nvPr>
        </p:nvSpPr>
        <p:spPr/>
        <p:txBody>
          <a:bodyPr rtlCol="0"/>
          <a:lstStyle/>
          <a:p>
            <a:pPr rtl="0"/>
            <a:fld id="{289D71E3-7D81-4C24-B9D8-6B108755C64C}" type="slidenum">
              <a:rPr lang="en-US" altLang="zh-CN" noProof="0" smtClean="0"/>
              <a:t>‹#›</a:t>
            </a:fld>
            <a:endParaRPr lang="zh-CN" altLang="en-US" noProof="0" dirty="0"/>
          </a:p>
        </p:txBody>
      </p:sp>
    </p:spTree>
    <p:extLst>
      <p:ext uri="{BB962C8B-B14F-4D97-AF65-F5344CB8AC3E}">
        <p14:creationId xmlns:p14="http://schemas.microsoft.com/office/powerpoint/2010/main" val="361509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垂直标题 1"/>
          <p:cNvSpPr>
            <a:spLocks noGrp="1"/>
          </p:cNvSpPr>
          <p:nvPr>
            <p:ph type="title" orient="vert"/>
          </p:nvPr>
        </p:nvSpPr>
        <p:spPr>
          <a:xfrm>
            <a:off x="8839200" y="365125"/>
            <a:ext cx="1828799" cy="4940300"/>
          </a:xfrm>
        </p:spPr>
        <p:txBody>
          <a:bodyPr vert="vert" rtlCol="0"/>
          <a:lstStyle/>
          <a:p>
            <a:pPr rtl="0"/>
            <a:r>
              <a:rPr lang="zh-CN" altLang="en-US" noProof="0"/>
              <a:t>单击此处编辑母版标题样式</a:t>
            </a:r>
            <a:endParaRPr lang="zh-CN" altLang="en-US" noProof="0" dirty="0"/>
          </a:p>
        </p:txBody>
      </p:sp>
      <p:sp>
        <p:nvSpPr>
          <p:cNvPr id="3" name="竖排文字占位符 2"/>
          <p:cNvSpPr>
            <a:spLocks noGrp="1"/>
          </p:cNvSpPr>
          <p:nvPr>
            <p:ph type="body" orient="vert" idx="1"/>
          </p:nvPr>
        </p:nvSpPr>
        <p:spPr>
          <a:xfrm>
            <a:off x="1524000" y="365125"/>
            <a:ext cx="6858000" cy="4940300"/>
          </a:xfrm>
        </p:spPr>
        <p:txBody>
          <a:bodyPr vert="vert" rtlCol="0"/>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CN" altLang="en-US" noProof="0" dirty="0"/>
          </a:p>
        </p:txBody>
      </p:sp>
      <p:sp>
        <p:nvSpPr>
          <p:cNvPr id="5" name="页脚占位符 4"/>
          <p:cNvSpPr>
            <a:spLocks noGrp="1"/>
          </p:cNvSpPr>
          <p:nvPr>
            <p:ph type="ftr" sz="quarter" idx="11"/>
          </p:nvPr>
        </p:nvSpPr>
        <p:spPr/>
        <p:txBody>
          <a:bodyPr rtlCol="0"/>
          <a:lstStyle/>
          <a:p>
            <a:pPr rtl="0"/>
            <a:r>
              <a:rPr lang="zh-CN" altLang="en-US" noProof="0" dirty="0"/>
              <a:t>添加页脚</a:t>
            </a:r>
          </a:p>
        </p:txBody>
      </p:sp>
      <p:sp>
        <p:nvSpPr>
          <p:cNvPr id="4" name="日期占位符 3"/>
          <p:cNvSpPr>
            <a:spLocks noGrp="1"/>
          </p:cNvSpPr>
          <p:nvPr>
            <p:ph type="dt" sz="half" idx="10"/>
          </p:nvPr>
        </p:nvSpPr>
        <p:spPr/>
        <p:txBody>
          <a:bodyPr rtlCol="0"/>
          <a:lstStyle>
            <a:lvl1pPr>
              <a:defRPr/>
            </a:lvl1pPr>
          </a:lstStyle>
          <a:p>
            <a:fld id="{577BB6D5-4905-4EB1-BC83-F14774C447FE}" type="datetime2">
              <a:rPr lang="zh-CN" altLang="en-US" smtClean="0"/>
              <a:t>2022年12月21日</a:t>
            </a:fld>
            <a:endParaRPr lang="zh-CN" altLang="en-US" dirty="0"/>
          </a:p>
        </p:txBody>
      </p:sp>
      <p:sp>
        <p:nvSpPr>
          <p:cNvPr id="6" name="幻灯片编号占位符 5"/>
          <p:cNvSpPr>
            <a:spLocks noGrp="1"/>
          </p:cNvSpPr>
          <p:nvPr>
            <p:ph type="sldNum" sz="quarter" idx="12"/>
          </p:nvPr>
        </p:nvSpPr>
        <p:spPr/>
        <p:txBody>
          <a:bodyPr rtlCol="0"/>
          <a:lstStyle/>
          <a:p>
            <a:pPr rtl="0"/>
            <a:fld id="{289D71E3-7D81-4C24-B9D8-6B108755C64C}" type="slidenum">
              <a:rPr lang="en-US" altLang="zh-CN" noProof="0" smtClean="0"/>
              <a:t>‹#›</a:t>
            </a:fld>
            <a:endParaRPr lang="zh-CN" altLang="en-US" noProof="0" dirty="0"/>
          </a:p>
        </p:txBody>
      </p:sp>
    </p:spTree>
    <p:extLst>
      <p:ext uri="{BB962C8B-B14F-4D97-AF65-F5344CB8AC3E}">
        <p14:creationId xmlns:p14="http://schemas.microsoft.com/office/powerpoint/2010/main" val="161376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27" name="Title 1"/>
          <p:cNvSpPr>
            <a:spLocks noGrp="1"/>
          </p:cNvSpPr>
          <p:nvPr>
            <p:ph type="title"/>
          </p:nvPr>
        </p:nvSpPr>
        <p:spPr/>
        <p:txBody>
          <a:bodyPr/>
          <a:lstStyle/>
          <a:p>
            <a:r>
              <a:rPr lang="en-US"/>
              <a:t>Click to edit Master title style</a:t>
            </a:r>
          </a:p>
        </p:txBody>
      </p:sp>
      <p:sp>
        <p:nvSpPr>
          <p:cNvPr id="1048628"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29"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0" name="Date Placeholder 4"/>
          <p:cNvSpPr>
            <a:spLocks noGrp="1"/>
          </p:cNvSpPr>
          <p:nvPr>
            <p:ph type="dt" sz="half" idx="10"/>
          </p:nvPr>
        </p:nvSpPr>
        <p:spPr/>
        <p:txBody>
          <a:bodyPr/>
          <a:lstStyle/>
          <a:p>
            <a:fld id="{AAA4DD64-340E-694B-ACF5-B657D838E1FA}" type="datetime1">
              <a:t>2022/12/21</a:t>
            </a:fld>
            <a:endParaRPr lang="en-US"/>
          </a:p>
        </p:txBody>
      </p:sp>
      <p:sp>
        <p:nvSpPr>
          <p:cNvPr id="1048631" name="Footer Placeholder 5"/>
          <p:cNvSpPr>
            <a:spLocks noGrp="1"/>
          </p:cNvSpPr>
          <p:nvPr>
            <p:ph type="ftr" sz="quarter" idx="11"/>
          </p:nvPr>
        </p:nvSpPr>
        <p:spPr/>
        <p:txBody>
          <a:bodyPr/>
          <a:lstStyle/>
          <a:p>
            <a:endParaRPr lang="en-US"/>
          </a:p>
        </p:txBody>
      </p:sp>
      <p:sp>
        <p:nvSpPr>
          <p:cNvPr id="1048632" name="Slide Number Placeholder 6"/>
          <p:cNvSpPr>
            <a:spLocks noGrp="1"/>
          </p:cNvSpPr>
          <p:nvPr>
            <p:ph type="sldNum" sz="quarter" idx="12"/>
          </p:nvPr>
        </p:nvSpPr>
        <p:spPr/>
        <p:txBody>
          <a:bodyPr/>
          <a:lstStyle/>
          <a:p>
            <a:fld id="{7B42A392-2278-8C41-852C-B2E8129CF00D}" type="slidenum">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33" name="Title 1"/>
          <p:cNvSpPr>
            <a:spLocks noGrp="1"/>
          </p:cNvSpPr>
          <p:nvPr>
            <p:ph type="title"/>
          </p:nvPr>
        </p:nvSpPr>
        <p:spPr>
          <a:xfrm>
            <a:off x="839788" y="365125"/>
            <a:ext cx="10515600" cy="1325563"/>
          </a:xfrm>
        </p:spPr>
        <p:txBody>
          <a:bodyPr/>
          <a:lstStyle/>
          <a:p>
            <a:r>
              <a:rPr lang="en-US"/>
              <a:t>Click to edit Master title style</a:t>
            </a:r>
          </a:p>
        </p:txBody>
      </p:sp>
      <p:sp>
        <p:nvSpPr>
          <p:cNvPr id="1048634"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35"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6"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37"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8" name="Date Placeholder 6"/>
          <p:cNvSpPr>
            <a:spLocks noGrp="1"/>
          </p:cNvSpPr>
          <p:nvPr>
            <p:ph type="dt" sz="half" idx="10"/>
          </p:nvPr>
        </p:nvSpPr>
        <p:spPr/>
        <p:txBody>
          <a:bodyPr/>
          <a:lstStyle/>
          <a:p>
            <a:fld id="{AAA4DD64-340E-694B-ACF5-B657D838E1FA}" type="datetime1">
              <a:t>2022/12/21</a:t>
            </a:fld>
            <a:endParaRPr lang="en-US"/>
          </a:p>
        </p:txBody>
      </p:sp>
      <p:sp>
        <p:nvSpPr>
          <p:cNvPr id="1048639" name="Footer Placeholder 7"/>
          <p:cNvSpPr>
            <a:spLocks noGrp="1"/>
          </p:cNvSpPr>
          <p:nvPr>
            <p:ph type="ftr" sz="quarter" idx="11"/>
          </p:nvPr>
        </p:nvSpPr>
        <p:spPr/>
        <p:txBody>
          <a:bodyPr/>
          <a:lstStyle/>
          <a:p>
            <a:endParaRPr lang="en-US"/>
          </a:p>
        </p:txBody>
      </p:sp>
      <p:sp>
        <p:nvSpPr>
          <p:cNvPr id="1048640" name="Slide Number Placeholder 8"/>
          <p:cNvSpPr>
            <a:spLocks noGrp="1"/>
          </p:cNvSpPr>
          <p:nvPr>
            <p:ph type="sldNum" sz="quarter" idx="12"/>
          </p:nvPr>
        </p:nvSpPr>
        <p:spPr/>
        <p:txBody>
          <a:bodyPr/>
          <a:lstStyle/>
          <a:p>
            <a:fld id="{7B42A392-2278-8C41-852C-B2E8129CF00D}" type="slidenum">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r>
              <a:rPr lang="en-US"/>
              <a:t>Click to edit Master title style</a:t>
            </a:r>
          </a:p>
        </p:txBody>
      </p:sp>
      <p:sp>
        <p:nvSpPr>
          <p:cNvPr id="1048598" name="Date Placeholder 2"/>
          <p:cNvSpPr>
            <a:spLocks noGrp="1"/>
          </p:cNvSpPr>
          <p:nvPr>
            <p:ph type="dt" sz="half" idx="10"/>
          </p:nvPr>
        </p:nvSpPr>
        <p:spPr/>
        <p:txBody>
          <a:bodyPr/>
          <a:lstStyle/>
          <a:p>
            <a:fld id="{AAA4DD64-340E-694B-ACF5-B657D838E1FA}" type="datetime1">
              <a:t>2022/12/21</a:t>
            </a:fld>
            <a:endParaRPr lang="en-US"/>
          </a:p>
        </p:txBody>
      </p:sp>
      <p:sp>
        <p:nvSpPr>
          <p:cNvPr id="1048599" name="Footer Placeholder 3"/>
          <p:cNvSpPr>
            <a:spLocks noGrp="1"/>
          </p:cNvSpPr>
          <p:nvPr>
            <p:ph type="ftr" sz="quarter" idx="11"/>
          </p:nvPr>
        </p:nvSpPr>
        <p:spPr/>
        <p:txBody>
          <a:bodyPr/>
          <a:lstStyle/>
          <a:p>
            <a:endParaRPr lang="en-US"/>
          </a:p>
        </p:txBody>
      </p:sp>
      <p:sp>
        <p:nvSpPr>
          <p:cNvPr id="1048600" name="Slide Number Placeholder 4"/>
          <p:cNvSpPr>
            <a:spLocks noGrp="1"/>
          </p:cNvSpPr>
          <p:nvPr>
            <p:ph type="sldNum" sz="quarter" idx="12"/>
          </p:nvPr>
        </p:nvSpPr>
        <p:spPr/>
        <p:txBody>
          <a:bodyPr/>
          <a:lstStyle/>
          <a:p>
            <a:fld id="{7B42A392-2278-8C41-852C-B2E8129CF00D}" type="slidenum">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81" name="Date Placeholder 1"/>
          <p:cNvSpPr>
            <a:spLocks noGrp="1"/>
          </p:cNvSpPr>
          <p:nvPr>
            <p:ph type="dt" sz="half" idx="10"/>
          </p:nvPr>
        </p:nvSpPr>
        <p:spPr/>
        <p:txBody>
          <a:bodyPr/>
          <a:lstStyle/>
          <a:p>
            <a:fld id="{AAA4DD64-340E-694B-ACF5-B657D838E1FA}" type="datetime1">
              <a:t>2022/12/21</a:t>
            </a:fld>
            <a:endParaRPr lang="en-US"/>
          </a:p>
        </p:txBody>
      </p:sp>
      <p:sp>
        <p:nvSpPr>
          <p:cNvPr id="1048582" name="Footer Placeholder 2"/>
          <p:cNvSpPr>
            <a:spLocks noGrp="1"/>
          </p:cNvSpPr>
          <p:nvPr>
            <p:ph type="ftr" sz="quarter" idx="11"/>
          </p:nvPr>
        </p:nvSpPr>
        <p:spPr/>
        <p:txBody>
          <a:bodyPr/>
          <a:lstStyle/>
          <a:p>
            <a:endParaRPr lang="en-US"/>
          </a:p>
        </p:txBody>
      </p:sp>
      <p:sp>
        <p:nvSpPr>
          <p:cNvPr id="1048583" name="Slide Number Placeholder 3"/>
          <p:cNvSpPr>
            <a:spLocks noGrp="1"/>
          </p:cNvSpPr>
          <p:nvPr>
            <p:ph type="sldNum" sz="quarter" idx="12"/>
          </p:nvPr>
        </p:nvSpPr>
        <p:spPr/>
        <p:txBody>
          <a:bodyPr/>
          <a:lstStyle/>
          <a:p>
            <a:fld id="{7B42A392-2278-8C41-852C-B2E8129CF00D}" type="slidenum">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41"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642"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3"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644" name="Date Placeholder 4"/>
          <p:cNvSpPr>
            <a:spLocks noGrp="1"/>
          </p:cNvSpPr>
          <p:nvPr>
            <p:ph type="dt" sz="half" idx="10"/>
          </p:nvPr>
        </p:nvSpPr>
        <p:spPr/>
        <p:txBody>
          <a:bodyPr/>
          <a:lstStyle/>
          <a:p>
            <a:fld id="{AAA4DD64-340E-694B-ACF5-B657D838E1FA}" type="datetime1">
              <a:t>2022/12/21</a:t>
            </a:fld>
            <a:endParaRPr lang="en-US"/>
          </a:p>
        </p:txBody>
      </p:sp>
      <p:sp>
        <p:nvSpPr>
          <p:cNvPr id="1048645" name="Footer Placeholder 5"/>
          <p:cNvSpPr>
            <a:spLocks noGrp="1"/>
          </p:cNvSpPr>
          <p:nvPr>
            <p:ph type="ftr" sz="quarter" idx="11"/>
          </p:nvPr>
        </p:nvSpPr>
        <p:spPr/>
        <p:txBody>
          <a:bodyPr/>
          <a:lstStyle/>
          <a:p>
            <a:endParaRPr lang="en-US"/>
          </a:p>
        </p:txBody>
      </p:sp>
      <p:sp>
        <p:nvSpPr>
          <p:cNvPr id="1048646" name="Slide Number Placeholder 6"/>
          <p:cNvSpPr>
            <a:spLocks noGrp="1"/>
          </p:cNvSpPr>
          <p:nvPr>
            <p:ph type="sldNum" sz="quarter" idx="12"/>
          </p:nvPr>
        </p:nvSpPr>
        <p:spPr/>
        <p:txBody>
          <a:bodyPr/>
          <a:lstStyle/>
          <a:p>
            <a:fld id="{7B42A392-2278-8C41-852C-B2E8129CF00D}" type="slidenum">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11"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612"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613"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614" name="Date Placeholder 4"/>
          <p:cNvSpPr>
            <a:spLocks noGrp="1"/>
          </p:cNvSpPr>
          <p:nvPr>
            <p:ph type="dt" sz="half" idx="10"/>
          </p:nvPr>
        </p:nvSpPr>
        <p:spPr/>
        <p:txBody>
          <a:bodyPr/>
          <a:lstStyle/>
          <a:p>
            <a:fld id="{AAA4DD64-340E-694B-ACF5-B657D838E1FA}" type="datetime1">
              <a:t>2022/12/21</a:t>
            </a:fld>
            <a:endParaRPr lang="en-US"/>
          </a:p>
        </p:txBody>
      </p:sp>
      <p:sp>
        <p:nvSpPr>
          <p:cNvPr id="1048615" name="Footer Placeholder 5"/>
          <p:cNvSpPr>
            <a:spLocks noGrp="1"/>
          </p:cNvSpPr>
          <p:nvPr>
            <p:ph type="ftr" sz="quarter" idx="11"/>
          </p:nvPr>
        </p:nvSpPr>
        <p:spPr/>
        <p:txBody>
          <a:bodyPr/>
          <a:lstStyle/>
          <a:p>
            <a:endParaRPr lang="en-US"/>
          </a:p>
        </p:txBody>
      </p:sp>
      <p:sp>
        <p:nvSpPr>
          <p:cNvPr id="1048616" name="Slide Number Placeholder 6"/>
          <p:cNvSpPr>
            <a:spLocks noGrp="1"/>
          </p:cNvSpPr>
          <p:nvPr>
            <p:ph type="sldNum" sz="quarter" idx="12"/>
          </p:nvPr>
        </p:nvSpPr>
        <p:spPr/>
        <p:txBody>
          <a:bodyPr/>
          <a:lstStyle/>
          <a:p>
            <a:fld id="{7B42A392-2278-8C41-852C-B2E8129CF00D}" type="slidenum">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4DD64-340E-694B-ACF5-B657D838E1FA}" type="datetime1">
              <a:t>2022/12/21</a:t>
            </a:fld>
            <a:endParaRPr lang="en-US"/>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2A392-2278-8C41-852C-B2E8129CF00D}" type="slidenum">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53"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48654"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5"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4DD64-340E-694B-ACF5-B657D838E1FA}" type="datetime1">
              <a:t>2022/12/21</a:t>
            </a:fld>
            <a:endParaRPr lang="en-US"/>
          </a:p>
        </p:txBody>
      </p:sp>
      <p:sp>
        <p:nvSpPr>
          <p:cNvPr id="1048656"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57"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2A392-2278-8C41-852C-B2E8129CF00D}" type="slidenum">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a:fillRect/>
          </a:stretch>
        </p:blipFill>
        <p:spPr>
          <a:xfrm>
            <a:off x="0" y="0"/>
            <a:ext cx="12188826" cy="6858000"/>
          </a:xfrm>
          <a:prstGeom prst="rect">
            <a:avLst/>
          </a:prstGeom>
        </p:spPr>
      </p:pic>
      <p:sp>
        <p:nvSpPr>
          <p:cNvPr id="2" name="标题占位符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zh-CN" altLang="en-US" noProof="0" dirty="0"/>
              <a:t>单击此处编辑母版标题样式</a:t>
            </a:r>
          </a:p>
        </p:txBody>
      </p:sp>
      <p:sp>
        <p:nvSpPr>
          <p:cNvPr id="3" name="文本占位符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rtl="0"/>
            <a:r>
              <a:rPr lang="zh-CN" altLang="en-US" noProof="0" dirty="0"/>
              <a:t>单击此处编辑母版文本样式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5" name="页脚占位符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latin typeface="微软雅黑" panose="020B0503020204020204" pitchFamily="34" charset="-122"/>
                <a:ea typeface="微软雅黑" panose="020B0503020204020204" pitchFamily="34" charset="-122"/>
              </a:defRPr>
            </a:lvl1pPr>
          </a:lstStyle>
          <a:p>
            <a:r>
              <a:rPr lang="zh-CN" altLang="en-US" noProof="0" dirty="0"/>
              <a:t>添加页脚</a:t>
            </a:r>
          </a:p>
        </p:txBody>
      </p:sp>
      <p:sp>
        <p:nvSpPr>
          <p:cNvPr id="4" name="日期占位符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latin typeface="微软雅黑" panose="020B0503020204020204" pitchFamily="34" charset="-122"/>
                <a:ea typeface="微软雅黑" panose="020B0503020204020204" pitchFamily="34" charset="-122"/>
              </a:defRPr>
            </a:lvl1pPr>
          </a:lstStyle>
          <a:p>
            <a:fld id="{9AD195D6-80D6-476A-A29D-B0234F685364}" type="datetime2">
              <a:rPr lang="zh-CN" altLang="en-US" smtClean="0"/>
              <a:t>2022年12月21日</a:t>
            </a:fld>
            <a:endParaRPr lang="zh-CN" altLang="en-US" dirty="0"/>
          </a:p>
        </p:txBody>
      </p:sp>
      <p:sp>
        <p:nvSpPr>
          <p:cNvPr id="6" name="幻灯片编号占位符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latin typeface="微软雅黑" panose="020B0503020204020204" pitchFamily="34" charset="-122"/>
                <a:ea typeface="微软雅黑" panose="020B0503020204020204" pitchFamily="34" charset="-122"/>
              </a:defRPr>
            </a:lvl1pPr>
          </a:lstStyle>
          <a:p>
            <a:fld id="{289D71E3-7D81-4C24-B9D8-6B108755C64C}" type="slidenum">
              <a:rPr lang="en-US" altLang="zh-CN" noProof="0" smtClean="0"/>
              <a:t>‹#›</a:t>
            </a:fld>
            <a:endParaRPr lang="zh-CN" altLang="en-US" noProof="0" dirty="0"/>
          </a:p>
        </p:txBody>
      </p:sp>
    </p:spTree>
    <p:extLst>
      <p:ext uri="{BB962C8B-B14F-4D97-AF65-F5344CB8AC3E}">
        <p14:creationId xmlns:p14="http://schemas.microsoft.com/office/powerpoint/2010/main" val="158980603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ea"/>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深度视觉·原创设计 https://www.docer.com/works?userid=22383862"/>
          <p:cNvSpPr txBox="1"/>
          <p:nvPr/>
        </p:nvSpPr>
        <p:spPr>
          <a:xfrm>
            <a:off x="412750" y="386715"/>
            <a:ext cx="3277870" cy="828040"/>
          </a:xfrm>
          <a:prstGeom prst="rect">
            <a:avLst/>
          </a:prstGeom>
          <a:noFill/>
        </p:spPr>
        <p:txBody>
          <a:bodyPr wrap="square" rtlCol="0">
            <a:spAutoFit/>
          </a:bodyPr>
          <a:lstStyle/>
          <a:p>
            <a:pPr algn="l"/>
            <a:r>
              <a:rPr lang="en-US" altLang="zh-CN" sz="4400" b="1" i="1" dirty="0">
                <a:solidFill>
                  <a:srgbClr val="C00000"/>
                </a:solidFill>
                <a:latin typeface="Microsoft YaHei" pitchFamily="34" charset="-122"/>
                <a:ea typeface="Microsoft YaHei" pitchFamily="34" charset="-122"/>
              </a:rPr>
              <a:t>2021-2022</a:t>
            </a:r>
          </a:p>
        </p:txBody>
      </p:sp>
      <p:sp>
        <p:nvSpPr>
          <p:cNvPr id="1048585" name="深度视觉·原创设计 https://www.docer.com/works?userid=22383862"/>
          <p:cNvSpPr/>
          <p:nvPr/>
        </p:nvSpPr>
        <p:spPr>
          <a:xfrm>
            <a:off x="1612601" y="4481416"/>
            <a:ext cx="1923548" cy="443185"/>
          </a:xfrm>
          <a:prstGeom prst="roundRect">
            <a:avLst/>
          </a:prstGeom>
          <a:solidFill>
            <a:srgbClr val="C0000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思源黑体" pitchFamily="34" charset="-122"/>
                <a:ea typeface="思源黑体" pitchFamily="34" charset="-122"/>
                <a:sym typeface="思源黑体" pitchFamily="34" charset="-122"/>
              </a:rPr>
              <a:t>分享人</a:t>
            </a:r>
            <a:r>
              <a:rPr lang="zh-TW" altLang="en-US" sz="1400" dirty="0">
                <a:solidFill>
                  <a:schemeClr val="tx1"/>
                </a:solidFill>
                <a:latin typeface="思源黑体" pitchFamily="34" charset="-122"/>
                <a:ea typeface="思源黑体" pitchFamily="34" charset="-122"/>
                <a:sym typeface="思源黑体" pitchFamily="34" charset="-122"/>
              </a:rPr>
              <a:t>：羅善文</a:t>
            </a:r>
            <a:endParaRPr lang="zh-CN" altLang="en-US" sz="1400" dirty="0">
              <a:solidFill>
                <a:schemeClr val="tx1"/>
              </a:solidFill>
              <a:latin typeface="思源黑体" pitchFamily="34" charset="-122"/>
              <a:ea typeface="思源黑体" pitchFamily="34" charset="-122"/>
              <a:sym typeface="思源黑体" pitchFamily="34" charset="-122"/>
            </a:endParaRPr>
          </a:p>
        </p:txBody>
      </p:sp>
      <p:sp>
        <p:nvSpPr>
          <p:cNvPr id="1048586" name="深度视觉·原创设计 https://www.docer.com/works?userid=22383862"/>
          <p:cNvSpPr txBox="1"/>
          <p:nvPr/>
        </p:nvSpPr>
        <p:spPr>
          <a:xfrm>
            <a:off x="412749" y="2291909"/>
            <a:ext cx="4677134" cy="1600438"/>
          </a:xfrm>
          <a:prstGeom prst="rect">
            <a:avLst/>
          </a:prstGeom>
          <a:solidFill>
            <a:schemeClr val="bg1"/>
          </a:solidFill>
        </p:spPr>
        <p:txBody>
          <a:bodyPr wrap="square" rtlCol="0">
            <a:spAutoFit/>
          </a:bodyPr>
          <a:lstStyle/>
          <a:p>
            <a:pPr lvl="0" indent="0" algn="ctr">
              <a:buFont typeface="Arial" charset="0"/>
              <a:buNone/>
            </a:pPr>
            <a:r>
              <a:rPr lang="zh-CN" altLang="en-US" sz="4900" dirty="0">
                <a:solidFill>
                  <a:schemeClr val="tx1">
                    <a:lumMod val="75000"/>
                    <a:lumOff val="25000"/>
                  </a:schemeClr>
                </a:solidFill>
                <a:latin typeface="zcoolwenyiti" pitchFamily="2" charset="-122"/>
                <a:ea typeface="zcoolwenyiti" pitchFamily="2" charset="-122"/>
                <a:cs typeface="+mn-ea"/>
                <a:sym typeface="+mn-lt"/>
              </a:rPr>
              <a:t>安格近況與展望(创始教師視角)</a:t>
            </a:r>
          </a:p>
        </p:txBody>
      </p:sp>
      <p:pic>
        <p:nvPicPr>
          <p:cNvPr id="2097152" name="图片 4"/>
          <p:cNvPicPr>
            <a:picLocks/>
          </p:cNvPicPr>
          <p:nvPr/>
        </p:nvPicPr>
        <p:blipFill>
          <a:blip r:embed="rId2"/>
          <a:srcRect l="-97" r="97"/>
          <a:stretch>
            <a:fillRect/>
          </a:stretch>
        </p:blipFill>
        <p:spPr>
          <a:xfrm>
            <a:off x="5388161" y="323905"/>
            <a:ext cx="6521392" cy="65340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48584"/>
                                        </p:tgtEl>
                                        <p:attrNameLst>
                                          <p:attrName>style.visibility</p:attrName>
                                        </p:attrNameLst>
                                      </p:cBhvr>
                                      <p:to>
                                        <p:strVal val="visible"/>
                                      </p:to>
                                    </p:set>
                                    <p:animEffect transition="in" filter="fade">
                                      <p:cBhvr>
                                        <p:cTn id="7" dur="1000"/>
                                        <p:tgtEl>
                                          <p:spTgt spid="1048584"/>
                                        </p:tgtEl>
                                      </p:cBhvr>
                                    </p:animEffect>
                                    <p:anim calcmode="lin" valueType="num">
                                      <p:cBhvr>
                                        <p:cTn id="8" dur="1000" fill="hold"/>
                                        <p:tgtEl>
                                          <p:spTgt spid="1048584"/>
                                        </p:tgtEl>
                                        <p:attrNameLst>
                                          <p:attrName>ppt_x</p:attrName>
                                        </p:attrNameLst>
                                      </p:cBhvr>
                                      <p:tavLst>
                                        <p:tav tm="0">
                                          <p:val>
                                            <p:strVal val="#ppt_x"/>
                                          </p:val>
                                        </p:tav>
                                        <p:tav tm="100000">
                                          <p:val>
                                            <p:strVal val="#ppt_x"/>
                                          </p:val>
                                        </p:tav>
                                      </p:tavLst>
                                    </p:anim>
                                    <p:anim calcmode="lin" valueType="num">
                                      <p:cBhvr>
                                        <p:cTn id="9" dur="1000" fill="hold"/>
                                        <p:tgtEl>
                                          <p:spTgt spid="104858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48585"/>
                                        </p:tgtEl>
                                        <p:attrNameLst>
                                          <p:attrName>style.visibility</p:attrName>
                                        </p:attrNameLst>
                                      </p:cBhvr>
                                      <p:to>
                                        <p:strVal val="visible"/>
                                      </p:to>
                                    </p:set>
                                    <p:animEffect transition="in" filter="fade">
                                      <p:cBhvr>
                                        <p:cTn id="14" dur="500"/>
                                        <p:tgtEl>
                                          <p:spTgt spid="1048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4" grpId="0"/>
      <p:bldP spid="104858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328" y="332656"/>
            <a:ext cx="9829800" cy="1082674"/>
          </a:xfrm>
        </p:spPr>
        <p:txBody>
          <a:bodyPr rtlCol="0"/>
          <a:lstStyle/>
          <a:p>
            <a:pPr rtl="0"/>
            <a:r>
              <a:rPr lang="zh-CN" altLang="en-US" dirty="0"/>
              <a:t>小苹果树学堂的缘起与发展</a:t>
            </a:r>
          </a:p>
        </p:txBody>
      </p:sp>
      <p:sp>
        <p:nvSpPr>
          <p:cNvPr id="3" name="文本占位符 2"/>
          <p:cNvSpPr>
            <a:spLocks noGrp="1"/>
          </p:cNvSpPr>
          <p:nvPr>
            <p:ph type="body" sz="half" idx="2"/>
          </p:nvPr>
        </p:nvSpPr>
        <p:spPr>
          <a:xfrm>
            <a:off x="5879976" y="613279"/>
            <a:ext cx="5832648" cy="5400600"/>
          </a:xfrm>
        </p:spPr>
        <p:txBody>
          <a:bodyPr rtlCol="0">
            <a:normAutofit/>
          </a:bodyPr>
          <a:lstStyle/>
          <a:p>
            <a:pPr rtl="0"/>
            <a:r>
              <a:rPr lang="en-US" altLang="zh-CN" b="1" dirty="0"/>
              <a:t>2013</a:t>
            </a:r>
            <a:r>
              <a:rPr lang="zh-CN" altLang="en-US" b="1" dirty="0"/>
              <a:t>年</a:t>
            </a:r>
            <a:r>
              <a:rPr lang="en-US" altLang="zh-CN" b="1" dirty="0"/>
              <a:t>   </a:t>
            </a:r>
            <a:r>
              <a:rPr lang="zh-CN" altLang="en-US" dirty="0"/>
              <a:t>在家上学：五个妈妈为自己的孩子办了个学堂</a:t>
            </a:r>
            <a:endParaRPr lang="en-US" altLang="zh-CN" dirty="0"/>
          </a:p>
          <a:p>
            <a:pPr rtl="0"/>
            <a:r>
              <a:rPr lang="en-US" altLang="zh-CN" dirty="0"/>
              <a:t> </a:t>
            </a:r>
            <a:r>
              <a:rPr lang="en-US" altLang="zh-CN" b="1" dirty="0"/>
              <a:t>2014</a:t>
            </a:r>
            <a:r>
              <a:rPr lang="zh-CN" altLang="en-US" b="1" dirty="0"/>
              <a:t>年</a:t>
            </a:r>
            <a:r>
              <a:rPr lang="zh-CN" altLang="en-US" dirty="0"/>
              <a:t>  成立小学部，三个小学生，</a:t>
            </a:r>
            <a:r>
              <a:rPr lang="en-US" altLang="zh-CN" dirty="0"/>
              <a:t>8</a:t>
            </a:r>
            <a:r>
              <a:rPr lang="zh-CN" altLang="en-US" dirty="0"/>
              <a:t>个幼儿员学生，搬至第二个小院</a:t>
            </a:r>
            <a:endParaRPr lang="en-US" altLang="zh-CN" dirty="0"/>
          </a:p>
          <a:p>
            <a:pPr rtl="0"/>
            <a:r>
              <a:rPr lang="en-US" altLang="zh-CN" b="1" dirty="0"/>
              <a:t>2015</a:t>
            </a:r>
            <a:r>
              <a:rPr lang="zh-CN" altLang="en-US" b="1" dirty="0"/>
              <a:t>年</a:t>
            </a:r>
            <a:r>
              <a:rPr lang="zh-CN" altLang="en-US" dirty="0"/>
              <a:t>  学生增至</a:t>
            </a:r>
            <a:r>
              <a:rPr lang="en-US" altLang="zh-CN" dirty="0"/>
              <a:t>22</a:t>
            </a:r>
            <a:r>
              <a:rPr lang="zh-CN" altLang="en-US" dirty="0"/>
              <a:t>个，小学生</a:t>
            </a:r>
            <a:r>
              <a:rPr lang="en-US" altLang="zh-CN" dirty="0"/>
              <a:t>9</a:t>
            </a:r>
            <a:r>
              <a:rPr lang="zh-CN" altLang="en-US" dirty="0"/>
              <a:t>个 幼儿园</a:t>
            </a:r>
            <a:r>
              <a:rPr lang="en-US" altLang="zh-CN" dirty="0"/>
              <a:t>13</a:t>
            </a:r>
            <a:r>
              <a:rPr lang="zh-CN" altLang="en-US" dirty="0"/>
              <a:t>个</a:t>
            </a:r>
            <a:endParaRPr lang="en-US" altLang="zh-CN" dirty="0"/>
          </a:p>
          <a:p>
            <a:pPr rtl="0"/>
            <a:r>
              <a:rPr lang="en-US" altLang="zh-CN" b="1" dirty="0"/>
              <a:t>2016</a:t>
            </a:r>
            <a:r>
              <a:rPr lang="zh-CN" altLang="en-US" b="1" dirty="0"/>
              <a:t>年</a:t>
            </a:r>
            <a:r>
              <a:rPr lang="zh-CN" altLang="en-US" dirty="0"/>
              <a:t>  由宋庄</a:t>
            </a:r>
            <a:r>
              <a:rPr lang="en-US" altLang="zh-CN" dirty="0"/>
              <a:t>400</a:t>
            </a:r>
            <a:r>
              <a:rPr lang="zh-CN" altLang="en-US" dirty="0"/>
              <a:t>多个艺术家众筹集装箱建筑</a:t>
            </a:r>
            <a:r>
              <a:rPr lang="en-US" altLang="zh-CN" dirty="0"/>
              <a:t>--</a:t>
            </a:r>
            <a:r>
              <a:rPr lang="zh-CN" altLang="en-US" dirty="0"/>
              <a:t>果盒，在宋庄形成一定影响力。学生增至</a:t>
            </a:r>
            <a:r>
              <a:rPr lang="en-US" altLang="zh-CN" dirty="0"/>
              <a:t>41</a:t>
            </a:r>
            <a:r>
              <a:rPr lang="zh-CN" altLang="en-US" dirty="0"/>
              <a:t>个。</a:t>
            </a:r>
            <a:endParaRPr lang="en-US" altLang="zh-CN" dirty="0"/>
          </a:p>
          <a:p>
            <a:pPr rtl="0"/>
            <a:r>
              <a:rPr lang="en-US" altLang="zh-CN" b="1" dirty="0"/>
              <a:t>2017</a:t>
            </a:r>
            <a:r>
              <a:rPr lang="zh-CN" altLang="en-US" b="1" dirty="0"/>
              <a:t>年</a:t>
            </a:r>
            <a:r>
              <a:rPr lang="zh-CN" altLang="en-US" dirty="0"/>
              <a:t>初见先锋，酝酿改革，小学生由</a:t>
            </a:r>
            <a:r>
              <a:rPr lang="en-US" altLang="zh-CN" dirty="0"/>
              <a:t>19</a:t>
            </a:r>
            <a:r>
              <a:rPr lang="zh-CN" altLang="en-US" dirty="0"/>
              <a:t>个减至</a:t>
            </a:r>
            <a:r>
              <a:rPr lang="en-US" altLang="zh-CN" dirty="0"/>
              <a:t>9</a:t>
            </a:r>
            <a:r>
              <a:rPr lang="zh-CN" altLang="en-US" dirty="0"/>
              <a:t>个</a:t>
            </a:r>
            <a:endParaRPr lang="en-US" altLang="zh-CN" dirty="0"/>
          </a:p>
          <a:p>
            <a:pPr rtl="0"/>
            <a:r>
              <a:rPr lang="en-US" altLang="zh-CN" b="1" dirty="0"/>
              <a:t>2018</a:t>
            </a:r>
            <a:r>
              <a:rPr lang="zh-CN" altLang="en-US" b="1" dirty="0"/>
              <a:t>年</a:t>
            </a:r>
            <a:r>
              <a:rPr lang="zh-CN" altLang="en-US" dirty="0"/>
              <a:t>  幼儿园学生增至</a:t>
            </a:r>
            <a:r>
              <a:rPr lang="en-US" altLang="zh-CN" dirty="0"/>
              <a:t>34</a:t>
            </a:r>
            <a:r>
              <a:rPr lang="zh-CN" altLang="en-US" dirty="0"/>
              <a:t>个</a:t>
            </a:r>
            <a:endParaRPr lang="en-US" altLang="zh-CN" dirty="0"/>
          </a:p>
          <a:p>
            <a:pPr rtl="0"/>
            <a:r>
              <a:rPr lang="en-US" altLang="zh-CN" b="1" dirty="0"/>
              <a:t>2019</a:t>
            </a:r>
            <a:r>
              <a:rPr lang="zh-CN" altLang="en-US" b="1" dirty="0"/>
              <a:t>年</a:t>
            </a:r>
            <a:r>
              <a:rPr lang="zh-CN" altLang="en-US" dirty="0"/>
              <a:t>   年初正式和先锋合作  装修新校区</a:t>
            </a:r>
            <a:endParaRPr lang="en-US" altLang="zh-CN" dirty="0"/>
          </a:p>
          <a:p>
            <a:pPr rtl="0"/>
            <a:r>
              <a:rPr lang="en-US" altLang="zh-CN" b="1" dirty="0"/>
              <a:t>2020</a:t>
            </a:r>
            <a:r>
              <a:rPr lang="zh-CN" altLang="en-US" b="1" dirty="0"/>
              <a:t>年</a:t>
            </a:r>
            <a:r>
              <a:rPr lang="zh-CN" altLang="en-US" dirty="0"/>
              <a:t>   上半年疫情，幼儿园闭园，小学线上，</a:t>
            </a:r>
            <a:r>
              <a:rPr lang="en-US" altLang="zh-CN" dirty="0"/>
              <a:t>5</a:t>
            </a:r>
            <a:r>
              <a:rPr lang="zh-CN" altLang="en-US" dirty="0"/>
              <a:t>月搬进中坝河新校区，小学生增至</a:t>
            </a:r>
            <a:r>
              <a:rPr lang="en-US" altLang="zh-CN" dirty="0"/>
              <a:t>24</a:t>
            </a:r>
            <a:r>
              <a:rPr lang="zh-CN" altLang="en-US" dirty="0"/>
              <a:t>人</a:t>
            </a:r>
            <a:endParaRPr lang="en-US" altLang="zh-CN" dirty="0"/>
          </a:p>
          <a:p>
            <a:pPr rtl="0"/>
            <a:r>
              <a:rPr lang="en-US" altLang="zh-CN" b="1" dirty="0"/>
              <a:t>2021</a:t>
            </a:r>
            <a:r>
              <a:rPr lang="zh-CN" altLang="en-US" b="1" dirty="0"/>
              <a:t>年</a:t>
            </a:r>
            <a:r>
              <a:rPr lang="zh-CN" altLang="en-US" dirty="0"/>
              <a:t>   </a:t>
            </a:r>
            <a:r>
              <a:rPr lang="en-US" altLang="zh-CN" dirty="0"/>
              <a:t>9</a:t>
            </a:r>
            <a:r>
              <a:rPr lang="zh-CN" altLang="en-US" dirty="0"/>
              <a:t>月因国家政策影响，被迫搬离中坝河，以高额管理费搬进北实外国际学校</a:t>
            </a:r>
            <a:endParaRPr lang="en-US" altLang="zh-CN" dirty="0"/>
          </a:p>
          <a:p>
            <a:pPr rtl="0"/>
            <a:r>
              <a:rPr lang="en-US" altLang="zh-CN" b="1" dirty="0"/>
              <a:t>2022</a:t>
            </a:r>
            <a:r>
              <a:rPr lang="zh-CN" altLang="en-US" dirty="0"/>
              <a:t>年  受疫情影响，学堂时开时不开，目前打算搬出去，并关停幼儿园</a:t>
            </a:r>
            <a:endParaRPr lang="en-US" altLang="zh-CN" dirty="0"/>
          </a:p>
          <a:p>
            <a:pPr rtl="0"/>
            <a:endParaRPr lang="en-US" altLang="zh-CN" dirty="0"/>
          </a:p>
        </p:txBody>
      </p:sp>
      <p:pic>
        <p:nvPicPr>
          <p:cNvPr id="9" name="图片占位符 8"/>
          <p:cNvPicPr>
            <a:picLocks noGrp="1" noChangeAspect="1"/>
          </p:cNvPicPr>
          <p:nvPr>
            <p:ph type="pic" idx="1"/>
          </p:nvPr>
        </p:nvPicPr>
        <p:blipFill>
          <a:blip r:embed="rId3"/>
          <a:srcRect t="7391" b="7391"/>
          <a:stretch>
            <a:fillRect/>
          </a:stretch>
        </p:blipFill>
        <p:spPr>
          <a:xfrm>
            <a:off x="47328" y="1844824"/>
            <a:ext cx="5193089" cy="293751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336" y="116632"/>
            <a:ext cx="7315200" cy="1828800"/>
          </a:xfrm>
        </p:spPr>
        <p:txBody>
          <a:bodyPr rtlCol="0">
            <a:normAutofit/>
          </a:bodyPr>
          <a:lstStyle/>
          <a:p>
            <a:pPr rtl="0"/>
            <a:r>
              <a:rPr lang="zh-CN" altLang="en-US" sz="4000" dirty="0"/>
              <a:t>小苹果树的近况</a:t>
            </a:r>
            <a:r>
              <a:rPr lang="en-US" altLang="zh-CN" sz="4000" dirty="0"/>
              <a:t>—</a:t>
            </a:r>
            <a:r>
              <a:rPr lang="zh-CN" altLang="en-US" sz="4000" b="1" dirty="0"/>
              <a:t>疫情影响</a:t>
            </a:r>
            <a:br>
              <a:rPr lang="en-US" altLang="zh-CN" dirty="0"/>
            </a:br>
            <a:endParaRPr lang="en-US" dirty="0"/>
          </a:p>
        </p:txBody>
      </p:sp>
      <p:sp>
        <p:nvSpPr>
          <p:cNvPr id="3" name="文本占位符 2"/>
          <p:cNvSpPr>
            <a:spLocks noGrp="1"/>
          </p:cNvSpPr>
          <p:nvPr>
            <p:ph type="body" idx="1"/>
          </p:nvPr>
        </p:nvSpPr>
        <p:spPr>
          <a:xfrm>
            <a:off x="2999656" y="2060848"/>
            <a:ext cx="6552728" cy="2358752"/>
          </a:xfrm>
        </p:spPr>
        <p:txBody>
          <a:bodyPr rtlCol="0">
            <a:normAutofit/>
          </a:bodyPr>
          <a:lstStyle/>
          <a:p>
            <a:pPr rtl="0"/>
            <a:r>
              <a:rPr lang="zh-CN" altLang="en-US" sz="2000" dirty="0">
                <a:latin typeface="+mj-ea"/>
                <a:ea typeface="+mj-ea"/>
              </a:rPr>
              <a:t>小苹果树目前有小学生</a:t>
            </a:r>
            <a:r>
              <a:rPr lang="en-US" altLang="zh-CN" sz="2000" dirty="0">
                <a:latin typeface="+mj-ea"/>
                <a:ea typeface="+mj-ea"/>
              </a:rPr>
              <a:t>10</a:t>
            </a:r>
            <a:r>
              <a:rPr lang="zh-CN" altLang="en-US" sz="2000" dirty="0">
                <a:latin typeface="+mj-ea"/>
                <a:ea typeface="+mj-ea"/>
              </a:rPr>
              <a:t>人，幼儿园学生</a:t>
            </a:r>
            <a:r>
              <a:rPr lang="en-US" altLang="zh-CN" sz="2000" dirty="0">
                <a:latin typeface="+mj-ea"/>
                <a:ea typeface="+mj-ea"/>
              </a:rPr>
              <a:t>22</a:t>
            </a:r>
            <a:r>
              <a:rPr lang="zh-CN" altLang="en-US" sz="2000" dirty="0">
                <a:latin typeface="+mj-ea"/>
                <a:ea typeface="+mj-ea"/>
              </a:rPr>
              <a:t>人</a:t>
            </a:r>
            <a:endParaRPr lang="en-US" altLang="zh-CN" sz="2000" dirty="0">
              <a:latin typeface="+mj-ea"/>
              <a:ea typeface="+mj-ea"/>
            </a:endParaRPr>
          </a:p>
          <a:p>
            <a:pPr rtl="0"/>
            <a:r>
              <a:rPr lang="en-US" altLang="zh-CN" sz="2000" dirty="0">
                <a:latin typeface="+mj-ea"/>
                <a:ea typeface="+mj-ea"/>
              </a:rPr>
              <a:t>2022</a:t>
            </a:r>
            <a:r>
              <a:rPr lang="zh-CN" altLang="en-US" sz="2000" dirty="0">
                <a:latin typeface="+mj-ea"/>
                <a:ea typeface="+mj-ea"/>
              </a:rPr>
              <a:t>年的</a:t>
            </a:r>
            <a:r>
              <a:rPr lang="en-US" altLang="zh-CN" sz="2000" dirty="0">
                <a:latin typeface="+mj-ea"/>
                <a:ea typeface="+mj-ea"/>
              </a:rPr>
              <a:t>4</a:t>
            </a:r>
            <a:r>
              <a:rPr lang="zh-CN" altLang="en-US" sz="2000" dirty="0">
                <a:latin typeface="+mj-ea"/>
                <a:ea typeface="+mj-ea"/>
              </a:rPr>
              <a:t>月、</a:t>
            </a:r>
            <a:r>
              <a:rPr lang="en-US" altLang="zh-CN" sz="2000" dirty="0">
                <a:latin typeface="+mj-ea"/>
                <a:ea typeface="+mj-ea"/>
              </a:rPr>
              <a:t>5</a:t>
            </a:r>
            <a:r>
              <a:rPr lang="zh-CN" altLang="en-US" sz="2000" dirty="0">
                <a:latin typeface="+mj-ea"/>
                <a:ea typeface="+mj-ea"/>
              </a:rPr>
              <a:t>月、</a:t>
            </a:r>
            <a:r>
              <a:rPr lang="en-US" altLang="zh-CN" sz="2000" dirty="0">
                <a:latin typeface="+mj-ea"/>
                <a:ea typeface="+mj-ea"/>
              </a:rPr>
              <a:t>7</a:t>
            </a:r>
            <a:r>
              <a:rPr lang="zh-CN" altLang="en-US" sz="2000" dirty="0">
                <a:latin typeface="+mj-ea"/>
                <a:ea typeface="+mj-ea"/>
              </a:rPr>
              <a:t>月下旬、</a:t>
            </a:r>
            <a:r>
              <a:rPr lang="en-US" altLang="zh-CN" sz="2000" dirty="0">
                <a:latin typeface="+mj-ea"/>
                <a:ea typeface="+mj-ea"/>
              </a:rPr>
              <a:t>11</a:t>
            </a:r>
            <a:r>
              <a:rPr lang="zh-CN" altLang="en-US" sz="2000" dirty="0">
                <a:latin typeface="+mj-ea"/>
                <a:ea typeface="+mj-ea"/>
              </a:rPr>
              <a:t>月、及至目前因疫情无法返校，小学分散学习，幼儿园闭园，全年真正开学</a:t>
            </a:r>
            <a:r>
              <a:rPr lang="en-US" altLang="zh-CN" sz="2000" dirty="0">
                <a:latin typeface="+mj-ea"/>
                <a:ea typeface="+mj-ea"/>
              </a:rPr>
              <a:t>4</a:t>
            </a:r>
            <a:r>
              <a:rPr lang="zh-CN" altLang="en-US" sz="2000" dirty="0">
                <a:latin typeface="+mj-ea"/>
                <a:ea typeface="+mj-ea"/>
              </a:rPr>
              <a:t>个月，幼儿园收费</a:t>
            </a:r>
            <a:r>
              <a:rPr lang="en-US" altLang="zh-CN" sz="2000" dirty="0">
                <a:latin typeface="+mj-ea"/>
                <a:ea typeface="+mj-ea"/>
              </a:rPr>
              <a:t>4</a:t>
            </a:r>
            <a:r>
              <a:rPr lang="zh-CN" altLang="en-US" sz="2000" dirty="0">
                <a:latin typeface="+mj-ea"/>
                <a:ea typeface="+mj-ea"/>
              </a:rPr>
              <a:t>个月，老师工资照发，其他成本照常，经济亏损严重。</a:t>
            </a:r>
            <a:endParaRPr lang="en-US" altLang="zh-CN" sz="2000" dirty="0">
              <a:latin typeface="+mj-ea"/>
              <a:ea typeface="+mj-ea"/>
            </a:endParaRPr>
          </a:p>
          <a:p>
            <a:pPr rtl="0"/>
            <a:endParaRPr lang="en-US" altLang="zh-CN" sz="2000" dirty="0">
              <a:latin typeface="+mj-ea"/>
              <a:ea typeface="+mj-ea"/>
            </a:endParaRPr>
          </a:p>
          <a:p>
            <a:pPr rtl="0"/>
            <a:endParaRPr lang="en-US" altLang="zh-CN" sz="2000" dirty="0">
              <a:latin typeface="+mj-ea"/>
              <a:ea typeface="+mj-ea"/>
            </a:endParaRPr>
          </a:p>
          <a:p>
            <a:pPr rtl="0"/>
            <a:endParaRPr lang="en-US" dirty="0">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3352" y="188640"/>
            <a:ext cx="9829800" cy="1082674"/>
          </a:xfrm>
        </p:spPr>
        <p:txBody>
          <a:bodyPr rtlCol="0">
            <a:normAutofit/>
          </a:bodyPr>
          <a:lstStyle/>
          <a:p>
            <a:pPr rtl="0"/>
            <a:r>
              <a:rPr lang="zh-CN" altLang="en-US" sz="4000" dirty="0"/>
              <a:t>小苹果树的近况</a:t>
            </a:r>
            <a:r>
              <a:rPr lang="en-US" altLang="zh-CN" sz="4000" dirty="0"/>
              <a:t>—</a:t>
            </a:r>
            <a:r>
              <a:rPr lang="zh-CN" altLang="en-US" sz="4000" b="1" dirty="0"/>
              <a:t>场地</a:t>
            </a:r>
            <a:endParaRPr lang="en-US" sz="4000" b="1" dirty="0"/>
          </a:p>
        </p:txBody>
      </p:sp>
      <p:sp>
        <p:nvSpPr>
          <p:cNvPr id="4" name="内容占位符 3"/>
          <p:cNvSpPr>
            <a:spLocks noGrp="1"/>
          </p:cNvSpPr>
          <p:nvPr>
            <p:ph idx="1"/>
          </p:nvPr>
        </p:nvSpPr>
        <p:spPr/>
        <p:txBody>
          <a:bodyPr/>
          <a:lstStyle/>
          <a:p>
            <a:r>
              <a:rPr lang="zh-CN" altLang="en-US" dirty="0"/>
              <a:t>小苹果树目前栖身于宋庄一家有执照的国际学校，每年向对方缴纳我们学费的</a:t>
            </a:r>
            <a:r>
              <a:rPr lang="en-US" altLang="zh-CN" dirty="0"/>
              <a:t>40%</a:t>
            </a:r>
            <a:r>
              <a:rPr lang="zh-CN" altLang="en-US" dirty="0"/>
              <a:t>作为管理费，这样可以免受教委部门的检查。但过去的一年因为大家理念差异太大，合作并不愉快，所以我们打算于今年年底结束合作。</a:t>
            </a:r>
            <a:endParaRPr lang="en-US" altLang="zh-CN" dirty="0"/>
          </a:p>
          <a:p>
            <a:endParaRPr lang="en-US" altLang="zh-CN" dirty="0"/>
          </a:p>
          <a:p>
            <a:r>
              <a:rPr lang="zh-CN" altLang="en-US" sz="4400" b="1" dirty="0"/>
              <a:t>明年的场地在哪里？？？</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5400" y="188640"/>
            <a:ext cx="9829800" cy="1082674"/>
          </a:xfrm>
        </p:spPr>
        <p:txBody>
          <a:bodyPr rtlCol="0">
            <a:normAutofit/>
          </a:bodyPr>
          <a:lstStyle/>
          <a:p>
            <a:pPr rtl="0"/>
            <a:r>
              <a:rPr lang="zh-CN" altLang="en-US" sz="3600" b="1" dirty="0"/>
              <a:t>小苹果树的近况</a:t>
            </a:r>
            <a:r>
              <a:rPr lang="en-US" altLang="zh-CN" sz="3600" b="1" dirty="0"/>
              <a:t>—</a:t>
            </a:r>
            <a:r>
              <a:rPr lang="zh-CN" altLang="en-US" sz="3600" b="1" dirty="0"/>
              <a:t>政策</a:t>
            </a:r>
            <a:endParaRPr lang="en-US" sz="3600" b="1" dirty="0"/>
          </a:p>
        </p:txBody>
      </p:sp>
      <p:sp>
        <p:nvSpPr>
          <p:cNvPr id="3" name="内容占位符 2"/>
          <p:cNvSpPr>
            <a:spLocks noGrp="1"/>
          </p:cNvSpPr>
          <p:nvPr>
            <p:ph sz="half" idx="1"/>
          </p:nvPr>
        </p:nvSpPr>
        <p:spPr/>
        <p:txBody>
          <a:bodyPr rtlCol="0">
            <a:normAutofit/>
          </a:bodyPr>
          <a:lstStyle/>
          <a:p>
            <a:pPr marL="0" indent="0" rtl="0">
              <a:buNone/>
            </a:pPr>
            <a:r>
              <a:rPr lang="en-US" altLang="zh-CN" dirty="0"/>
              <a:t>2021</a:t>
            </a:r>
            <a:r>
              <a:rPr lang="zh-CN" altLang="en-US" dirty="0"/>
              <a:t>年暑假，北京开始实行“双减”，校外培训机构大量关闭，我们被一刀切</a:t>
            </a:r>
            <a:endParaRPr lang="en-US" altLang="zh-CN" dirty="0"/>
          </a:p>
          <a:p>
            <a:pPr marL="0" indent="0" rtl="0">
              <a:buNone/>
            </a:pPr>
            <a:endParaRPr lang="en-US" altLang="zh-CN" dirty="0"/>
          </a:p>
          <a:p>
            <a:pPr marL="0" indent="0" rtl="0">
              <a:buNone/>
            </a:pPr>
            <a:r>
              <a:rPr lang="en-US" altLang="zh-CN" dirty="0"/>
              <a:t>2022</a:t>
            </a:r>
            <a:r>
              <a:rPr lang="zh-CN" altLang="en-US" dirty="0"/>
              <a:t>年</a:t>
            </a:r>
            <a:r>
              <a:rPr lang="en-US" altLang="zh-CN" dirty="0"/>
              <a:t>2</a:t>
            </a:r>
            <a:r>
              <a:rPr lang="zh-CN" altLang="en-US" dirty="0"/>
              <a:t>月北京市加强双减巡查</a:t>
            </a:r>
            <a:endParaRPr lang="en-US" altLang="zh-CN" dirty="0"/>
          </a:p>
        </p:txBody>
      </p:sp>
      <p:sp>
        <p:nvSpPr>
          <p:cNvPr id="6" name="内容占位符 5"/>
          <p:cNvSpPr>
            <a:spLocks noGrp="1"/>
          </p:cNvSpPr>
          <p:nvPr>
            <p:ph sz="half" idx="2"/>
          </p:nvPr>
        </p:nvSpPr>
        <p:spPr>
          <a:xfrm>
            <a:off x="6960096" y="1691640"/>
            <a:ext cx="4389120" cy="3474720"/>
          </a:xfrm>
        </p:spPr>
        <p:txBody>
          <a:bodyPr/>
          <a:lstStyle/>
          <a:p>
            <a:r>
              <a:rPr lang="zh-CN" altLang="en-US" dirty="0"/>
              <a:t>义务教育年龄段</a:t>
            </a:r>
          </a:p>
          <a:p>
            <a:r>
              <a:rPr lang="zh-CN" altLang="en-US" dirty="0"/>
              <a:t>小苹果树的孩子年龄段在</a:t>
            </a:r>
            <a:r>
              <a:rPr lang="en-US" altLang="zh-CN" dirty="0"/>
              <a:t>3-12</a:t>
            </a:r>
            <a:r>
              <a:rPr lang="zh-CN" altLang="en-US" dirty="0"/>
              <a:t>岁，属于九年制义务教育阶段，政府不允许其他的教育形式存在，所以小苹果树只能以教育培训机构的形式存在，所以在本质说小苹果树属于非法教育</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b="1" dirty="0"/>
              <a:t>小苹果树的近况</a:t>
            </a:r>
            <a:r>
              <a:rPr lang="en-US" altLang="zh-CN" b="1" dirty="0"/>
              <a:t>—</a:t>
            </a:r>
            <a:r>
              <a:rPr lang="zh-CN" altLang="en-US" b="1" dirty="0"/>
              <a:t>教育理念</a:t>
            </a:r>
            <a:endParaRPr lang="en-US" b="1" dirty="0"/>
          </a:p>
        </p:txBody>
      </p:sp>
      <p:sp>
        <p:nvSpPr>
          <p:cNvPr id="4" name="内容占位符 3"/>
          <p:cNvSpPr>
            <a:spLocks noGrp="1"/>
          </p:cNvSpPr>
          <p:nvPr>
            <p:ph sz="half" idx="2"/>
          </p:nvPr>
        </p:nvSpPr>
        <p:spPr>
          <a:xfrm>
            <a:off x="1524001" y="1700808"/>
            <a:ext cx="4389120" cy="3743341"/>
          </a:xfrm>
        </p:spPr>
        <p:txBody>
          <a:bodyPr rtlCol="0">
            <a:normAutofit lnSpcReduction="10000"/>
          </a:bodyPr>
          <a:lstStyle/>
          <a:p>
            <a:pPr marL="0" indent="0" rtl="0">
              <a:buNone/>
            </a:pPr>
            <a:r>
              <a:rPr lang="zh-CN" altLang="en-US" dirty="0"/>
              <a:t>传统模式：确定性、好量化、</a:t>
            </a:r>
            <a:r>
              <a:rPr lang="en-US" altLang="zh-CN" dirty="0"/>
              <a:t> </a:t>
            </a:r>
            <a:r>
              <a:rPr lang="zh-CN" altLang="en-US" dirty="0"/>
              <a:t>好操作</a:t>
            </a:r>
            <a:endParaRPr lang="en-US" altLang="zh-CN" dirty="0"/>
          </a:p>
          <a:p>
            <a:pPr marL="0" indent="0" rtl="0">
              <a:buNone/>
            </a:pPr>
            <a:r>
              <a:rPr lang="zh-CN" altLang="en-US" dirty="0"/>
              <a:t>知识本位、课堂中心、教师中心</a:t>
            </a:r>
            <a:endParaRPr lang="en-US" altLang="zh-CN" dirty="0"/>
          </a:p>
          <a:p>
            <a:pPr marL="0" indent="0" rtl="0">
              <a:buNone/>
            </a:pPr>
            <a:endParaRPr lang="en-US" altLang="zh-CN" dirty="0"/>
          </a:p>
          <a:p>
            <a:pPr marL="0" indent="0" rtl="0">
              <a:buNone/>
            </a:pPr>
            <a:r>
              <a:rPr lang="zh-CN" altLang="en-US" dirty="0"/>
              <a:t>小苹果树的理念：相信人人皆可成才</a:t>
            </a:r>
            <a:endParaRPr lang="en-US" altLang="zh-CN" dirty="0"/>
          </a:p>
          <a:p>
            <a:pPr marL="0" indent="0" rtl="0">
              <a:buNone/>
            </a:pPr>
            <a:r>
              <a:rPr lang="zh-CN" altLang="en-US" dirty="0"/>
              <a:t>                            以学生为中心</a:t>
            </a:r>
            <a:endParaRPr lang="en-US" altLang="zh-CN" dirty="0"/>
          </a:p>
          <a:p>
            <a:pPr marL="0" indent="0" rtl="0">
              <a:buNone/>
            </a:pPr>
            <a:r>
              <a:rPr lang="zh-CN" altLang="en-US" dirty="0"/>
              <a:t>        每个孩子都有自己的节奏和特点</a:t>
            </a:r>
            <a:endParaRPr lang="en-US" altLang="zh-CN" dirty="0"/>
          </a:p>
          <a:p>
            <a:pPr marL="0" indent="0" rtl="0">
              <a:buNone/>
            </a:pPr>
            <a:endParaRPr lang="en-US" altLang="zh-CN" dirty="0"/>
          </a:p>
        </p:txBody>
      </p:sp>
      <p:sp>
        <p:nvSpPr>
          <p:cNvPr id="6" name="内容占位符 5"/>
          <p:cNvSpPr>
            <a:spLocks noGrp="1"/>
          </p:cNvSpPr>
          <p:nvPr>
            <p:ph sz="quarter" idx="4"/>
          </p:nvPr>
        </p:nvSpPr>
        <p:spPr>
          <a:xfrm>
            <a:off x="6278880" y="2132856"/>
            <a:ext cx="4713664" cy="3456384"/>
          </a:xfrm>
        </p:spPr>
        <p:txBody>
          <a:bodyPr rtlCol="0">
            <a:normAutofit lnSpcReduction="10000"/>
          </a:bodyPr>
          <a:lstStyle/>
          <a:p>
            <a:pPr marL="0" indent="0" rtl="0">
              <a:buNone/>
            </a:pPr>
            <a:r>
              <a:rPr lang="zh-CN" altLang="en-US" dirty="0"/>
              <a:t>小苹果树现有家长</a:t>
            </a:r>
            <a:endParaRPr lang="en-US" altLang="zh-CN" dirty="0"/>
          </a:p>
          <a:p>
            <a:pPr marL="0" indent="0" rtl="0">
              <a:buNone/>
            </a:pPr>
            <a:r>
              <a:rPr lang="en-US" altLang="zh-CN" dirty="0"/>
              <a:t>       50%</a:t>
            </a:r>
            <a:r>
              <a:rPr lang="zh-CN" altLang="en-US" dirty="0"/>
              <a:t>认同小苹果树理念</a:t>
            </a:r>
            <a:endParaRPr lang="en-US" altLang="zh-CN" dirty="0"/>
          </a:p>
          <a:p>
            <a:pPr marL="0" indent="0" rtl="0">
              <a:buNone/>
            </a:pPr>
            <a:r>
              <a:rPr lang="en-US" altLang="zh-CN" dirty="0"/>
              <a:t>       30%</a:t>
            </a:r>
            <a:r>
              <a:rPr lang="zh-CN" altLang="en-US" dirty="0"/>
              <a:t>适应不良过渡选择</a:t>
            </a:r>
            <a:endParaRPr lang="en-US" altLang="zh-CN" dirty="0"/>
          </a:p>
          <a:p>
            <a:pPr marL="0" indent="0" rtl="0">
              <a:buNone/>
            </a:pPr>
            <a:r>
              <a:rPr lang="en-US" altLang="zh-CN" dirty="0"/>
              <a:t>       10%</a:t>
            </a:r>
            <a:r>
              <a:rPr lang="zh-CN" altLang="en-US" dirty="0"/>
              <a:t>特需学生</a:t>
            </a:r>
            <a:endParaRPr lang="en-US" altLang="zh-CN" dirty="0"/>
          </a:p>
          <a:p>
            <a:pPr marL="0" indent="0" rtl="0">
              <a:buNone/>
            </a:pPr>
            <a:r>
              <a:rPr lang="en-US" altLang="zh-CN" dirty="0"/>
              <a:t>       10%</a:t>
            </a:r>
            <a:r>
              <a:rPr lang="zh-CN" altLang="en-US" dirty="0"/>
              <a:t>其他</a:t>
            </a:r>
            <a:endParaRPr lang="en-US" altLang="zh-CN" dirty="0"/>
          </a:p>
          <a:p>
            <a:pPr marL="0" indent="0" rtl="0">
              <a:buNone/>
            </a:pPr>
            <a:r>
              <a:rPr lang="zh-CN" altLang="en-US" dirty="0"/>
              <a:t>      接受这个理念就得面对不确定性、复杂性，对家长心理考验极大，经济支</a:t>
            </a:r>
            <a:endParaRPr lang="en-US" altLang="zh-CN" dirty="0"/>
          </a:p>
          <a:p>
            <a:pPr marL="0" indent="0" rtl="0">
              <a:buNone/>
            </a:pPr>
            <a:r>
              <a:rPr lang="zh-CN" altLang="en-US" dirty="0"/>
              <a:t>出也是很重要的条件</a:t>
            </a:r>
            <a:endParaRPr lang="en-US" altLang="zh-CN" dirty="0"/>
          </a:p>
          <a:p>
            <a:pPr marL="0" indent="0" rtl="0">
              <a:buNone/>
            </a:pPr>
            <a:endParaRPr lang="en-US" altLang="zh-CN" dirty="0"/>
          </a:p>
          <a:p>
            <a:pPr marL="0" indent="0" rtl="0">
              <a:buNone/>
            </a:pP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5360" y="116632"/>
            <a:ext cx="9829800" cy="794642"/>
          </a:xfrm>
        </p:spPr>
        <p:txBody>
          <a:bodyPr/>
          <a:lstStyle/>
          <a:p>
            <a:r>
              <a:rPr lang="zh-CN" altLang="en-US" b="1" dirty="0"/>
              <a:t>小苹果树的近况</a:t>
            </a:r>
            <a:r>
              <a:rPr lang="en-US" altLang="zh-CN" b="1" dirty="0"/>
              <a:t>—</a:t>
            </a:r>
            <a:r>
              <a:rPr lang="zh-CN" altLang="en-US" b="1" dirty="0"/>
              <a:t>教师队伍</a:t>
            </a:r>
          </a:p>
        </p:txBody>
      </p:sp>
      <p:sp>
        <p:nvSpPr>
          <p:cNvPr id="4" name="内容占位符 3"/>
          <p:cNvSpPr>
            <a:spLocks noGrp="1"/>
          </p:cNvSpPr>
          <p:nvPr>
            <p:ph sz="half" idx="2"/>
          </p:nvPr>
        </p:nvSpPr>
        <p:spPr>
          <a:xfrm>
            <a:off x="1524000" y="1556792"/>
            <a:ext cx="7380312" cy="3743341"/>
          </a:xfrm>
        </p:spPr>
        <p:txBody>
          <a:bodyPr>
            <a:normAutofit/>
          </a:bodyPr>
          <a:lstStyle/>
          <a:p>
            <a:r>
              <a:rPr lang="zh-CN" altLang="en-US" dirty="0"/>
              <a:t>小苹果树现有全职教师</a:t>
            </a:r>
            <a:r>
              <a:rPr lang="en-US" altLang="zh-CN" dirty="0"/>
              <a:t>8</a:t>
            </a:r>
            <a:r>
              <a:rPr lang="zh-CN" altLang="en-US" dirty="0"/>
              <a:t>名，研究生</a:t>
            </a:r>
            <a:r>
              <a:rPr lang="en-US" altLang="zh-CN" dirty="0"/>
              <a:t>3</a:t>
            </a:r>
            <a:r>
              <a:rPr lang="zh-CN" altLang="en-US" dirty="0"/>
              <a:t>名、幼师</a:t>
            </a:r>
            <a:r>
              <a:rPr lang="en-US" altLang="zh-CN" dirty="0"/>
              <a:t>4</a:t>
            </a:r>
            <a:r>
              <a:rPr lang="zh-CN" altLang="en-US" dirty="0"/>
              <a:t>名、保育师</a:t>
            </a:r>
            <a:r>
              <a:rPr lang="en-US" altLang="zh-CN" dirty="0"/>
              <a:t>1</a:t>
            </a:r>
            <a:r>
              <a:rPr lang="zh-CN" altLang="en-US" dirty="0"/>
              <a:t>名</a:t>
            </a:r>
            <a:endParaRPr lang="en-US" altLang="zh-CN" dirty="0"/>
          </a:p>
          <a:p>
            <a:endParaRPr lang="en-US" altLang="zh-CN" dirty="0"/>
          </a:p>
          <a:p>
            <a:pPr marL="0" indent="0">
              <a:buNone/>
            </a:pPr>
            <a:r>
              <a:rPr lang="zh-CN" altLang="en-US" dirty="0"/>
              <a:t>对教师综合素质要求高，教师自身的技能水平，对教育的理解、对儿童的认知、对自我的认知，以及和家长的沟通能力</a:t>
            </a:r>
            <a:endParaRPr lang="en-US" altLang="zh-CN" dirty="0"/>
          </a:p>
          <a:p>
            <a:pPr marL="0" indent="0">
              <a:buNone/>
            </a:pPr>
            <a:endParaRPr lang="en-US" altLang="zh-CN" dirty="0"/>
          </a:p>
          <a:p>
            <a:pPr marL="0" indent="0">
              <a:buNone/>
            </a:pPr>
            <a:r>
              <a:rPr lang="zh-CN" altLang="en-US" dirty="0"/>
              <a:t>教师的薪资待遇不高</a:t>
            </a:r>
            <a:endParaRPr lang="en-US" altLang="zh-CN" dirty="0"/>
          </a:p>
          <a:p>
            <a:pPr marL="0" indent="0">
              <a:buNone/>
            </a:pPr>
            <a:endParaRPr lang="en-US" altLang="zh-CN" dirty="0"/>
          </a:p>
          <a:p>
            <a:pPr marL="0" indent="0">
              <a:buNone/>
            </a:pPr>
            <a:r>
              <a:rPr lang="zh-CN" altLang="en-US" dirty="0"/>
              <a:t>工作的稳定性和行业的稳定性相关</a:t>
            </a:r>
            <a:endParaRPr lang="en-US" altLang="zh-CN" dirty="0"/>
          </a:p>
          <a:p>
            <a:pPr marL="0" indent="0">
              <a:buNone/>
            </a:pPr>
            <a:endParaRPr lang="en-US" altLang="zh-CN" dirty="0"/>
          </a:p>
          <a:p>
            <a:pPr marL="0" indent="0">
              <a:buNone/>
            </a:pPr>
            <a:endParaRPr lang="en-US" altLang="zh-CN" dirty="0"/>
          </a:p>
          <a:p>
            <a:pPr marL="0" indent="0">
              <a:buNone/>
            </a:pP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9829800" cy="471586"/>
          </a:xfrm>
        </p:spPr>
        <p:txBody>
          <a:bodyPr>
            <a:normAutofit fontScale="90000"/>
          </a:bodyPr>
          <a:lstStyle/>
          <a:p>
            <a:r>
              <a:rPr lang="zh-CN" altLang="en-US" b="1" dirty="0"/>
              <a:t>小苹果树的近况</a:t>
            </a:r>
            <a:r>
              <a:rPr lang="en-US" altLang="zh-CN" b="1" dirty="0"/>
              <a:t>--</a:t>
            </a:r>
            <a:r>
              <a:rPr lang="zh-CN" altLang="en-US" b="1" dirty="0"/>
              <a:t>经济</a:t>
            </a:r>
          </a:p>
        </p:txBody>
      </p:sp>
      <p:sp>
        <p:nvSpPr>
          <p:cNvPr id="4" name="内容占位符 3"/>
          <p:cNvSpPr>
            <a:spLocks noGrp="1"/>
          </p:cNvSpPr>
          <p:nvPr>
            <p:ph sz="half" idx="2"/>
          </p:nvPr>
        </p:nvSpPr>
        <p:spPr>
          <a:xfrm>
            <a:off x="1524000" y="1707515"/>
            <a:ext cx="7915275" cy="3592195"/>
          </a:xfrm>
        </p:spPr>
        <p:txBody>
          <a:bodyPr/>
          <a:lstStyle/>
          <a:p>
            <a:r>
              <a:rPr lang="zh-CN" altLang="en-US" dirty="0"/>
              <a:t>小苹果树目前小学收费</a:t>
            </a:r>
            <a:r>
              <a:rPr lang="en-US" altLang="zh-CN" dirty="0"/>
              <a:t>8.8</a:t>
            </a:r>
            <a:r>
              <a:rPr lang="zh-CN" altLang="en-US" dirty="0"/>
              <a:t>万人民币一年，幼儿园收费</a:t>
            </a:r>
            <a:r>
              <a:rPr lang="en-US" altLang="zh-CN" dirty="0"/>
              <a:t>5.5</a:t>
            </a:r>
            <a:r>
              <a:rPr lang="zh-CN" altLang="en-US" dirty="0"/>
              <a:t>万人民币一年，师生比</a:t>
            </a:r>
            <a:r>
              <a:rPr lang="en-US" altLang="zh-CN" dirty="0"/>
              <a:t>1</a:t>
            </a:r>
            <a:r>
              <a:rPr lang="zh-CN" altLang="en-US" dirty="0"/>
              <a:t>：</a:t>
            </a:r>
            <a:r>
              <a:rPr lang="en-US" altLang="zh-CN" dirty="0"/>
              <a:t>4</a:t>
            </a:r>
            <a:r>
              <a:rPr lang="zh-CN" altLang="en-US" dirty="0"/>
              <a:t>，学生人数要达到</a:t>
            </a:r>
            <a:r>
              <a:rPr lang="en-US" altLang="zh-CN" dirty="0"/>
              <a:t>50</a:t>
            </a:r>
            <a:r>
              <a:rPr lang="zh-CN" altLang="en-US" dirty="0"/>
              <a:t>名才能收支平衡，目前我们属于严重亏损状态。</a:t>
            </a:r>
          </a:p>
          <a:p>
            <a:endParaRPr lang="zh-CN" altLang="en-US" dirty="0"/>
          </a:p>
          <a:p>
            <a:r>
              <a:rPr lang="zh-CN" altLang="en-US" dirty="0"/>
              <a:t>小苹果树处于北京宋庄，</a:t>
            </a:r>
            <a:r>
              <a:rPr lang="en-US" altLang="zh-CN" dirty="0"/>
              <a:t>50%</a:t>
            </a:r>
            <a:r>
              <a:rPr lang="zh-CN" altLang="en-US" dirty="0"/>
              <a:t>的学生来源于艺术家家庭，这样的学费对于很多艺术家来说属于承受上限，这也极大的影响了我们的本地生源。</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9829800" cy="687610"/>
          </a:xfrm>
        </p:spPr>
        <p:txBody>
          <a:bodyPr/>
          <a:lstStyle/>
          <a:p>
            <a:r>
              <a:rPr lang="zh-CN" altLang="en-US" b="1" dirty="0"/>
              <a:t>小苹果树的近况</a:t>
            </a:r>
            <a:r>
              <a:rPr lang="en-US" altLang="zh-CN" b="1" dirty="0"/>
              <a:t>--</a:t>
            </a:r>
            <a:r>
              <a:rPr lang="zh-CN" altLang="en-US" b="1" dirty="0"/>
              <a:t>运营管理</a:t>
            </a:r>
          </a:p>
        </p:txBody>
      </p:sp>
      <p:sp>
        <p:nvSpPr>
          <p:cNvPr id="4" name="内容占位符 3"/>
          <p:cNvSpPr>
            <a:spLocks noGrp="1"/>
          </p:cNvSpPr>
          <p:nvPr>
            <p:ph sz="half" idx="2"/>
          </p:nvPr>
        </p:nvSpPr>
        <p:spPr>
          <a:xfrm>
            <a:off x="1524000" y="1413510"/>
            <a:ext cx="8687435" cy="4031615"/>
          </a:xfrm>
        </p:spPr>
        <p:txBody>
          <a:bodyPr/>
          <a:lstStyle/>
          <a:p>
            <a:pPr marL="0" indent="0">
              <a:buNone/>
            </a:pPr>
            <a:r>
              <a:rPr lang="zh-CN" altLang="en-US" dirty="0"/>
              <a:t>小苹果树的创始团队有</a:t>
            </a:r>
            <a:r>
              <a:rPr lang="en-US" altLang="zh-CN" dirty="0"/>
              <a:t>5</a:t>
            </a:r>
            <a:r>
              <a:rPr lang="zh-CN" altLang="en-US" dirty="0"/>
              <a:t>个人，参与管理的三个人知识技能主要是在教师岗位，但小苹果树又是一个公司，我们缺乏运营管理人才，而且以我们现在的经济情况，我们也没有条件聘请合适的运营管理人才</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9829800" cy="687610"/>
          </a:xfrm>
        </p:spPr>
        <p:txBody>
          <a:bodyPr/>
          <a:lstStyle/>
          <a:p>
            <a:r>
              <a:rPr lang="zh-CN" altLang="en-US" dirty="0"/>
              <a:t>小苹果树的未来展望</a:t>
            </a:r>
          </a:p>
        </p:txBody>
      </p:sp>
      <p:sp>
        <p:nvSpPr>
          <p:cNvPr id="4" name="内容占位符 3"/>
          <p:cNvSpPr>
            <a:spLocks noGrp="1"/>
          </p:cNvSpPr>
          <p:nvPr>
            <p:ph sz="half" idx="2"/>
          </p:nvPr>
        </p:nvSpPr>
        <p:spPr>
          <a:xfrm>
            <a:off x="1363980" y="1828799"/>
            <a:ext cx="4389120" cy="3471334"/>
          </a:xfrm>
        </p:spPr>
        <p:txBody>
          <a:bodyPr/>
          <a:lstStyle/>
          <a:p>
            <a:r>
              <a:rPr lang="en-US" altLang="zh-CN" dirty="0"/>
              <a:t>2022</a:t>
            </a:r>
            <a:r>
              <a:rPr lang="zh-CN" altLang="en-US" dirty="0"/>
              <a:t>年底关闭幼儿园</a:t>
            </a:r>
          </a:p>
          <a:p>
            <a:r>
              <a:rPr lang="en-US" altLang="zh-CN" dirty="0"/>
              <a:t>2023</a:t>
            </a:r>
            <a:r>
              <a:rPr lang="zh-CN" altLang="en-US" dirty="0"/>
              <a:t>年专心做</a:t>
            </a:r>
            <a:r>
              <a:rPr lang="en-US" altLang="zh-CN" dirty="0"/>
              <a:t>5-12</a:t>
            </a:r>
            <a:r>
              <a:rPr lang="zh-CN" altLang="en-US" dirty="0"/>
              <a:t>岁年龄段</a:t>
            </a:r>
          </a:p>
          <a:p>
            <a:endParaRPr lang="en-US" altLang="zh-CN" dirty="0"/>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689100" y="1828800"/>
            <a:ext cx="8978900" cy="3476625"/>
          </a:xfrm>
        </p:spPr>
        <p:txBody>
          <a:bodyPr rtlCol="0"/>
          <a:lstStyle/>
          <a:p>
            <a:pPr rtl="0"/>
            <a:r>
              <a:rPr lang="zh-CN" altLang="en-US" sz="5400"/>
              <a:t>谢谢大家！</a:t>
            </a:r>
            <a:endParaRPr lang="en-US" altLang="zh-CN" sz="54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3D611EBE-9EAC-A3C7-0AA1-14DEB67C7F33}"/>
              </a:ext>
            </a:extLst>
          </p:cNvPr>
          <p:cNvSpPr>
            <a:spLocks noGrp="1"/>
          </p:cNvSpPr>
          <p:nvPr>
            <p:ph type="title"/>
          </p:nvPr>
        </p:nvSpPr>
        <p:spPr/>
        <p:txBody>
          <a:bodyPr/>
          <a:lstStyle/>
          <a:p>
            <a:r>
              <a:rPr lang="zh-CN" altLang="en-US" dirty="0"/>
              <a:t>困難</a:t>
            </a:r>
            <a:r>
              <a:rPr lang="en-US" altLang="zh-CN" dirty="0"/>
              <a:t>-</a:t>
            </a:r>
            <a:r>
              <a:rPr lang="zh-CN" altLang="en-US" dirty="0"/>
              <a:t>疫政</a:t>
            </a:r>
          </a:p>
        </p:txBody>
      </p:sp>
      <p:sp>
        <p:nvSpPr>
          <p:cNvPr id="5" name="内容占位符 4">
            <a:extLst>
              <a:ext uri="{FF2B5EF4-FFF2-40B4-BE49-F238E27FC236}">
                <a16:creationId xmlns:a16="http://schemas.microsoft.com/office/drawing/2014/main" id="{C80393EF-ACFD-AA05-7ED1-624700B2CCF8}"/>
              </a:ext>
            </a:extLst>
          </p:cNvPr>
          <p:cNvSpPr>
            <a:spLocks noGrp="1"/>
          </p:cNvSpPr>
          <p:nvPr>
            <p:ph idx="1"/>
          </p:nvPr>
        </p:nvSpPr>
        <p:spPr/>
        <p:txBody>
          <a:bodyPr>
            <a:normAutofit/>
          </a:bodyPr>
          <a:lstStyle/>
          <a:p>
            <a:pPr marL="0" indent="0">
              <a:buNone/>
            </a:pPr>
            <a:r>
              <a:rPr lang="en-US" altLang="zh-CN" sz="2400" dirty="0"/>
              <a:t>2021</a:t>
            </a:r>
            <a:r>
              <a:rPr lang="zh-CN" altLang="en-US" sz="2400" dirty="0"/>
              <a:t>年，深圳市全年無封控，社區全年都在開放，未受影響；</a:t>
            </a:r>
            <a:endParaRPr lang="en-US" altLang="zh-CN" sz="2400" dirty="0"/>
          </a:p>
          <a:p>
            <a:pPr marL="0" indent="0">
              <a:buNone/>
            </a:pPr>
            <a:r>
              <a:rPr lang="en-US" altLang="zh-CN" sz="2400" dirty="0"/>
              <a:t>2022</a:t>
            </a:r>
            <a:r>
              <a:rPr lang="zh-CN" altLang="en-US" sz="2400" dirty="0"/>
              <a:t>年，深圳市斷斷續續各種風控，導致社區僅全面開放</a:t>
            </a:r>
            <a:r>
              <a:rPr lang="en-US" altLang="zh-CN" sz="2400" dirty="0"/>
              <a:t>1</a:t>
            </a:r>
            <a:r>
              <a:rPr lang="zh-CN" altLang="en-US" sz="2400" dirty="0"/>
              <a:t>天，其餘時候大概的一半的時間無法開放，剩下一半時間只能預約進入（限</a:t>
            </a:r>
            <a:r>
              <a:rPr lang="en-US" altLang="zh-CN" sz="2400" dirty="0"/>
              <a:t>15</a:t>
            </a:r>
            <a:r>
              <a:rPr lang="zh-CN" altLang="en-US" sz="2400" dirty="0"/>
              <a:t>個學生）。</a:t>
            </a:r>
            <a:endParaRPr lang="en-US" altLang="zh-CN" sz="2400" dirty="0"/>
          </a:p>
          <a:p>
            <a:pPr marL="0" indent="0">
              <a:buNone/>
            </a:pPr>
            <a:endParaRPr lang="en-US" altLang="zh-CN" sz="2400" dirty="0"/>
          </a:p>
          <a:p>
            <a:pPr marL="0" indent="0">
              <a:buNone/>
            </a:pPr>
            <a:r>
              <a:rPr lang="zh-CN" altLang="en-US" sz="2400" dirty="0"/>
              <a:t>這導致：</a:t>
            </a:r>
            <a:endParaRPr lang="en-US" altLang="zh-CN" sz="2400" dirty="0"/>
          </a:p>
          <a:p>
            <a:pPr marL="514350" indent="-514350">
              <a:buAutoNum type="arabicPeriod"/>
            </a:pPr>
            <a:r>
              <a:rPr lang="zh-CN" altLang="en-US" sz="2400" dirty="0"/>
              <a:t>學習者和導師社交鏈接極度減少</a:t>
            </a:r>
            <a:endParaRPr lang="en-US" altLang="zh-CN" sz="2400" dirty="0"/>
          </a:p>
          <a:p>
            <a:pPr marL="514350" indent="-514350">
              <a:buAutoNum type="arabicPeriod"/>
            </a:pPr>
            <a:r>
              <a:rPr lang="zh-CN" altLang="en-US" sz="2400" dirty="0"/>
              <a:t>網課如鷄肋，食之無味棄之可惜</a:t>
            </a:r>
            <a:endParaRPr lang="en-US" altLang="zh-CN" sz="2400" dirty="0"/>
          </a:p>
          <a:p>
            <a:pPr marL="514350" indent="-514350">
              <a:buAutoNum type="arabicPeriod"/>
            </a:pPr>
            <a:r>
              <a:rPr lang="zh-CN" altLang="en-US" sz="2400" dirty="0"/>
              <a:t>對於青少年而言安全的物理空間變得匱乏，少了療愈場所</a:t>
            </a:r>
            <a:endParaRPr lang="en-US" altLang="zh-CN" sz="2400" dirty="0"/>
          </a:p>
          <a:p>
            <a:pPr marL="514350" indent="-514350">
              <a:buAutoNum type="arabicPeriod"/>
            </a:pPr>
            <a:r>
              <a:rPr lang="zh-CN" altLang="en-US" sz="2400" dirty="0"/>
              <a:t>導師工作邏輯受到影響，通勤和尋找空間增大精力消耗</a:t>
            </a:r>
            <a:endParaRPr lang="en-US" altLang="zh-CN" sz="2400" dirty="0"/>
          </a:p>
        </p:txBody>
      </p:sp>
    </p:spTree>
    <p:extLst>
      <p:ext uri="{BB962C8B-B14F-4D97-AF65-F5344CB8AC3E}">
        <p14:creationId xmlns:p14="http://schemas.microsoft.com/office/powerpoint/2010/main" val="1752835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D60D9F23-B98F-2A7E-E715-3870F7A1D802}"/>
              </a:ext>
            </a:extLst>
          </p:cNvPr>
          <p:cNvSpPr>
            <a:spLocks noGrp="1"/>
          </p:cNvSpPr>
          <p:nvPr>
            <p:ph type="title"/>
          </p:nvPr>
        </p:nvSpPr>
        <p:spPr/>
        <p:txBody>
          <a:bodyPr/>
          <a:lstStyle/>
          <a:p>
            <a:r>
              <a:rPr lang="zh-CN" altLang="en-US" dirty="0"/>
              <a:t>機遇與思考</a:t>
            </a:r>
          </a:p>
        </p:txBody>
      </p:sp>
      <p:sp>
        <p:nvSpPr>
          <p:cNvPr id="5" name="内容占位符 4">
            <a:extLst>
              <a:ext uri="{FF2B5EF4-FFF2-40B4-BE49-F238E27FC236}">
                <a16:creationId xmlns:a16="http://schemas.microsoft.com/office/drawing/2014/main" id="{595C61D4-FADF-1A5C-A054-A715073A8C16}"/>
              </a:ext>
            </a:extLst>
          </p:cNvPr>
          <p:cNvSpPr>
            <a:spLocks noGrp="1"/>
          </p:cNvSpPr>
          <p:nvPr>
            <p:ph idx="1"/>
          </p:nvPr>
        </p:nvSpPr>
        <p:spPr/>
        <p:txBody>
          <a:bodyPr>
            <a:normAutofit/>
          </a:bodyPr>
          <a:lstStyle/>
          <a:p>
            <a:pPr marL="0" indent="0">
              <a:buNone/>
            </a:pPr>
            <a:r>
              <a:rPr lang="en-US" altLang="zh-CN" sz="2400" dirty="0"/>
              <a:t>1. </a:t>
            </a:r>
            <a:r>
              <a:rPr lang="zh-CN" altLang="en-US" sz="2400" dirty="0"/>
              <a:t>將社區“搬走”：</a:t>
            </a:r>
            <a:endParaRPr lang="en-US" altLang="zh-CN" sz="2400" dirty="0"/>
          </a:p>
          <a:p>
            <a:pPr marL="0" indent="0">
              <a:buNone/>
            </a:pPr>
            <a:r>
              <a:rPr lang="zh-CN" altLang="en-US" sz="2400" dirty="0"/>
              <a:t>形式</a:t>
            </a:r>
            <a:r>
              <a:rPr lang="en-US" altLang="zh-CN" sz="2400" dirty="0"/>
              <a:t>-22</a:t>
            </a:r>
            <a:r>
              <a:rPr lang="zh-CN" altLang="en-US" sz="2400" dirty="0"/>
              <a:t>年春期末散學禮和</a:t>
            </a:r>
            <a:r>
              <a:rPr lang="en-US" altLang="zh-CN" sz="2400" dirty="0"/>
              <a:t>22</a:t>
            </a:r>
            <a:r>
              <a:rPr lang="zh-CN" altLang="en-US" sz="2400" dirty="0"/>
              <a:t>年秋期初開學禮，均離開深圳，包下一處場地所有人（自願參與原則）共同生活與學習</a:t>
            </a:r>
            <a:endParaRPr lang="en-US" altLang="zh-CN" sz="2400" dirty="0"/>
          </a:p>
          <a:p>
            <a:pPr marL="0" indent="0">
              <a:buNone/>
            </a:pPr>
            <a:r>
              <a:rPr lang="zh-CN" altLang="en-US" sz="2400" dirty="0"/>
              <a:t>問題</a:t>
            </a:r>
            <a:r>
              <a:rPr lang="en-US" altLang="zh-CN" sz="2400" dirty="0"/>
              <a:t>-</a:t>
            </a:r>
            <a:r>
              <a:rPr lang="zh-CN" altLang="en-US" sz="2400" dirty="0"/>
              <a:t>對拖家帶口的導師不友好，對不善於集體生活的學習者不友好，對不想來的學習者不友好，對導師的工作精力分配不友好</a:t>
            </a:r>
            <a:endParaRPr lang="en-US" altLang="zh-CN" sz="2400" dirty="0"/>
          </a:p>
          <a:p>
            <a:pPr marL="0" indent="0">
              <a:buNone/>
            </a:pPr>
            <a:endParaRPr lang="en-US" altLang="zh-CN" sz="2400" dirty="0"/>
          </a:p>
          <a:p>
            <a:pPr marL="0" indent="0">
              <a:buNone/>
            </a:pPr>
            <a:r>
              <a:rPr lang="en-US" altLang="zh-CN" sz="2400" dirty="0"/>
              <a:t>2. </a:t>
            </a:r>
            <a:r>
              <a:rPr lang="zh-CN" altLang="en-US" sz="2400" dirty="0"/>
              <a:t>將社區“原子化”</a:t>
            </a:r>
            <a:endParaRPr lang="en-US" altLang="zh-CN" sz="2400" dirty="0"/>
          </a:p>
          <a:p>
            <a:pPr marL="0" indent="0">
              <a:buNone/>
            </a:pPr>
            <a:r>
              <a:rPr lang="zh-CN" altLang="en-US" sz="2400" dirty="0"/>
              <a:t>形式</a:t>
            </a:r>
            <a:r>
              <a:rPr lang="en-US" altLang="zh-CN" sz="2400" dirty="0"/>
              <a:t>-</a:t>
            </a:r>
            <a:r>
              <a:rPr lang="zh-CN" altLang="en-US" sz="2400" dirty="0"/>
              <a:t>在市區内各種場地開展活動和課程</a:t>
            </a:r>
            <a:endParaRPr lang="en-US" altLang="zh-CN" sz="2400" dirty="0"/>
          </a:p>
          <a:p>
            <a:pPr marL="0" indent="0">
              <a:buNone/>
            </a:pPr>
            <a:r>
              <a:rPr lang="zh-CN" altLang="en-US" sz="2400" dirty="0"/>
              <a:t>問題</a:t>
            </a:r>
            <a:r>
              <a:rPr lang="en-US" altLang="zh-CN" sz="2400" dirty="0"/>
              <a:t>-</a:t>
            </a:r>
            <a:r>
              <a:rPr lang="zh-CN" altLang="en-US" sz="2400" dirty="0"/>
              <a:t>還是無法解決安全社交空間的問題，學習者前往空間的變得有目的（上課或是參與活動）而非隨心所欲，通勤問題，安全管理問題</a:t>
            </a:r>
            <a:endParaRPr lang="en-US" altLang="zh-CN" sz="2400" dirty="0"/>
          </a:p>
        </p:txBody>
      </p:sp>
    </p:spTree>
    <p:extLst>
      <p:ext uri="{BB962C8B-B14F-4D97-AF65-F5344CB8AC3E}">
        <p14:creationId xmlns:p14="http://schemas.microsoft.com/office/powerpoint/2010/main" val="2303608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33A24E-C18B-7AD2-2FF4-5AD204102FC2}"/>
              </a:ext>
            </a:extLst>
          </p:cNvPr>
          <p:cNvSpPr>
            <a:spLocks noGrp="1"/>
          </p:cNvSpPr>
          <p:nvPr>
            <p:ph type="title"/>
          </p:nvPr>
        </p:nvSpPr>
        <p:spPr/>
        <p:txBody>
          <a:bodyPr/>
          <a:lstStyle/>
          <a:p>
            <a:r>
              <a:rPr lang="zh-CN" altLang="en-US" dirty="0"/>
              <a:t>開始去想</a:t>
            </a:r>
          </a:p>
        </p:txBody>
      </p:sp>
      <p:sp>
        <p:nvSpPr>
          <p:cNvPr id="3" name="内容占位符 2">
            <a:extLst>
              <a:ext uri="{FF2B5EF4-FFF2-40B4-BE49-F238E27FC236}">
                <a16:creationId xmlns:a16="http://schemas.microsoft.com/office/drawing/2014/main" id="{70DC6F55-C910-0F22-E3A2-627CED1D7626}"/>
              </a:ext>
            </a:extLst>
          </p:cNvPr>
          <p:cNvSpPr>
            <a:spLocks noGrp="1"/>
          </p:cNvSpPr>
          <p:nvPr>
            <p:ph idx="1"/>
          </p:nvPr>
        </p:nvSpPr>
        <p:spPr/>
        <p:txBody>
          <a:bodyPr/>
          <a:lstStyle/>
          <a:p>
            <a:pPr marL="0" indent="0">
              <a:buNone/>
            </a:pPr>
            <a:r>
              <a:rPr lang="zh-CN" altLang="en-US" dirty="0"/>
              <a:t>很希望有一條公式能告訴我自己，在一座城市裏青少年的安全生長空間每平方米應該花多少錢去建立；本身安格在運營上需要用學習者的學費去覆蓋這個部分以及導師的薪酬，這就引發了創新教育行業定價的問題：</a:t>
            </a:r>
            <a:endParaRPr lang="en-US" altLang="zh-CN" dirty="0"/>
          </a:p>
          <a:p>
            <a:pPr marL="0" indent="0">
              <a:buNone/>
            </a:pPr>
            <a:r>
              <a:rPr lang="zh-CN" altLang="en-US" dirty="0"/>
              <a:t>定價受不受，受多少城市生活水平的影響？</a:t>
            </a:r>
            <a:endParaRPr lang="en-US" altLang="zh-CN" dirty="0"/>
          </a:p>
          <a:p>
            <a:pPr marL="0" indent="0">
              <a:buNone/>
            </a:pPr>
            <a:r>
              <a:rPr lang="zh-CN" altLang="en-US" dirty="0"/>
              <a:t>學費到底是多少？導師的工作到底對應怎樣的薪酬體系？我們是否在重新定義一個新的行業？</a:t>
            </a:r>
            <a:endParaRPr lang="en-US" altLang="zh-CN" dirty="0"/>
          </a:p>
          <a:p>
            <a:pPr marL="0" indent="0">
              <a:buNone/>
            </a:pPr>
            <a:r>
              <a:rPr lang="zh-CN" altLang="en-US" dirty="0"/>
              <a:t>是否需要物理空</a:t>
            </a:r>
            <a:r>
              <a:rPr lang="zh-CN" altLang="en-US"/>
              <a:t>間？人均應該需要多少物理空間？物理空間的設計本身有哪些必要的部分？</a:t>
            </a:r>
            <a:endParaRPr lang="zh-CN" altLang="en-US" dirty="0"/>
          </a:p>
        </p:txBody>
      </p:sp>
    </p:spTree>
    <p:extLst>
      <p:ext uri="{BB962C8B-B14F-4D97-AF65-F5344CB8AC3E}">
        <p14:creationId xmlns:p14="http://schemas.microsoft.com/office/powerpoint/2010/main" val="667640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深度视觉·原创设计 https://www.docer.com/works?userid=22383862"/>
          <p:cNvSpPr txBox="1"/>
          <p:nvPr/>
        </p:nvSpPr>
        <p:spPr>
          <a:xfrm>
            <a:off x="412750" y="386715"/>
            <a:ext cx="3277870" cy="828040"/>
          </a:xfrm>
          <a:prstGeom prst="rect">
            <a:avLst/>
          </a:prstGeom>
          <a:noFill/>
        </p:spPr>
        <p:txBody>
          <a:bodyPr wrap="square" rtlCol="0">
            <a:spAutoFit/>
          </a:bodyPr>
          <a:lstStyle/>
          <a:p>
            <a:pPr algn="l"/>
            <a:r>
              <a:rPr lang="en-US" altLang="zh-CN" sz="4400" b="1" i="1" dirty="0">
                <a:solidFill>
                  <a:srgbClr val="C00000"/>
                </a:solidFill>
                <a:latin typeface="Microsoft YaHei" pitchFamily="34" charset="-122"/>
                <a:ea typeface="Microsoft YaHei" pitchFamily="34" charset="-122"/>
              </a:rPr>
              <a:t>2021-2022</a:t>
            </a:r>
          </a:p>
        </p:txBody>
      </p:sp>
      <p:sp>
        <p:nvSpPr>
          <p:cNvPr id="1048585" name="深度视觉·原创设计 https://www.docer.com/works?userid=22383862"/>
          <p:cNvSpPr/>
          <p:nvPr/>
        </p:nvSpPr>
        <p:spPr>
          <a:xfrm>
            <a:off x="1612601" y="4481416"/>
            <a:ext cx="1923548" cy="443185"/>
          </a:xfrm>
          <a:prstGeom prst="roundRect">
            <a:avLst/>
          </a:prstGeom>
          <a:solidFill>
            <a:srgbClr val="C0000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思源黑体" pitchFamily="34" charset="-122"/>
                <a:ea typeface="思源黑体" pitchFamily="34" charset="-122"/>
                <a:sym typeface="思源黑体" pitchFamily="34" charset="-122"/>
              </a:rPr>
              <a:t>分享人：</a:t>
            </a:r>
            <a:r>
              <a:rPr lang="en-GB" altLang="zh-CN" sz="1400" dirty="0">
                <a:solidFill>
                  <a:schemeClr val="tx1"/>
                </a:solidFill>
                <a:latin typeface="思源黑体" pitchFamily="34" charset="-122"/>
                <a:ea typeface="思源黑体" pitchFamily="34" charset="-122"/>
                <a:sym typeface="思源黑体" pitchFamily="34" charset="-122"/>
              </a:rPr>
              <a:t> </a:t>
            </a:r>
            <a:r>
              <a:rPr lang="zh-CN" altLang="zh-CN" sz="1400" dirty="0">
                <a:solidFill>
                  <a:schemeClr val="tx1"/>
                </a:solidFill>
                <a:latin typeface="思源黑体" pitchFamily="34" charset="-122"/>
                <a:ea typeface="思源黑体" pitchFamily="34" charset="-122"/>
                <a:sym typeface="思源黑体" pitchFamily="34" charset="-122"/>
              </a:rPr>
              <a:t>楊玲</a:t>
            </a:r>
            <a:endParaRPr lang="zh-CN" altLang="en-US" sz="1400" dirty="0">
              <a:solidFill>
                <a:schemeClr val="tx1"/>
              </a:solidFill>
              <a:latin typeface="思源黑体" pitchFamily="34" charset="-122"/>
              <a:ea typeface="思源黑体" pitchFamily="34" charset="-122"/>
              <a:sym typeface="思源黑体" pitchFamily="34" charset="-122"/>
            </a:endParaRPr>
          </a:p>
        </p:txBody>
      </p:sp>
      <p:sp>
        <p:nvSpPr>
          <p:cNvPr id="1048586" name="深度视觉·原创设计 https://www.docer.com/works?userid=22383862"/>
          <p:cNvSpPr txBox="1"/>
          <p:nvPr/>
        </p:nvSpPr>
        <p:spPr>
          <a:xfrm>
            <a:off x="412749" y="2291909"/>
            <a:ext cx="4677134" cy="1742440"/>
          </a:xfrm>
          <a:prstGeom prst="rect">
            <a:avLst/>
          </a:prstGeom>
          <a:solidFill>
            <a:schemeClr val="bg1"/>
          </a:solidFill>
        </p:spPr>
        <p:txBody>
          <a:bodyPr wrap="square" rtlCol="0">
            <a:spAutoFit/>
          </a:bodyPr>
          <a:lstStyle/>
          <a:p>
            <a:pPr lvl="0" indent="0" algn="ctr">
              <a:buFont typeface="Arial" charset="0"/>
              <a:buNone/>
            </a:pPr>
            <a:r>
              <a:rPr lang="zh-CN" altLang="en-US" sz="4900" dirty="0">
                <a:solidFill>
                  <a:schemeClr val="tx1">
                    <a:lumMod val="75000"/>
                    <a:lumOff val="25000"/>
                  </a:schemeClr>
                </a:solidFill>
                <a:latin typeface="zcoolwenyiti" pitchFamily="2" charset="-122"/>
                <a:ea typeface="zcoolwenyiti" pitchFamily="2" charset="-122"/>
                <a:cs typeface="+mn-ea"/>
                <a:sym typeface="+mn-lt"/>
              </a:rPr>
              <a:t>安格近況與展望(新進教師視角)</a:t>
            </a:r>
          </a:p>
        </p:txBody>
      </p:sp>
      <p:pic>
        <p:nvPicPr>
          <p:cNvPr id="2097152" name="图片 4"/>
          <p:cNvPicPr>
            <a:picLocks/>
          </p:cNvPicPr>
          <p:nvPr/>
        </p:nvPicPr>
        <p:blipFill>
          <a:blip r:embed="rId2"/>
          <a:srcRect l="-97" r="97"/>
          <a:stretch>
            <a:fillRect/>
          </a:stretch>
        </p:blipFill>
        <p:spPr>
          <a:xfrm>
            <a:off x="5388161" y="323905"/>
            <a:ext cx="6521392" cy="6534095"/>
          </a:xfrm>
          <a:prstGeom prst="rect">
            <a:avLst/>
          </a:prstGeom>
        </p:spPr>
      </p:pic>
    </p:spTree>
    <p:extLst>
      <p:ext uri="{BB962C8B-B14F-4D97-AF65-F5344CB8AC3E}">
        <p14:creationId xmlns:p14="http://schemas.microsoft.com/office/powerpoint/2010/main" val="319294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48584"/>
                                        </p:tgtEl>
                                        <p:attrNameLst>
                                          <p:attrName>style.visibility</p:attrName>
                                        </p:attrNameLst>
                                      </p:cBhvr>
                                      <p:to>
                                        <p:strVal val="visible"/>
                                      </p:to>
                                    </p:set>
                                    <p:animEffect transition="in" filter="fade">
                                      <p:cBhvr>
                                        <p:cTn id="7" dur="1000"/>
                                        <p:tgtEl>
                                          <p:spTgt spid="1048584"/>
                                        </p:tgtEl>
                                      </p:cBhvr>
                                    </p:animEffect>
                                    <p:anim calcmode="lin" valueType="num">
                                      <p:cBhvr>
                                        <p:cTn id="8" dur="1000" fill="hold"/>
                                        <p:tgtEl>
                                          <p:spTgt spid="1048584"/>
                                        </p:tgtEl>
                                        <p:attrNameLst>
                                          <p:attrName>ppt_x</p:attrName>
                                        </p:attrNameLst>
                                      </p:cBhvr>
                                      <p:tavLst>
                                        <p:tav tm="0">
                                          <p:val>
                                            <p:strVal val="#ppt_x"/>
                                          </p:val>
                                        </p:tav>
                                        <p:tav tm="100000">
                                          <p:val>
                                            <p:strVal val="#ppt_x"/>
                                          </p:val>
                                        </p:tav>
                                      </p:tavLst>
                                    </p:anim>
                                    <p:anim calcmode="lin" valueType="num">
                                      <p:cBhvr>
                                        <p:cTn id="9" dur="1000" fill="hold"/>
                                        <p:tgtEl>
                                          <p:spTgt spid="104858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48585"/>
                                        </p:tgtEl>
                                        <p:attrNameLst>
                                          <p:attrName>style.visibility</p:attrName>
                                        </p:attrNameLst>
                                      </p:cBhvr>
                                      <p:to>
                                        <p:strVal val="visible"/>
                                      </p:to>
                                    </p:set>
                                    <p:animEffect transition="in" filter="fade">
                                      <p:cBhvr>
                                        <p:cTn id="14" dur="500"/>
                                        <p:tgtEl>
                                          <p:spTgt spid="1048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4" grpId="0"/>
      <p:bldP spid="104858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深度视觉·原创设计 https://www.docer.com/works?userid=22383862"/>
          <p:cNvSpPr txBox="1"/>
          <p:nvPr/>
        </p:nvSpPr>
        <p:spPr>
          <a:xfrm>
            <a:off x="5565645" y="201295"/>
            <a:ext cx="6394621" cy="764540"/>
          </a:xfrm>
          <a:prstGeom prst="rect">
            <a:avLst/>
          </a:prstGeom>
          <a:solidFill>
            <a:schemeClr val="bg1"/>
          </a:solidFill>
        </p:spPr>
        <p:txBody>
          <a:bodyPr wrap="square" rtlCol="0">
            <a:spAutoFit/>
          </a:bodyPr>
          <a:lstStyle/>
          <a:p>
            <a:pPr lvl="0" indent="0" algn="ctr">
              <a:buFont typeface="Arial" charset="0"/>
              <a:buNone/>
            </a:pPr>
            <a:endParaRPr lang="zh-CN" altLang="en-US" sz="4000" dirty="0">
              <a:solidFill>
                <a:schemeClr val="tx1">
                  <a:lumMod val="75000"/>
                  <a:lumOff val="25000"/>
                </a:schemeClr>
              </a:solidFill>
              <a:latin typeface="zcoolwenyiti" pitchFamily="2" charset="-122"/>
              <a:ea typeface="zcoolwenyiti" pitchFamily="2" charset="-122"/>
              <a:cs typeface="+mn-ea"/>
              <a:sym typeface="+mn-lt"/>
            </a:endParaRPr>
          </a:p>
        </p:txBody>
      </p:sp>
      <p:pic>
        <p:nvPicPr>
          <p:cNvPr id="2097153" name="图片 0"/>
          <p:cNvPicPr>
            <a:picLocks/>
          </p:cNvPicPr>
          <p:nvPr/>
        </p:nvPicPr>
        <p:blipFill>
          <a:blip r:embed="rId2"/>
          <a:stretch>
            <a:fillRect/>
          </a:stretch>
        </p:blipFill>
        <p:spPr>
          <a:xfrm>
            <a:off x="241935" y="201295"/>
            <a:ext cx="5034915" cy="4827270"/>
          </a:xfrm>
          <a:prstGeom prst="rect">
            <a:avLst/>
          </a:prstGeom>
        </p:spPr>
      </p:pic>
      <p:pic>
        <p:nvPicPr>
          <p:cNvPr id="2097154" name="图片 2097153"/>
          <p:cNvPicPr>
            <a:picLocks/>
          </p:cNvPicPr>
          <p:nvPr/>
        </p:nvPicPr>
        <p:blipFill>
          <a:blip r:embed="rId3"/>
          <a:stretch>
            <a:fillRect/>
          </a:stretch>
        </p:blipFill>
        <p:spPr>
          <a:xfrm>
            <a:off x="6564049" y="583564"/>
            <a:ext cx="4954186" cy="496115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深度视觉·原创设计 https://www.docer.com/works?userid=22383862"/>
          <p:cNvSpPr/>
          <p:nvPr/>
        </p:nvSpPr>
        <p:spPr>
          <a:xfrm flipV="1">
            <a:off x="0" y="0"/>
            <a:ext cx="12192000" cy="6858000"/>
          </a:xfrm>
          <a:custGeom>
            <a:avLst/>
            <a:gdLst>
              <a:gd name="connsiteX0" fmla="*/ 0 w 12192000"/>
              <a:gd name="connsiteY0" fmla="*/ 6858000 h 6858000"/>
              <a:gd name="connsiteX1" fmla="*/ 7838899 w 12192000"/>
              <a:gd name="connsiteY1" fmla="*/ 6858000 h 6858000"/>
              <a:gd name="connsiteX2" fmla="*/ 12192000 w 12192000"/>
              <a:gd name="connsiteY2" fmla="*/ 583804 h 6858000"/>
              <a:gd name="connsiteX3" fmla="*/ 12192000 w 12192000"/>
              <a:gd name="connsiteY3" fmla="*/ 0 h 6858000"/>
              <a:gd name="connsiteX4" fmla="*/ 4435223 w 12192000"/>
              <a:gd name="connsiteY4" fmla="*/ 0 h 6858000"/>
              <a:gd name="connsiteX5" fmla="*/ 0 w 12192000"/>
              <a:gd name="connsiteY5" fmla="*/ 63925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6858000"/>
                </a:moveTo>
                <a:lnTo>
                  <a:pt x="7838899" y="6858000"/>
                </a:lnTo>
                <a:lnTo>
                  <a:pt x="12192000" y="583804"/>
                </a:lnTo>
                <a:lnTo>
                  <a:pt x="12192000" y="0"/>
                </a:lnTo>
                <a:lnTo>
                  <a:pt x="4435223" y="0"/>
                </a:lnTo>
                <a:lnTo>
                  <a:pt x="0" y="6392560"/>
                </a:lnTo>
                <a:close/>
              </a:path>
            </a:pathLst>
          </a:custGeom>
          <a:solidFill>
            <a:schemeClr val="bg1">
              <a:lumMod val="95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a:t>緣起</a:t>
            </a:r>
          </a:p>
        </p:txBody>
      </p:sp>
      <p:sp>
        <p:nvSpPr>
          <p:cNvPr id="1048589" name="深度视觉·原创设计 https://www.docer.com/works?userid=22383862"/>
          <p:cNvSpPr/>
          <p:nvPr/>
        </p:nvSpPr>
        <p:spPr>
          <a:xfrm flipV="1">
            <a:off x="0" y="0"/>
            <a:ext cx="3124200" cy="3557270"/>
          </a:xfrm>
          <a:prstGeom prst="parallelogram">
            <a:avLst>
              <a:gd name="adj" fmla="val 6938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0" name="深度视觉·原创设计 https://www.docer.com/works?userid=22383862"/>
          <p:cNvSpPr/>
          <p:nvPr/>
        </p:nvSpPr>
        <p:spPr>
          <a:xfrm flipV="1">
            <a:off x="9708515" y="3557270"/>
            <a:ext cx="2483485" cy="3305810"/>
          </a:xfrm>
          <a:prstGeom prst="parallelogram">
            <a:avLst>
              <a:gd name="adj" fmla="val 8176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1" name="文本框 1048590"/>
          <p:cNvSpPr txBox="1"/>
          <p:nvPr/>
        </p:nvSpPr>
        <p:spPr>
          <a:xfrm>
            <a:off x="3966603" y="1018443"/>
            <a:ext cx="5388783" cy="5781040"/>
          </a:xfrm>
          <a:prstGeom prst="rect">
            <a:avLst/>
          </a:prstGeom>
        </p:spPr>
        <p:txBody>
          <a:bodyPr wrap="square" rtlCol="0">
            <a:spAutoFit/>
          </a:bodyPr>
          <a:lstStyle/>
          <a:p>
            <a:r>
              <a:rPr lang="zh-CN" sz="2800" b="1">
                <a:solidFill>
                  <a:srgbClr val="000000"/>
                </a:solidFill>
              </a:rPr>
              <a:t>新導師支持會</a:t>
            </a:r>
            <a:endParaRPr lang="zh-TW" sz="2800" b="1">
              <a:solidFill>
                <a:srgbClr val="000000"/>
              </a:solidFill>
            </a:endParaRPr>
          </a:p>
          <a:p>
            <a:r>
              <a:rPr lang="zh-CN" sz="2800" b="1">
                <a:solidFill>
                  <a:srgbClr val="000000"/>
                </a:solidFill>
              </a:rPr>
              <a:t>執行委員會</a:t>
            </a:r>
            <a:endParaRPr lang="zh-TW" sz="2800" b="1">
              <a:solidFill>
                <a:srgbClr val="000000"/>
              </a:solidFill>
            </a:endParaRPr>
          </a:p>
          <a:p>
            <a:r>
              <a:rPr lang="zh-CN" sz="2800" b="1">
                <a:solidFill>
                  <a:srgbClr val="000000"/>
                </a:solidFill>
              </a:rPr>
              <a:t>各工作組</a:t>
            </a:r>
            <a:endParaRPr lang="zh-TW" sz="2800" b="1">
              <a:solidFill>
                <a:srgbClr val="000000"/>
              </a:solidFill>
            </a:endParaRPr>
          </a:p>
          <a:p>
            <a:r>
              <a:rPr lang="zh-CN" sz="2800" b="1">
                <a:solidFill>
                  <a:srgbClr val="000000"/>
                </a:solidFill>
              </a:rPr>
              <a:t>工作支持小組</a:t>
            </a:r>
            <a:endParaRPr lang="zh-TW" sz="2800" b="1">
              <a:solidFill>
                <a:srgbClr val="000000"/>
              </a:solidFill>
            </a:endParaRPr>
          </a:p>
          <a:p>
            <a:r>
              <a:rPr lang="zh-CN" sz="2800" b="1">
                <a:solidFill>
                  <a:srgbClr val="000000"/>
                </a:solidFill>
              </a:rPr>
              <a:t>新導師的導師</a:t>
            </a:r>
            <a:endParaRPr lang="zh-TW" sz="2800" b="1">
              <a:solidFill>
                <a:srgbClr val="000000"/>
              </a:solidFill>
            </a:endParaRPr>
          </a:p>
          <a:p>
            <a:r>
              <a:rPr lang="zh-CN" sz="2800" b="1">
                <a:solidFill>
                  <a:srgbClr val="000000"/>
                </a:solidFill>
              </a:rPr>
              <a:t>督導</a:t>
            </a:r>
            <a:endParaRPr lang="zh-TW" sz="2800" b="1">
              <a:solidFill>
                <a:srgbClr val="000000"/>
              </a:solidFill>
            </a:endParaRPr>
          </a:p>
          <a:p>
            <a:endParaRPr lang="zh-TW" sz="3100">
              <a:solidFill>
                <a:srgbClr val="000000"/>
              </a:solidFill>
            </a:endParaRPr>
          </a:p>
          <a:p>
            <a:r>
              <a:rPr lang="zh-CN" sz="2800">
                <a:solidFill>
                  <a:srgbClr val="000000"/>
                </a:solidFill>
              </a:rPr>
              <a:t>我想要做什麼，學習者可能有哪些需要</a:t>
            </a:r>
            <a:endParaRPr lang="zh-TW" sz="3100">
              <a:solidFill>
                <a:srgbClr val="000000"/>
              </a:solidFill>
            </a:endParaRPr>
          </a:p>
          <a:p>
            <a:r>
              <a:rPr lang="zh-CN" sz="2800">
                <a:solidFill>
                  <a:srgbClr val="000000"/>
                </a:solidFill>
              </a:rPr>
              <a:t>我需要什麼樣的資源和幫助，哪裡有可能獲得</a:t>
            </a:r>
            <a:endParaRPr lang="zh-TW" sz="3100">
              <a:solidFill>
                <a:srgbClr val="000000"/>
              </a:solidFill>
            </a:endParaRPr>
          </a:p>
          <a:p>
            <a:endParaRPr lang="zh-TW" sz="28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5" name="深度视觉·原创设计 https://www.docer.com/works?userid=22383862"/>
          <p:cNvSpPr/>
          <p:nvPr/>
        </p:nvSpPr>
        <p:spPr>
          <a:xfrm flipV="1">
            <a:off x="0" y="0"/>
            <a:ext cx="12192000" cy="6858000"/>
          </a:xfrm>
          <a:custGeom>
            <a:avLst/>
            <a:gdLst>
              <a:gd name="connsiteX0" fmla="*/ 0 w 12192000"/>
              <a:gd name="connsiteY0" fmla="*/ 6858000 h 6858000"/>
              <a:gd name="connsiteX1" fmla="*/ 7838899 w 12192000"/>
              <a:gd name="connsiteY1" fmla="*/ 6858000 h 6858000"/>
              <a:gd name="connsiteX2" fmla="*/ 12192000 w 12192000"/>
              <a:gd name="connsiteY2" fmla="*/ 583804 h 6858000"/>
              <a:gd name="connsiteX3" fmla="*/ 12192000 w 12192000"/>
              <a:gd name="connsiteY3" fmla="*/ 0 h 6858000"/>
              <a:gd name="connsiteX4" fmla="*/ 4435223 w 12192000"/>
              <a:gd name="connsiteY4" fmla="*/ 0 h 6858000"/>
              <a:gd name="connsiteX5" fmla="*/ 0 w 12192000"/>
              <a:gd name="connsiteY5" fmla="*/ 63925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6858000"/>
                </a:moveTo>
                <a:lnTo>
                  <a:pt x="7838899" y="6858000"/>
                </a:lnTo>
                <a:lnTo>
                  <a:pt x="12192000" y="583804"/>
                </a:lnTo>
                <a:lnTo>
                  <a:pt x="12192000" y="0"/>
                </a:lnTo>
                <a:lnTo>
                  <a:pt x="4435223" y="0"/>
                </a:lnTo>
                <a:lnTo>
                  <a:pt x="0" y="6392560"/>
                </a:lnTo>
                <a:close/>
              </a:path>
            </a:pathLst>
          </a:custGeom>
          <a:solidFill>
            <a:schemeClr val="bg1">
              <a:lumMod val="95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a:t>緣起</a:t>
            </a:r>
          </a:p>
        </p:txBody>
      </p:sp>
      <p:sp>
        <p:nvSpPr>
          <p:cNvPr id="1048726" name="深度视觉·原创设计 https://www.docer.com/works?userid=22383862"/>
          <p:cNvSpPr/>
          <p:nvPr/>
        </p:nvSpPr>
        <p:spPr>
          <a:xfrm flipV="1">
            <a:off x="7826058" y="0"/>
            <a:ext cx="3124200" cy="3557270"/>
          </a:xfrm>
          <a:prstGeom prst="parallelogram">
            <a:avLst>
              <a:gd name="adj" fmla="val 6938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27" name="深度视觉·原创设计 https://www.docer.com/works?userid=22383862"/>
          <p:cNvSpPr/>
          <p:nvPr/>
        </p:nvSpPr>
        <p:spPr>
          <a:xfrm flipV="1">
            <a:off x="8910840" y="2830869"/>
            <a:ext cx="2863133" cy="4096238"/>
          </a:xfrm>
          <a:prstGeom prst="parallelogram">
            <a:avLst>
              <a:gd name="adj" fmla="val 8176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28" name="文本框 1048727"/>
          <p:cNvSpPr txBox="1"/>
          <p:nvPr/>
        </p:nvSpPr>
        <p:spPr>
          <a:xfrm>
            <a:off x="1929736" y="1018443"/>
            <a:ext cx="5959228" cy="5285741"/>
          </a:xfrm>
          <a:prstGeom prst="rect">
            <a:avLst/>
          </a:prstGeom>
        </p:spPr>
        <p:txBody>
          <a:bodyPr wrap="square" rtlCol="0">
            <a:spAutoFit/>
          </a:bodyPr>
          <a:lstStyle/>
          <a:p>
            <a:r>
              <a:rPr lang="zh-CN" sz="3000" b="1">
                <a:solidFill>
                  <a:srgbClr val="000000"/>
                </a:solidFill>
              </a:rPr>
              <a:t>讀書、上課即學習</a:t>
            </a:r>
            <a:r>
              <a:rPr lang="en-US" altLang="zh-CN" sz="3000" b="1">
                <a:solidFill>
                  <a:srgbClr val="000000"/>
                </a:solidFill>
              </a:rPr>
              <a:t>--</a:t>
            </a:r>
            <a:r>
              <a:rPr lang="zh-CN" altLang="zh-CN" sz="3000" b="1">
                <a:solidFill>
                  <a:srgbClr val="000000"/>
                </a:solidFill>
              </a:rPr>
              <a:t>生活即學習</a:t>
            </a:r>
            <a:endParaRPr lang="zh-TW" sz="3000" b="1">
              <a:solidFill>
                <a:srgbClr val="000000"/>
              </a:solidFill>
            </a:endParaRPr>
          </a:p>
          <a:p>
            <a:endParaRPr lang="zh-TW" sz="2800">
              <a:solidFill>
                <a:srgbClr val="000000"/>
              </a:solidFill>
            </a:endParaRPr>
          </a:p>
          <a:p>
            <a:r>
              <a:rPr lang="en-US" altLang="zh-CN" sz="2800">
                <a:solidFill>
                  <a:srgbClr val="000000"/>
                </a:solidFill>
              </a:rPr>
              <a:t>   </a:t>
            </a:r>
            <a:r>
              <a:rPr lang="zh-CN" altLang="zh-CN" sz="2800">
                <a:solidFill>
                  <a:srgbClr val="000000"/>
                </a:solidFill>
              </a:rPr>
              <a:t>作息調整</a:t>
            </a:r>
            <a:endParaRPr lang="zh-TW" sz="2800">
              <a:solidFill>
                <a:srgbClr val="000000"/>
              </a:solidFill>
            </a:endParaRPr>
          </a:p>
          <a:p>
            <a:r>
              <a:rPr lang="en-US" altLang="zh-CN" sz="2800">
                <a:solidFill>
                  <a:srgbClr val="000000"/>
                </a:solidFill>
              </a:rPr>
              <a:t>   </a:t>
            </a:r>
            <a:r>
              <a:rPr lang="zh-CN" altLang="zh-CN" sz="2800">
                <a:solidFill>
                  <a:srgbClr val="000000"/>
                </a:solidFill>
              </a:rPr>
              <a:t>和父母討論生活費</a:t>
            </a:r>
            <a:endParaRPr lang="zh-TW" sz="2800">
              <a:solidFill>
                <a:srgbClr val="000000"/>
              </a:solidFill>
            </a:endParaRPr>
          </a:p>
          <a:p>
            <a:r>
              <a:rPr lang="en-US" altLang="zh-CN" sz="2800">
                <a:solidFill>
                  <a:srgbClr val="000000"/>
                </a:solidFill>
              </a:rPr>
              <a:t>   </a:t>
            </a:r>
            <a:r>
              <a:rPr lang="zh-CN" altLang="zh-CN" sz="2800">
                <a:solidFill>
                  <a:srgbClr val="000000"/>
                </a:solidFill>
              </a:rPr>
              <a:t>遊戲上分</a:t>
            </a:r>
            <a:endParaRPr lang="zh-TW" sz="2800">
              <a:solidFill>
                <a:srgbClr val="000000"/>
              </a:solidFill>
            </a:endParaRPr>
          </a:p>
          <a:p>
            <a:r>
              <a:rPr lang="en-US" altLang="zh-CN" sz="2800">
                <a:solidFill>
                  <a:srgbClr val="000000"/>
                </a:solidFill>
              </a:rPr>
              <a:t>   </a:t>
            </a:r>
            <a:r>
              <a:rPr lang="zh-CN" altLang="zh-CN" sz="2800">
                <a:solidFill>
                  <a:srgbClr val="000000"/>
                </a:solidFill>
              </a:rPr>
              <a:t>做飯</a:t>
            </a:r>
            <a:endParaRPr lang="zh-TW" sz="2800">
              <a:solidFill>
                <a:srgbClr val="000000"/>
              </a:solidFill>
            </a:endParaRPr>
          </a:p>
          <a:p>
            <a:r>
              <a:rPr lang="en-US" altLang="zh-CN" sz="2800">
                <a:solidFill>
                  <a:srgbClr val="000000"/>
                </a:solidFill>
              </a:rPr>
              <a:t>   </a:t>
            </a:r>
            <a:r>
              <a:rPr lang="zh-CN" altLang="zh-CN" sz="2800">
                <a:solidFill>
                  <a:srgbClr val="000000"/>
                </a:solidFill>
              </a:rPr>
              <a:t>做甜品在社區賣</a:t>
            </a:r>
            <a:endParaRPr lang="zh-TW" sz="2800">
              <a:solidFill>
                <a:srgbClr val="000000"/>
              </a:solidFill>
            </a:endParaRPr>
          </a:p>
          <a:p>
            <a:r>
              <a:rPr lang="en-US" altLang="zh-CN" sz="2800">
                <a:solidFill>
                  <a:srgbClr val="000000"/>
                </a:solidFill>
              </a:rPr>
              <a:t>   </a:t>
            </a:r>
            <a:r>
              <a:rPr lang="zh-CN" altLang="zh-CN" sz="2800">
                <a:solidFill>
                  <a:srgbClr val="000000"/>
                </a:solidFill>
              </a:rPr>
              <a:t>社區衛生問題</a:t>
            </a:r>
            <a:endParaRPr lang="zh-TW" sz="2800">
              <a:solidFill>
                <a:srgbClr val="000000"/>
              </a:solidFill>
            </a:endParaRPr>
          </a:p>
          <a:p>
            <a:r>
              <a:rPr lang="en-US" altLang="zh-CN" sz="2800">
                <a:solidFill>
                  <a:srgbClr val="000000"/>
                </a:solidFill>
              </a:rPr>
              <a:t>   </a:t>
            </a:r>
            <a:r>
              <a:rPr lang="zh-CN" altLang="zh-CN" sz="2800">
                <a:solidFill>
                  <a:srgbClr val="000000"/>
                </a:solidFill>
              </a:rPr>
              <a:t>養寵物</a:t>
            </a:r>
            <a:endParaRPr lang="zh-TW" sz="2800">
              <a:solidFill>
                <a:srgbClr val="000000"/>
              </a:solidFill>
            </a:endParaRPr>
          </a:p>
          <a:p>
            <a:r>
              <a:rPr lang="en-US" altLang="zh-CN" sz="2800">
                <a:solidFill>
                  <a:srgbClr val="000000"/>
                </a:solidFill>
              </a:rPr>
              <a:t>   ......</a:t>
            </a:r>
            <a:endParaRPr lang="zh-TW" sz="2800">
              <a:solidFill>
                <a:srgbClr val="000000"/>
              </a:solidFill>
            </a:endParaRPr>
          </a:p>
          <a:p>
            <a:endParaRPr lang="zh-TW" sz="28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rtlCol="0"/>
          <a:lstStyle/>
          <a:p>
            <a:pPr rtl="0"/>
            <a:r>
              <a:rPr lang="zh-CN" altLang="en-US" dirty="0"/>
              <a:t>先锋小苹果树学堂</a:t>
            </a:r>
          </a:p>
        </p:txBody>
      </p:sp>
      <p:sp>
        <p:nvSpPr>
          <p:cNvPr id="5" name="副标题 4"/>
          <p:cNvSpPr>
            <a:spLocks noGrp="1"/>
          </p:cNvSpPr>
          <p:nvPr>
            <p:ph type="subTitle" idx="1"/>
          </p:nvPr>
        </p:nvSpPr>
        <p:spPr>
          <a:xfrm>
            <a:off x="838200" y="2903620"/>
            <a:ext cx="7086600" cy="449179"/>
          </a:xfrm>
        </p:spPr>
        <p:txBody>
          <a:bodyPr/>
          <a:lstStyle/>
          <a:p>
            <a:pPr algn="r"/>
            <a:r>
              <a:rPr lang="zh-TW" altLang="en-US" dirty="0"/>
              <a:t>朱美蓉</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36">
      <a:dk1>
        <a:srgbClr val="000000"/>
      </a:dk1>
      <a:lt1>
        <a:srgbClr val="FFFFFF"/>
      </a:lt1>
      <a:dk2>
        <a:srgbClr val="44546A"/>
      </a:dk2>
      <a:lt2>
        <a:srgbClr val="E7E6E6"/>
      </a:lt2>
      <a:accent1>
        <a:srgbClr val="FDC544"/>
      </a:accent1>
      <a:accent2>
        <a:srgbClr val="FDC544"/>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Custom 36">
      <a:dk1>
        <a:srgbClr val="000000"/>
      </a:dk1>
      <a:lt1>
        <a:srgbClr val="FFFFFF"/>
      </a:lt1>
      <a:dk2>
        <a:srgbClr val="44546A"/>
      </a:dk2>
      <a:lt2>
        <a:srgbClr val="E7E6E6"/>
      </a:lt2>
      <a:accent1>
        <a:srgbClr val="FDC544"/>
      </a:accent1>
      <a:accent2>
        <a:srgbClr val="FDC544"/>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小朋友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1582</Words>
  <Application>Microsoft Office PowerPoint</Application>
  <PresentationFormat>寬螢幕</PresentationFormat>
  <Paragraphs>117</Paragraphs>
  <Slides>19</Slides>
  <Notes>7</Notes>
  <HiddenSlides>0</HiddenSlides>
  <MMClips>0</MMClips>
  <ScaleCrop>false</ScaleCrop>
  <HeadingPairs>
    <vt:vector size="6" baseType="variant">
      <vt:variant>
        <vt:lpstr>使用字型</vt:lpstr>
      </vt:variant>
      <vt:variant>
        <vt:i4>8</vt:i4>
      </vt:variant>
      <vt:variant>
        <vt:lpstr>佈景主題</vt:lpstr>
      </vt:variant>
      <vt:variant>
        <vt:i4>3</vt:i4>
      </vt:variant>
      <vt:variant>
        <vt:lpstr>投影片標題</vt:lpstr>
      </vt:variant>
      <vt:variant>
        <vt:i4>19</vt:i4>
      </vt:variant>
    </vt:vector>
  </HeadingPairs>
  <TitlesOfParts>
    <vt:vector size="30" baseType="lpstr">
      <vt:lpstr>微软雅黑</vt:lpstr>
      <vt:lpstr>微软雅黑</vt:lpstr>
      <vt:lpstr>宋体</vt:lpstr>
      <vt:lpstr>zcoolwenyiti</vt:lpstr>
      <vt:lpstr>思源黑体</vt:lpstr>
      <vt:lpstr>Arial</vt:lpstr>
      <vt:lpstr>Calibri</vt:lpstr>
      <vt:lpstr>Calibri Light</vt:lpstr>
      <vt:lpstr>Office Theme</vt:lpstr>
      <vt:lpstr>Office Theme</vt:lpstr>
      <vt:lpstr>小朋友 16x9</vt:lpstr>
      <vt:lpstr>PowerPoint 簡報</vt:lpstr>
      <vt:lpstr>困難-疫政</vt:lpstr>
      <vt:lpstr>機遇與思考</vt:lpstr>
      <vt:lpstr>開始去想</vt:lpstr>
      <vt:lpstr>PowerPoint 簡報</vt:lpstr>
      <vt:lpstr>PowerPoint 簡報</vt:lpstr>
      <vt:lpstr>PowerPoint 簡報</vt:lpstr>
      <vt:lpstr>PowerPoint 簡報</vt:lpstr>
      <vt:lpstr>先锋小苹果树学堂</vt:lpstr>
      <vt:lpstr>小苹果树学堂的缘起与发展</vt:lpstr>
      <vt:lpstr>小苹果树的近况—疫情影响 </vt:lpstr>
      <vt:lpstr>小苹果树的近况—场地</vt:lpstr>
      <vt:lpstr>小苹果树的近况—政策</vt:lpstr>
      <vt:lpstr>小苹果树的近况—教育理念</vt:lpstr>
      <vt:lpstr>小苹果树的近况—教师队伍</vt:lpstr>
      <vt:lpstr>小苹果树的近况--经济</vt:lpstr>
      <vt:lpstr>小苹果树的近况--运营管理</vt:lpstr>
      <vt:lpstr>小苹果树的未来展望</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杨玲</dc:creator>
  <cp:lastModifiedBy>ASUS</cp:lastModifiedBy>
  <cp:revision>2</cp:revision>
  <dcterms:created xsi:type="dcterms:W3CDTF">1969-12-31T16:00:00Z</dcterms:created>
  <dcterms:modified xsi:type="dcterms:W3CDTF">2022-12-21T06:40:56Z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2052-11.30.2</vt:lpwstr>
  </property>
  <property fmtid="{D5CDD505-2E9C-101B-9397-08002B2CF9AE}" pid="3" name="KSOTemplateUUID">
    <vt:lpwstr>v1.0_mb_6LcPOIOSQg3kx9GC1ufGNw==</vt:lpwstr>
  </property>
  <property fmtid="{D5CDD505-2E9C-101B-9397-08002B2CF9AE}" pid="4" name="ICV">
    <vt:lpwstr>675C02265A1360515113946350EF3B83</vt:lpwstr>
  </property>
</Properties>
</file>