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heme/theme2.xml" ContentType="application/vnd.openxmlformats-officedocument.them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4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5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6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7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8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9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0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9" r:id="rId2"/>
    <p:sldId id="258" r:id="rId3"/>
    <p:sldId id="280" r:id="rId4"/>
    <p:sldId id="293" r:id="rId5"/>
    <p:sldId id="281" r:id="rId6"/>
    <p:sldId id="295" r:id="rId7"/>
    <p:sldId id="294" r:id="rId8"/>
    <p:sldId id="283" r:id="rId9"/>
    <p:sldId id="285" r:id="rId10"/>
    <p:sldId id="313" r:id="rId11"/>
    <p:sldId id="314" r:id="rId12"/>
    <p:sldId id="315" r:id="rId13"/>
    <p:sldId id="316" r:id="rId14"/>
    <p:sldId id="324" r:id="rId15"/>
    <p:sldId id="325" r:id="rId16"/>
    <p:sldId id="326" r:id="rId17"/>
    <p:sldId id="327" r:id="rId18"/>
    <p:sldId id="328" r:id="rId19"/>
    <p:sldId id="329" r:id="rId20"/>
    <p:sldId id="290" r:id="rId21"/>
    <p:sldId id="27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C80F2-75C4-4519-BCCD-A4F6FA3F1139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0B88D65B-AFBB-43A9-A190-A166588F1EE9}">
      <dgm:prSet phldrT="[Text]" custT="1"/>
      <dgm:spPr/>
      <dgm:t>
        <a:bodyPr/>
        <a:lstStyle/>
        <a:p>
          <a:r>
            <a:rPr lang="zh-CN" altLang="en-US" sz="2400" b="1" dirty="0"/>
            <a:t>权威</a:t>
          </a:r>
          <a:r>
            <a:rPr lang="en-US" altLang="zh-CN" sz="2400" b="1" dirty="0"/>
            <a:t>/</a:t>
          </a:r>
          <a:r>
            <a:rPr lang="zh-CN" altLang="en-US" sz="2400" b="1" dirty="0"/>
            <a:t>意见领袖</a:t>
          </a:r>
          <a:br>
            <a:rPr lang="en-US" altLang="zh-CN" sz="2400" b="1" dirty="0"/>
          </a:br>
          <a:r>
            <a:rPr lang="en-US" altLang="zh-CN" sz="2400" b="1" dirty="0"/>
            <a:t>【</a:t>
          </a:r>
          <a:r>
            <a:rPr lang="zh-CN" altLang="en-US" sz="2400" b="1" dirty="0"/>
            <a:t>多数服从少数</a:t>
          </a:r>
          <a:r>
            <a:rPr lang="en-US" altLang="zh-CN" sz="2400" b="1" dirty="0"/>
            <a:t>】</a:t>
          </a:r>
          <a:endParaRPr lang="en-US" sz="2400" dirty="0"/>
        </a:p>
      </dgm:t>
    </dgm:pt>
    <dgm:pt modelId="{B7C79204-E6D7-448F-86F5-0D7A2B9CFF95}" type="parTrans" cxnId="{19950311-899A-4653-B55B-4BA9FC349248}">
      <dgm:prSet/>
      <dgm:spPr/>
      <dgm:t>
        <a:bodyPr/>
        <a:lstStyle/>
        <a:p>
          <a:endParaRPr lang="en-US"/>
        </a:p>
      </dgm:t>
    </dgm:pt>
    <dgm:pt modelId="{BB2D2D07-673F-4FD2-8125-9EC552856B8A}" type="sibTrans" cxnId="{19950311-899A-4653-B55B-4BA9FC349248}">
      <dgm:prSet/>
      <dgm:spPr/>
      <dgm:t>
        <a:bodyPr/>
        <a:lstStyle/>
        <a:p>
          <a:endParaRPr lang="en-US"/>
        </a:p>
      </dgm:t>
    </dgm:pt>
    <dgm:pt modelId="{47EE852A-E3CA-451D-9E21-B98A920D3215}">
      <dgm:prSet custT="1"/>
      <dgm:spPr/>
      <dgm:t>
        <a:bodyPr/>
        <a:lstStyle/>
        <a:p>
          <a:r>
            <a:rPr lang="zh-CN" altLang="en-US" sz="2000" dirty="0"/>
            <a:t>控制行为：“你必须按照我们说的做，才是对的”  </a:t>
          </a:r>
          <a:endParaRPr lang="en-US" altLang="zh-CN" sz="2000" dirty="0"/>
        </a:p>
      </dgm:t>
    </dgm:pt>
    <dgm:pt modelId="{F98CA38F-402D-4016-91D5-FAC217706D68}" type="parTrans" cxnId="{768A0571-4D9C-477B-9D26-D476799157D3}">
      <dgm:prSet/>
      <dgm:spPr/>
      <dgm:t>
        <a:bodyPr/>
        <a:lstStyle/>
        <a:p>
          <a:endParaRPr lang="en-US"/>
        </a:p>
      </dgm:t>
    </dgm:pt>
    <dgm:pt modelId="{13D77F22-02B4-48B9-9359-F437EC3B2F57}" type="sibTrans" cxnId="{768A0571-4D9C-477B-9D26-D476799157D3}">
      <dgm:prSet/>
      <dgm:spPr/>
      <dgm:t>
        <a:bodyPr/>
        <a:lstStyle/>
        <a:p>
          <a:endParaRPr lang="en-US"/>
        </a:p>
      </dgm:t>
    </dgm:pt>
    <dgm:pt modelId="{6128E2C5-40F7-4D02-9F2C-67E6101DFCC7}">
      <dgm:prSet custT="1"/>
      <dgm:spPr/>
      <dgm:t>
        <a:bodyPr/>
        <a:lstStyle/>
        <a:p>
          <a:r>
            <a:rPr lang="zh-CN" altLang="en-US" sz="2000" dirty="0"/>
            <a:t>交友、电子设备、</a:t>
          </a:r>
          <a:r>
            <a:rPr lang="en-US" altLang="zh-CN" sz="2000" dirty="0"/>
            <a:t>“</a:t>
          </a:r>
          <a:r>
            <a:rPr lang="zh-CN" altLang="en-US" sz="2000" dirty="0"/>
            <a:t>要上</a:t>
          </a:r>
          <a:r>
            <a:rPr lang="en-US" altLang="zh-CN" sz="2000" dirty="0"/>
            <a:t>Harvard”</a:t>
          </a:r>
          <a:r>
            <a:rPr lang="zh-CN" altLang="en-US" sz="2000" dirty="0"/>
            <a:t>、</a:t>
          </a:r>
          <a:r>
            <a:rPr lang="en-US" altLang="zh-CN" sz="2000" dirty="0"/>
            <a:t>“</a:t>
          </a:r>
          <a:r>
            <a:rPr lang="zh-CN" altLang="en-US" sz="2000" dirty="0"/>
            <a:t>要学好英语</a:t>
          </a:r>
          <a:r>
            <a:rPr lang="en-US" altLang="zh-CN" sz="2000" dirty="0"/>
            <a:t>”</a:t>
          </a:r>
          <a:r>
            <a:rPr lang="zh-CN" altLang="en-US" sz="2000" dirty="0"/>
            <a:t>等等</a:t>
          </a:r>
          <a:endParaRPr lang="en-US" altLang="zh-CN" sz="2000" dirty="0"/>
        </a:p>
      </dgm:t>
    </dgm:pt>
    <dgm:pt modelId="{22881F3E-4D36-454E-BE91-235DDBAF43EC}" type="parTrans" cxnId="{0C0848DC-AD5A-4ED3-B3BC-17531898F947}">
      <dgm:prSet/>
      <dgm:spPr/>
      <dgm:t>
        <a:bodyPr/>
        <a:lstStyle/>
        <a:p>
          <a:endParaRPr lang="en-US"/>
        </a:p>
      </dgm:t>
    </dgm:pt>
    <dgm:pt modelId="{DB1D4F01-73E6-4FA6-A30E-283EB4EDF310}" type="sibTrans" cxnId="{0C0848DC-AD5A-4ED3-B3BC-17531898F947}">
      <dgm:prSet/>
      <dgm:spPr/>
      <dgm:t>
        <a:bodyPr/>
        <a:lstStyle/>
        <a:p>
          <a:endParaRPr lang="en-US"/>
        </a:p>
      </dgm:t>
    </dgm:pt>
    <dgm:pt modelId="{44E4F1E3-E296-41E7-A5C5-C1832AF3B5D6}">
      <dgm:prSet custT="1"/>
      <dgm:spPr/>
      <dgm:t>
        <a:bodyPr/>
        <a:lstStyle/>
        <a:p>
          <a:r>
            <a:rPr lang="zh-CN" altLang="en-US" sz="2000" dirty="0"/>
            <a:t>怀疑能力：</a:t>
          </a:r>
          <a:r>
            <a:rPr lang="en-US" altLang="zh-CN" sz="2000" dirty="0"/>
            <a:t>“</a:t>
          </a:r>
          <a:r>
            <a:rPr lang="zh-CN" altLang="en-US" sz="2000" dirty="0"/>
            <a:t>你确定你要这样做吗？</a:t>
          </a:r>
          <a:r>
            <a:rPr lang="en-US" altLang="zh-CN" sz="2000" dirty="0"/>
            <a:t>”“</a:t>
          </a:r>
          <a:r>
            <a:rPr lang="zh-CN" altLang="en-US" sz="2000" dirty="0"/>
            <a:t>你真的可以吗？</a:t>
          </a:r>
          <a:r>
            <a:rPr lang="en-US" altLang="zh-CN" sz="2000" dirty="0"/>
            <a:t>”</a:t>
          </a:r>
        </a:p>
      </dgm:t>
    </dgm:pt>
    <dgm:pt modelId="{24597320-95D4-4F9A-A481-7AC86E31F7AC}" type="parTrans" cxnId="{A505E6CD-F3F5-4A67-9FD8-0B660B674BBB}">
      <dgm:prSet/>
      <dgm:spPr/>
      <dgm:t>
        <a:bodyPr/>
        <a:lstStyle/>
        <a:p>
          <a:endParaRPr lang="en-US"/>
        </a:p>
      </dgm:t>
    </dgm:pt>
    <dgm:pt modelId="{2AAC72C0-1F05-44AB-88CC-E892DAB7B700}" type="sibTrans" cxnId="{A505E6CD-F3F5-4A67-9FD8-0B660B674BBB}">
      <dgm:prSet/>
      <dgm:spPr/>
      <dgm:t>
        <a:bodyPr/>
        <a:lstStyle/>
        <a:p>
          <a:endParaRPr lang="en-US"/>
        </a:p>
      </dgm:t>
    </dgm:pt>
    <dgm:pt modelId="{D5CBF37D-1022-4612-83BB-A44C9D2D525E}">
      <dgm:prSet custT="1"/>
      <dgm:spPr/>
      <dgm:t>
        <a:bodyPr/>
        <a:lstStyle/>
        <a:p>
          <a:r>
            <a:rPr lang="zh-CN" altLang="en-US" sz="2400" b="1" dirty="0"/>
            <a:t>习惯</a:t>
          </a:r>
          <a:r>
            <a:rPr lang="en-US" altLang="zh-CN" sz="2400" b="1" dirty="0"/>
            <a:t>/</a:t>
          </a:r>
          <a:r>
            <a:rPr lang="zh-CN" altLang="en-US" sz="2400" b="1" dirty="0"/>
            <a:t>规则</a:t>
          </a:r>
          <a:r>
            <a:rPr lang="en-US" altLang="zh-CN" sz="2400" b="1" dirty="0"/>
            <a:t>/</a:t>
          </a:r>
          <a:r>
            <a:rPr lang="zh-CN" altLang="en-US" sz="2400" b="1" dirty="0"/>
            <a:t>潜规则</a:t>
          </a:r>
          <a:br>
            <a:rPr lang="en-US" altLang="zh-CN" sz="2400" b="1" dirty="0"/>
          </a:br>
          <a:r>
            <a:rPr lang="en-US" altLang="zh-CN" sz="2400" b="1" dirty="0"/>
            <a:t>【</a:t>
          </a:r>
          <a:r>
            <a:rPr lang="zh-CN" altLang="en-US" sz="2400" b="1" dirty="0"/>
            <a:t>不合理、缺乏弹性</a:t>
          </a:r>
          <a:r>
            <a:rPr lang="en-US" altLang="zh-CN" sz="2400" b="1" dirty="0"/>
            <a:t>】</a:t>
          </a:r>
        </a:p>
      </dgm:t>
    </dgm:pt>
    <dgm:pt modelId="{448476C0-938E-4896-B754-1A0C6CB9D10B}" type="parTrans" cxnId="{19A4FAC7-F8E0-4AF2-A309-41D125DC0674}">
      <dgm:prSet/>
      <dgm:spPr/>
      <dgm:t>
        <a:bodyPr/>
        <a:lstStyle/>
        <a:p>
          <a:endParaRPr lang="en-US"/>
        </a:p>
      </dgm:t>
    </dgm:pt>
    <dgm:pt modelId="{7C0E7142-3601-4ED6-AC43-B623BF0D12F8}" type="sibTrans" cxnId="{19A4FAC7-F8E0-4AF2-A309-41D125DC0674}">
      <dgm:prSet/>
      <dgm:spPr/>
      <dgm:t>
        <a:bodyPr/>
        <a:lstStyle/>
        <a:p>
          <a:endParaRPr lang="en-US"/>
        </a:p>
      </dgm:t>
    </dgm:pt>
    <dgm:pt modelId="{12DFA868-4359-4907-A5D9-9FDDBC3A04D7}">
      <dgm:prSet custT="1"/>
      <dgm:spPr/>
      <dgm:t>
        <a:bodyPr/>
        <a:lstStyle/>
        <a:p>
          <a:r>
            <a:rPr lang="zh-CN" altLang="en-US" sz="2000" dirty="0"/>
            <a:t>错题要罚抄</a:t>
          </a:r>
          <a:r>
            <a:rPr lang="en-US" altLang="zh-CN" sz="2000" dirty="0"/>
            <a:t>100</a:t>
          </a:r>
          <a:r>
            <a:rPr lang="zh-CN" altLang="en-US" sz="2000" dirty="0"/>
            <a:t>遍；必须购买学校的供餐</a:t>
          </a:r>
          <a:endParaRPr lang="en-US" altLang="zh-CN" sz="2000" dirty="0"/>
        </a:p>
      </dgm:t>
    </dgm:pt>
    <dgm:pt modelId="{FFB829DB-AAE6-401E-9703-B724C8E2599E}" type="parTrans" cxnId="{27144C1B-CFE7-4077-8891-82567189C4CB}">
      <dgm:prSet/>
      <dgm:spPr/>
      <dgm:t>
        <a:bodyPr/>
        <a:lstStyle/>
        <a:p>
          <a:endParaRPr lang="en-US"/>
        </a:p>
      </dgm:t>
    </dgm:pt>
    <dgm:pt modelId="{AC4DE73D-D4DA-4E31-A5AE-1652587B57DB}" type="sibTrans" cxnId="{27144C1B-CFE7-4077-8891-82567189C4CB}">
      <dgm:prSet/>
      <dgm:spPr/>
      <dgm:t>
        <a:bodyPr/>
        <a:lstStyle/>
        <a:p>
          <a:endParaRPr lang="en-US"/>
        </a:p>
      </dgm:t>
    </dgm:pt>
    <dgm:pt modelId="{ACBC577B-D008-4448-84D2-8F910313E5DA}">
      <dgm:prSet custT="1"/>
      <dgm:spPr/>
      <dgm:t>
        <a:bodyPr/>
        <a:lstStyle/>
        <a:p>
          <a:r>
            <a:rPr lang="zh-CN" altLang="en-US" sz="2400" b="1" dirty="0"/>
            <a:t>共识</a:t>
          </a:r>
          <a:r>
            <a:rPr lang="en-US" altLang="zh-CN" sz="2400" b="1" dirty="0"/>
            <a:t>/</a:t>
          </a:r>
          <a:r>
            <a:rPr lang="zh-CN" altLang="en-US" sz="2400" b="1" dirty="0"/>
            <a:t>价值观</a:t>
          </a:r>
          <a:br>
            <a:rPr lang="en-US" altLang="zh-CN" sz="2400" b="1" dirty="0"/>
          </a:br>
          <a:r>
            <a:rPr lang="en-US" altLang="zh-CN" sz="2400" b="1" dirty="0"/>
            <a:t>【</a:t>
          </a:r>
          <a:r>
            <a:rPr lang="zh-CN" altLang="en-US" sz="2400" b="1" dirty="0"/>
            <a:t>固化、事实与价值混淆</a:t>
          </a:r>
          <a:r>
            <a:rPr lang="en-US" altLang="zh-CN" sz="2400" b="1" dirty="0"/>
            <a:t>】</a:t>
          </a:r>
        </a:p>
      </dgm:t>
    </dgm:pt>
    <dgm:pt modelId="{A00E1629-9487-415A-822D-94522152CAC8}" type="parTrans" cxnId="{734F4958-8A6E-4FA5-808B-E8E90F3C8A4D}">
      <dgm:prSet/>
      <dgm:spPr/>
      <dgm:t>
        <a:bodyPr/>
        <a:lstStyle/>
        <a:p>
          <a:endParaRPr lang="en-US"/>
        </a:p>
      </dgm:t>
    </dgm:pt>
    <dgm:pt modelId="{063A1EF2-AF2A-487B-AA62-90CCF2C01B18}" type="sibTrans" cxnId="{734F4958-8A6E-4FA5-808B-E8E90F3C8A4D}">
      <dgm:prSet/>
      <dgm:spPr/>
      <dgm:t>
        <a:bodyPr/>
        <a:lstStyle/>
        <a:p>
          <a:endParaRPr lang="en-US"/>
        </a:p>
      </dgm:t>
    </dgm:pt>
    <dgm:pt modelId="{27DC285E-0C46-40D8-89B1-3153778C8F3C}">
      <dgm:prSet custT="1"/>
      <dgm:spPr/>
      <dgm:t>
        <a:bodyPr/>
        <a:lstStyle/>
        <a:p>
          <a:r>
            <a:rPr lang="zh-CN" altLang="en-US" sz="2000" dirty="0"/>
            <a:t>没按照常规的年龄进入下一个人生阶段，就是“浪费时间”</a:t>
          </a:r>
          <a:endParaRPr lang="en-US" altLang="zh-CN" sz="2000" dirty="0"/>
        </a:p>
      </dgm:t>
    </dgm:pt>
    <dgm:pt modelId="{EE744A74-AD08-49B6-A4A1-EFE2854C800C}" type="parTrans" cxnId="{CA2DA1EC-E379-469D-BD62-86803F92A5E3}">
      <dgm:prSet/>
      <dgm:spPr/>
      <dgm:t>
        <a:bodyPr/>
        <a:lstStyle/>
        <a:p>
          <a:endParaRPr lang="en-US"/>
        </a:p>
      </dgm:t>
    </dgm:pt>
    <dgm:pt modelId="{DD6D4B4D-DC95-4089-8367-8DC33EE00DF9}" type="sibTrans" cxnId="{CA2DA1EC-E379-469D-BD62-86803F92A5E3}">
      <dgm:prSet/>
      <dgm:spPr/>
      <dgm:t>
        <a:bodyPr/>
        <a:lstStyle/>
        <a:p>
          <a:endParaRPr lang="en-US"/>
        </a:p>
      </dgm:t>
    </dgm:pt>
    <dgm:pt modelId="{308DEAE1-ECC9-415E-92B4-CE083455520C}">
      <dgm:prSet custT="1"/>
      <dgm:spPr/>
      <dgm:t>
        <a:bodyPr/>
        <a:lstStyle/>
        <a:p>
          <a:r>
            <a:rPr lang="zh-CN" altLang="en-US" sz="2000"/>
            <a:t>没有老师在讲台上授课，就不是在“上课”</a:t>
          </a:r>
          <a:endParaRPr lang="en-US" altLang="zh-CN" sz="2000" dirty="0"/>
        </a:p>
      </dgm:t>
    </dgm:pt>
    <dgm:pt modelId="{D74D59E0-D5FC-4C32-B1A8-5AF82FA68ADC}" type="parTrans" cxnId="{46F561D8-F90A-4CC7-A00A-F82E5E3C9D63}">
      <dgm:prSet/>
      <dgm:spPr/>
      <dgm:t>
        <a:bodyPr/>
        <a:lstStyle/>
        <a:p>
          <a:endParaRPr lang="en-US"/>
        </a:p>
      </dgm:t>
    </dgm:pt>
    <dgm:pt modelId="{77A22B47-CEEE-4356-A06A-4B387FDE09C8}" type="sibTrans" cxnId="{46F561D8-F90A-4CC7-A00A-F82E5E3C9D63}">
      <dgm:prSet/>
      <dgm:spPr/>
      <dgm:t>
        <a:bodyPr/>
        <a:lstStyle/>
        <a:p>
          <a:endParaRPr lang="en-US"/>
        </a:p>
      </dgm:t>
    </dgm:pt>
    <dgm:pt modelId="{DAB0A1B0-98B5-407B-8FC0-00BBC714F33D}">
      <dgm:prSet custT="1"/>
      <dgm:spPr/>
      <dgm:t>
        <a:bodyPr/>
        <a:lstStyle/>
        <a:p>
          <a:r>
            <a:rPr lang="zh-CN" altLang="en-US" sz="2000"/>
            <a:t>没有学习学科知识，就不是在“学习”</a:t>
          </a:r>
          <a:endParaRPr lang="en-US" altLang="zh-CN" sz="2000" dirty="0"/>
        </a:p>
      </dgm:t>
    </dgm:pt>
    <dgm:pt modelId="{E097B837-1691-4144-9B2D-103E755C6932}" type="parTrans" cxnId="{FC916F2F-8DE5-441E-BD6D-41FABFF32D2F}">
      <dgm:prSet/>
      <dgm:spPr/>
      <dgm:t>
        <a:bodyPr/>
        <a:lstStyle/>
        <a:p>
          <a:endParaRPr lang="en-US"/>
        </a:p>
      </dgm:t>
    </dgm:pt>
    <dgm:pt modelId="{A25A2159-7F39-4DE9-89AD-7E726216B7D7}" type="sibTrans" cxnId="{FC916F2F-8DE5-441E-BD6D-41FABFF32D2F}">
      <dgm:prSet/>
      <dgm:spPr/>
      <dgm:t>
        <a:bodyPr/>
        <a:lstStyle/>
        <a:p>
          <a:endParaRPr lang="en-US"/>
        </a:p>
      </dgm:t>
    </dgm:pt>
    <dgm:pt modelId="{5E8CF5C8-B6D1-4C7C-B27E-BEF138009C3E}">
      <dgm:prSet custT="1"/>
      <dgm:spPr/>
      <dgm:t>
        <a:bodyPr/>
        <a:lstStyle/>
        <a:p>
          <a:r>
            <a:rPr lang="zh-CN" altLang="en-US" sz="2000" dirty="0"/>
            <a:t>新生较难融入课程或者群体</a:t>
          </a:r>
          <a:endParaRPr lang="en-US" sz="2000" dirty="0"/>
        </a:p>
      </dgm:t>
    </dgm:pt>
    <dgm:pt modelId="{E7111FAF-794B-495E-BE05-02C9914581BA}" type="parTrans" cxnId="{39814D26-7BA5-4DF5-8D62-543782B11A3F}">
      <dgm:prSet/>
      <dgm:spPr/>
      <dgm:t>
        <a:bodyPr/>
        <a:lstStyle/>
        <a:p>
          <a:endParaRPr lang="en-US"/>
        </a:p>
      </dgm:t>
    </dgm:pt>
    <dgm:pt modelId="{B2074EC1-F6F5-4A63-8AA5-8E8B0512D688}" type="sibTrans" cxnId="{39814D26-7BA5-4DF5-8D62-543782B11A3F}">
      <dgm:prSet/>
      <dgm:spPr/>
      <dgm:t>
        <a:bodyPr/>
        <a:lstStyle/>
        <a:p>
          <a:endParaRPr lang="en-US"/>
        </a:p>
      </dgm:t>
    </dgm:pt>
    <dgm:pt modelId="{0F2D1CB8-B070-428D-AB40-F627AF62430C}">
      <dgm:prSet custT="1"/>
      <dgm:spPr/>
      <dgm:t>
        <a:bodyPr/>
        <a:lstStyle/>
        <a:p>
          <a:r>
            <a:rPr lang="zh-CN" altLang="en-US" sz="2000" dirty="0"/>
            <a:t>每堂课就是</a:t>
          </a:r>
          <a:r>
            <a:rPr lang="en-US" altLang="zh-CN" sz="2000" dirty="0"/>
            <a:t>45</a:t>
          </a:r>
          <a:r>
            <a:rPr lang="zh-CN" altLang="en-US" sz="2000" dirty="0"/>
            <a:t>分钟；评估学习效果的手段只有考试</a:t>
          </a:r>
          <a:endParaRPr lang="en-US" altLang="zh-CN" sz="2000" dirty="0"/>
        </a:p>
      </dgm:t>
    </dgm:pt>
    <dgm:pt modelId="{85E89ED9-F725-421C-B945-DB9D133BED58}" type="parTrans" cxnId="{DBF005D1-C9B0-4AD4-B08F-981E6ED3B3F3}">
      <dgm:prSet/>
      <dgm:spPr/>
      <dgm:t>
        <a:bodyPr/>
        <a:lstStyle/>
        <a:p>
          <a:endParaRPr lang="en-US"/>
        </a:p>
      </dgm:t>
    </dgm:pt>
    <dgm:pt modelId="{A5643827-ED15-4EB3-9704-1098CA55949D}" type="sibTrans" cxnId="{DBF005D1-C9B0-4AD4-B08F-981E6ED3B3F3}">
      <dgm:prSet/>
      <dgm:spPr/>
      <dgm:t>
        <a:bodyPr/>
        <a:lstStyle/>
        <a:p>
          <a:endParaRPr lang="en-US"/>
        </a:p>
      </dgm:t>
    </dgm:pt>
    <dgm:pt modelId="{B0B92633-8D6E-46AA-9F76-AE9D1C7EC542}" type="pres">
      <dgm:prSet presAssocID="{148C80F2-75C4-4519-BCCD-A4F6FA3F1139}" presName="Name0" presStyleCnt="0">
        <dgm:presLayoutVars>
          <dgm:dir/>
          <dgm:animLvl val="lvl"/>
          <dgm:resizeHandles val="exact"/>
        </dgm:presLayoutVars>
      </dgm:prSet>
      <dgm:spPr/>
    </dgm:pt>
    <dgm:pt modelId="{0CAD20D1-0F94-49DB-A98C-6101183998DD}" type="pres">
      <dgm:prSet presAssocID="{0B88D65B-AFBB-43A9-A190-A166588F1EE9}" presName="linNode" presStyleCnt="0"/>
      <dgm:spPr/>
    </dgm:pt>
    <dgm:pt modelId="{CF2584D2-31E7-4B4A-AA6F-EB2CA669CC92}" type="pres">
      <dgm:prSet presAssocID="{0B88D65B-AFBB-43A9-A190-A166588F1EE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D62F883-AFC2-4A37-B5A0-AE02C9017700}" type="pres">
      <dgm:prSet presAssocID="{0B88D65B-AFBB-43A9-A190-A166588F1EE9}" presName="descendantText" presStyleLbl="alignAccFollowNode1" presStyleIdx="0" presStyleCnt="3">
        <dgm:presLayoutVars>
          <dgm:bulletEnabled val="1"/>
        </dgm:presLayoutVars>
      </dgm:prSet>
      <dgm:spPr/>
    </dgm:pt>
    <dgm:pt modelId="{9A97A40A-2680-4FF9-A359-419578D311EB}" type="pres">
      <dgm:prSet presAssocID="{BB2D2D07-673F-4FD2-8125-9EC552856B8A}" presName="sp" presStyleCnt="0"/>
      <dgm:spPr/>
    </dgm:pt>
    <dgm:pt modelId="{B66C5B70-0256-447E-9930-491C90A24F9D}" type="pres">
      <dgm:prSet presAssocID="{D5CBF37D-1022-4612-83BB-A44C9D2D525E}" presName="linNode" presStyleCnt="0"/>
      <dgm:spPr/>
    </dgm:pt>
    <dgm:pt modelId="{09998664-4469-4CE5-88E0-61EA4E0DF422}" type="pres">
      <dgm:prSet presAssocID="{D5CBF37D-1022-4612-83BB-A44C9D2D525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268B518-CFD4-41B6-A772-22C4B9786D77}" type="pres">
      <dgm:prSet presAssocID="{D5CBF37D-1022-4612-83BB-A44C9D2D525E}" presName="descendantText" presStyleLbl="alignAccFollowNode1" presStyleIdx="1" presStyleCnt="3">
        <dgm:presLayoutVars>
          <dgm:bulletEnabled val="1"/>
        </dgm:presLayoutVars>
      </dgm:prSet>
      <dgm:spPr/>
    </dgm:pt>
    <dgm:pt modelId="{3CC7FDD1-1EE0-44C1-B6AC-4741300B40A0}" type="pres">
      <dgm:prSet presAssocID="{7C0E7142-3601-4ED6-AC43-B623BF0D12F8}" presName="sp" presStyleCnt="0"/>
      <dgm:spPr/>
    </dgm:pt>
    <dgm:pt modelId="{3BEA6474-37CB-48C9-B010-3066635E6807}" type="pres">
      <dgm:prSet presAssocID="{ACBC577B-D008-4448-84D2-8F910313E5DA}" presName="linNode" presStyleCnt="0"/>
      <dgm:spPr/>
    </dgm:pt>
    <dgm:pt modelId="{DC61351C-AF31-42B7-AC6F-4A8B68847A1F}" type="pres">
      <dgm:prSet presAssocID="{ACBC577B-D008-4448-84D2-8F910313E5D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60F5AE4-E4D2-4E9C-AD1C-2D176B6DD18F}" type="pres">
      <dgm:prSet presAssocID="{ACBC577B-D008-4448-84D2-8F910313E5D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8113B04-7348-46F0-A221-E42604FD4467}" type="presOf" srcId="{5E8CF5C8-B6D1-4C7C-B27E-BEF138009C3E}" destId="{8268B518-CFD4-41B6-A772-22C4B9786D77}" srcOrd="0" destOrd="2" presId="urn:microsoft.com/office/officeart/2005/8/layout/vList5"/>
    <dgm:cxn modelId="{19950311-899A-4653-B55B-4BA9FC349248}" srcId="{148C80F2-75C4-4519-BCCD-A4F6FA3F1139}" destId="{0B88D65B-AFBB-43A9-A190-A166588F1EE9}" srcOrd="0" destOrd="0" parTransId="{B7C79204-E6D7-448F-86F5-0D7A2B9CFF95}" sibTransId="{BB2D2D07-673F-4FD2-8125-9EC552856B8A}"/>
    <dgm:cxn modelId="{27144C1B-CFE7-4077-8891-82567189C4CB}" srcId="{D5CBF37D-1022-4612-83BB-A44C9D2D525E}" destId="{12DFA868-4359-4907-A5D9-9FDDBC3A04D7}" srcOrd="1" destOrd="0" parTransId="{FFB829DB-AAE6-401E-9703-B724C8E2599E}" sibTransId="{AC4DE73D-D4DA-4E31-A5AE-1652587B57DB}"/>
    <dgm:cxn modelId="{39814D26-7BA5-4DF5-8D62-543782B11A3F}" srcId="{D5CBF37D-1022-4612-83BB-A44C9D2D525E}" destId="{5E8CF5C8-B6D1-4C7C-B27E-BEF138009C3E}" srcOrd="2" destOrd="0" parTransId="{E7111FAF-794B-495E-BE05-02C9914581BA}" sibTransId="{B2074EC1-F6F5-4A63-8AA5-8E8B0512D688}"/>
    <dgm:cxn modelId="{6763A226-C8E0-4916-9C20-CA0FEF499E62}" type="presOf" srcId="{6128E2C5-40F7-4D02-9F2C-67E6101DFCC7}" destId="{5D62F883-AFC2-4A37-B5A0-AE02C9017700}" srcOrd="0" destOrd="1" presId="urn:microsoft.com/office/officeart/2005/8/layout/vList5"/>
    <dgm:cxn modelId="{FC916F2F-8DE5-441E-BD6D-41FABFF32D2F}" srcId="{ACBC577B-D008-4448-84D2-8F910313E5DA}" destId="{DAB0A1B0-98B5-407B-8FC0-00BBC714F33D}" srcOrd="2" destOrd="0" parTransId="{E097B837-1691-4144-9B2D-103E755C6932}" sibTransId="{A25A2159-7F39-4DE9-89AD-7E726216B7D7}"/>
    <dgm:cxn modelId="{38A3B550-B195-4786-878C-EAB95E0D2998}" type="presOf" srcId="{0F2D1CB8-B070-428D-AB40-F627AF62430C}" destId="{8268B518-CFD4-41B6-A772-22C4B9786D77}" srcOrd="0" destOrd="0" presId="urn:microsoft.com/office/officeart/2005/8/layout/vList5"/>
    <dgm:cxn modelId="{C9D74F57-BF0C-4D14-9671-065A30BF4CE9}" type="presOf" srcId="{47EE852A-E3CA-451D-9E21-B98A920D3215}" destId="{5D62F883-AFC2-4A37-B5A0-AE02C9017700}" srcOrd="0" destOrd="0" presId="urn:microsoft.com/office/officeart/2005/8/layout/vList5"/>
    <dgm:cxn modelId="{734F4958-8A6E-4FA5-808B-E8E90F3C8A4D}" srcId="{148C80F2-75C4-4519-BCCD-A4F6FA3F1139}" destId="{ACBC577B-D008-4448-84D2-8F910313E5DA}" srcOrd="2" destOrd="0" parTransId="{A00E1629-9487-415A-822D-94522152CAC8}" sibTransId="{063A1EF2-AF2A-487B-AA62-90CCF2C01B18}"/>
    <dgm:cxn modelId="{307D6C5B-749D-4043-8E14-B9A0AAB4EAC5}" type="presOf" srcId="{44E4F1E3-E296-41E7-A5C5-C1832AF3B5D6}" destId="{5D62F883-AFC2-4A37-B5A0-AE02C9017700}" srcOrd="0" destOrd="2" presId="urn:microsoft.com/office/officeart/2005/8/layout/vList5"/>
    <dgm:cxn modelId="{833A5360-ACEF-4066-9E52-B23AFA380E61}" type="presOf" srcId="{148C80F2-75C4-4519-BCCD-A4F6FA3F1139}" destId="{B0B92633-8D6E-46AA-9F76-AE9D1C7EC542}" srcOrd="0" destOrd="0" presId="urn:microsoft.com/office/officeart/2005/8/layout/vList5"/>
    <dgm:cxn modelId="{60A4C86F-1B26-409B-9FFE-DC4D0C19C870}" type="presOf" srcId="{308DEAE1-ECC9-415E-92B4-CE083455520C}" destId="{460F5AE4-E4D2-4E9C-AD1C-2D176B6DD18F}" srcOrd="0" destOrd="1" presId="urn:microsoft.com/office/officeart/2005/8/layout/vList5"/>
    <dgm:cxn modelId="{768A0571-4D9C-477B-9D26-D476799157D3}" srcId="{0B88D65B-AFBB-43A9-A190-A166588F1EE9}" destId="{47EE852A-E3CA-451D-9E21-B98A920D3215}" srcOrd="0" destOrd="0" parTransId="{F98CA38F-402D-4016-91D5-FAC217706D68}" sibTransId="{13D77F22-02B4-48B9-9359-F437EC3B2F57}"/>
    <dgm:cxn modelId="{5F133EA2-8101-493D-BCFB-3C7EBF01893A}" type="presOf" srcId="{DAB0A1B0-98B5-407B-8FC0-00BBC714F33D}" destId="{460F5AE4-E4D2-4E9C-AD1C-2D176B6DD18F}" srcOrd="0" destOrd="2" presId="urn:microsoft.com/office/officeart/2005/8/layout/vList5"/>
    <dgm:cxn modelId="{1AD22CA6-4C9D-4129-85B3-B8B4985C15B7}" type="presOf" srcId="{0B88D65B-AFBB-43A9-A190-A166588F1EE9}" destId="{CF2584D2-31E7-4B4A-AA6F-EB2CA669CC92}" srcOrd="0" destOrd="0" presId="urn:microsoft.com/office/officeart/2005/8/layout/vList5"/>
    <dgm:cxn modelId="{F730EAAA-EDCD-479D-8435-001D2A2EDAFE}" type="presOf" srcId="{ACBC577B-D008-4448-84D2-8F910313E5DA}" destId="{DC61351C-AF31-42B7-AC6F-4A8B68847A1F}" srcOrd="0" destOrd="0" presId="urn:microsoft.com/office/officeart/2005/8/layout/vList5"/>
    <dgm:cxn modelId="{19A4FAC7-F8E0-4AF2-A309-41D125DC0674}" srcId="{148C80F2-75C4-4519-BCCD-A4F6FA3F1139}" destId="{D5CBF37D-1022-4612-83BB-A44C9D2D525E}" srcOrd="1" destOrd="0" parTransId="{448476C0-938E-4896-B754-1A0C6CB9D10B}" sibTransId="{7C0E7142-3601-4ED6-AC43-B623BF0D12F8}"/>
    <dgm:cxn modelId="{A505E6CD-F3F5-4A67-9FD8-0B660B674BBB}" srcId="{0B88D65B-AFBB-43A9-A190-A166588F1EE9}" destId="{44E4F1E3-E296-41E7-A5C5-C1832AF3B5D6}" srcOrd="1" destOrd="0" parTransId="{24597320-95D4-4F9A-A481-7AC86E31F7AC}" sibTransId="{2AAC72C0-1F05-44AB-88CC-E892DAB7B700}"/>
    <dgm:cxn modelId="{90C68ECF-F1F8-468A-AC28-B95347649072}" type="presOf" srcId="{12DFA868-4359-4907-A5D9-9FDDBC3A04D7}" destId="{8268B518-CFD4-41B6-A772-22C4B9786D77}" srcOrd="0" destOrd="1" presId="urn:microsoft.com/office/officeart/2005/8/layout/vList5"/>
    <dgm:cxn modelId="{DBF005D1-C9B0-4AD4-B08F-981E6ED3B3F3}" srcId="{D5CBF37D-1022-4612-83BB-A44C9D2D525E}" destId="{0F2D1CB8-B070-428D-AB40-F627AF62430C}" srcOrd="0" destOrd="0" parTransId="{85E89ED9-F725-421C-B945-DB9D133BED58}" sibTransId="{A5643827-ED15-4EB3-9704-1098CA55949D}"/>
    <dgm:cxn modelId="{46F561D8-F90A-4CC7-A00A-F82E5E3C9D63}" srcId="{ACBC577B-D008-4448-84D2-8F910313E5DA}" destId="{308DEAE1-ECC9-415E-92B4-CE083455520C}" srcOrd="1" destOrd="0" parTransId="{D74D59E0-D5FC-4C32-B1A8-5AF82FA68ADC}" sibTransId="{77A22B47-CEEE-4356-A06A-4B387FDE09C8}"/>
    <dgm:cxn modelId="{FFBD2ED9-0F5C-4756-AE5B-43916DF293EB}" type="presOf" srcId="{D5CBF37D-1022-4612-83BB-A44C9D2D525E}" destId="{09998664-4469-4CE5-88E0-61EA4E0DF422}" srcOrd="0" destOrd="0" presId="urn:microsoft.com/office/officeart/2005/8/layout/vList5"/>
    <dgm:cxn modelId="{0C0848DC-AD5A-4ED3-B3BC-17531898F947}" srcId="{47EE852A-E3CA-451D-9E21-B98A920D3215}" destId="{6128E2C5-40F7-4D02-9F2C-67E6101DFCC7}" srcOrd="0" destOrd="0" parTransId="{22881F3E-4D36-454E-BE91-235DDBAF43EC}" sibTransId="{DB1D4F01-73E6-4FA6-A30E-283EB4EDF310}"/>
    <dgm:cxn modelId="{1F976EDE-F346-4D10-ADA4-1F75BBF55148}" type="presOf" srcId="{27DC285E-0C46-40D8-89B1-3153778C8F3C}" destId="{460F5AE4-E4D2-4E9C-AD1C-2D176B6DD18F}" srcOrd="0" destOrd="0" presId="urn:microsoft.com/office/officeart/2005/8/layout/vList5"/>
    <dgm:cxn modelId="{CA2DA1EC-E379-469D-BD62-86803F92A5E3}" srcId="{ACBC577B-D008-4448-84D2-8F910313E5DA}" destId="{27DC285E-0C46-40D8-89B1-3153778C8F3C}" srcOrd="0" destOrd="0" parTransId="{EE744A74-AD08-49B6-A4A1-EFE2854C800C}" sibTransId="{DD6D4B4D-DC95-4089-8367-8DC33EE00DF9}"/>
    <dgm:cxn modelId="{BE947CB5-9B16-4545-8E42-E616A70FCED9}" type="presParOf" srcId="{B0B92633-8D6E-46AA-9F76-AE9D1C7EC542}" destId="{0CAD20D1-0F94-49DB-A98C-6101183998DD}" srcOrd="0" destOrd="0" presId="urn:microsoft.com/office/officeart/2005/8/layout/vList5"/>
    <dgm:cxn modelId="{B7597D45-2F7A-4782-B336-B7F693A69D1B}" type="presParOf" srcId="{0CAD20D1-0F94-49DB-A98C-6101183998DD}" destId="{CF2584D2-31E7-4B4A-AA6F-EB2CA669CC92}" srcOrd="0" destOrd="0" presId="urn:microsoft.com/office/officeart/2005/8/layout/vList5"/>
    <dgm:cxn modelId="{2F7B80C1-D0B9-4C26-97F2-1EDC3545B5CF}" type="presParOf" srcId="{0CAD20D1-0F94-49DB-A98C-6101183998DD}" destId="{5D62F883-AFC2-4A37-B5A0-AE02C9017700}" srcOrd="1" destOrd="0" presId="urn:microsoft.com/office/officeart/2005/8/layout/vList5"/>
    <dgm:cxn modelId="{9728657C-1BD0-4B4A-B4EB-CEA3A50A8A05}" type="presParOf" srcId="{B0B92633-8D6E-46AA-9F76-AE9D1C7EC542}" destId="{9A97A40A-2680-4FF9-A359-419578D311EB}" srcOrd="1" destOrd="0" presId="urn:microsoft.com/office/officeart/2005/8/layout/vList5"/>
    <dgm:cxn modelId="{492E57AD-D5DD-45E3-A9FD-A84F50C1590D}" type="presParOf" srcId="{B0B92633-8D6E-46AA-9F76-AE9D1C7EC542}" destId="{B66C5B70-0256-447E-9930-491C90A24F9D}" srcOrd="2" destOrd="0" presId="urn:microsoft.com/office/officeart/2005/8/layout/vList5"/>
    <dgm:cxn modelId="{E8184C90-7E6E-4C10-8182-1BE22F1493DD}" type="presParOf" srcId="{B66C5B70-0256-447E-9930-491C90A24F9D}" destId="{09998664-4469-4CE5-88E0-61EA4E0DF422}" srcOrd="0" destOrd="0" presId="urn:microsoft.com/office/officeart/2005/8/layout/vList5"/>
    <dgm:cxn modelId="{CD6E6A6B-E138-42F1-A6B0-1BEF9EA13FDB}" type="presParOf" srcId="{B66C5B70-0256-447E-9930-491C90A24F9D}" destId="{8268B518-CFD4-41B6-A772-22C4B9786D77}" srcOrd="1" destOrd="0" presId="urn:microsoft.com/office/officeart/2005/8/layout/vList5"/>
    <dgm:cxn modelId="{DFC89A38-0FA4-4BC6-A3A0-C1B1BB099C29}" type="presParOf" srcId="{B0B92633-8D6E-46AA-9F76-AE9D1C7EC542}" destId="{3CC7FDD1-1EE0-44C1-B6AC-4741300B40A0}" srcOrd="3" destOrd="0" presId="urn:microsoft.com/office/officeart/2005/8/layout/vList5"/>
    <dgm:cxn modelId="{C808C813-AD5D-47DA-9439-DC2E8D470F75}" type="presParOf" srcId="{B0B92633-8D6E-46AA-9F76-AE9D1C7EC542}" destId="{3BEA6474-37CB-48C9-B010-3066635E6807}" srcOrd="4" destOrd="0" presId="urn:microsoft.com/office/officeart/2005/8/layout/vList5"/>
    <dgm:cxn modelId="{E4E871D1-8986-40FA-9988-1B65EE762781}" type="presParOf" srcId="{3BEA6474-37CB-48C9-B010-3066635E6807}" destId="{DC61351C-AF31-42B7-AC6F-4A8B68847A1F}" srcOrd="0" destOrd="0" presId="urn:microsoft.com/office/officeart/2005/8/layout/vList5"/>
    <dgm:cxn modelId="{967A8CF6-684D-4C7E-AE49-633292CB3970}" type="presParOf" srcId="{3BEA6474-37CB-48C9-B010-3066635E6807}" destId="{460F5AE4-E4D2-4E9C-AD1C-2D176B6DD1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00BB3-4FA6-450E-BE7C-54303C80F9A8}" type="doc">
      <dgm:prSet loTypeId="urn:microsoft.com/office/officeart/2009/layout/ReverseList#2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65D9C2D4-9984-4D45-89FA-9D715838F387}">
      <dgm:prSet phldrT="[Text]" custT="1"/>
      <dgm:spPr/>
      <dgm:t>
        <a:bodyPr/>
        <a:lstStyle/>
        <a:p>
          <a:pPr algn="l"/>
          <a:r>
            <a:rPr lang="zh-CN" altLang="en-US" sz="2000" dirty="0"/>
            <a:t>社交情感能力较弱 </a:t>
          </a:r>
          <a:endParaRPr lang="en-US" sz="2000" dirty="0"/>
        </a:p>
      </dgm:t>
    </dgm:pt>
    <dgm:pt modelId="{8E7475A0-D0A5-4F42-A761-CA84429B6311}" type="parTrans" cxnId="{D36C5139-EED0-43ED-A54E-1B6DBF9A623A}">
      <dgm:prSet/>
      <dgm:spPr/>
      <dgm:t>
        <a:bodyPr/>
        <a:lstStyle/>
        <a:p>
          <a:endParaRPr lang="en-US"/>
        </a:p>
      </dgm:t>
    </dgm:pt>
    <dgm:pt modelId="{2D2D26C3-2CD5-4FB9-84EB-4ADEB7A3D395}" type="sibTrans" cxnId="{D36C5139-EED0-43ED-A54E-1B6DBF9A623A}">
      <dgm:prSet/>
      <dgm:spPr/>
      <dgm:t>
        <a:bodyPr/>
        <a:lstStyle/>
        <a:p>
          <a:endParaRPr lang="en-US"/>
        </a:p>
      </dgm:t>
    </dgm:pt>
    <dgm:pt modelId="{7CB22B9E-38F8-48A9-AD85-2797140A5CDD}">
      <dgm:prSet custT="1"/>
      <dgm:spPr/>
      <dgm:t>
        <a:bodyPr/>
        <a:lstStyle/>
        <a:p>
          <a:pPr algn="l"/>
          <a:r>
            <a:rPr lang="zh-CN" altLang="en-US" sz="2000" dirty="0"/>
            <a:t>无法有效合作</a:t>
          </a:r>
        </a:p>
      </dgm:t>
    </dgm:pt>
    <dgm:pt modelId="{88ED1F2D-E9A3-4B71-897D-99D8794DAAD5}" type="parTrans" cxnId="{92474E35-3746-4E12-8174-9086977ABF57}">
      <dgm:prSet/>
      <dgm:spPr/>
      <dgm:t>
        <a:bodyPr/>
        <a:lstStyle/>
        <a:p>
          <a:endParaRPr lang="en-US"/>
        </a:p>
      </dgm:t>
    </dgm:pt>
    <dgm:pt modelId="{CE878258-7DB2-40CC-81E2-6FB0E01BB765}" type="sibTrans" cxnId="{92474E35-3746-4E12-8174-9086977ABF57}">
      <dgm:prSet/>
      <dgm:spPr/>
      <dgm:t>
        <a:bodyPr/>
        <a:lstStyle/>
        <a:p>
          <a:endParaRPr lang="en-US"/>
        </a:p>
      </dgm:t>
    </dgm:pt>
    <dgm:pt modelId="{CEA86F7B-CF69-427A-B5F6-2E988AF1491C}">
      <dgm:prSet custT="1"/>
      <dgm:spPr/>
      <dgm:t>
        <a:bodyPr/>
        <a:lstStyle/>
        <a:p>
          <a:pPr algn="l"/>
          <a:r>
            <a:rPr lang="zh-CN" altLang="en-US" sz="2000" dirty="0"/>
            <a:t>无法尊重规则</a:t>
          </a:r>
        </a:p>
      </dgm:t>
    </dgm:pt>
    <dgm:pt modelId="{95FC0BDF-2AE3-4B40-B549-2B23B54DAE54}" type="parTrans" cxnId="{7B3FBFA0-913B-47E3-ABCB-0F2661A6BF3E}">
      <dgm:prSet/>
      <dgm:spPr/>
      <dgm:t>
        <a:bodyPr/>
        <a:lstStyle/>
        <a:p>
          <a:endParaRPr lang="en-US"/>
        </a:p>
      </dgm:t>
    </dgm:pt>
    <dgm:pt modelId="{A93FF2CD-6E57-49CA-AB6E-5175B10019C6}" type="sibTrans" cxnId="{7B3FBFA0-913B-47E3-ABCB-0F2661A6BF3E}">
      <dgm:prSet/>
      <dgm:spPr/>
      <dgm:t>
        <a:bodyPr/>
        <a:lstStyle/>
        <a:p>
          <a:endParaRPr lang="en-US"/>
        </a:p>
      </dgm:t>
    </dgm:pt>
    <dgm:pt modelId="{38D46DCA-4078-4575-AB10-0EEFD27861E7}">
      <dgm:prSet custT="1"/>
      <dgm:spPr/>
      <dgm:t>
        <a:bodyPr/>
        <a:lstStyle/>
        <a:p>
          <a:pPr algn="l"/>
          <a:endParaRPr lang="en-US" altLang="zh-CN" sz="2000" dirty="0"/>
        </a:p>
      </dgm:t>
    </dgm:pt>
    <dgm:pt modelId="{2B75A1FD-6961-4E9C-9975-8D532561F4A9}" type="parTrans" cxnId="{F83DFD26-825C-4031-8746-4A8CC52C0DDC}">
      <dgm:prSet/>
      <dgm:spPr/>
      <dgm:t>
        <a:bodyPr/>
        <a:lstStyle/>
        <a:p>
          <a:endParaRPr lang="en-US"/>
        </a:p>
      </dgm:t>
    </dgm:pt>
    <dgm:pt modelId="{CB5ABB0B-7808-46F0-977D-8D5542CD847B}" type="sibTrans" cxnId="{F83DFD26-825C-4031-8746-4A8CC52C0DDC}">
      <dgm:prSet/>
      <dgm:spPr/>
      <dgm:t>
        <a:bodyPr/>
        <a:lstStyle/>
        <a:p>
          <a:endParaRPr lang="en-US"/>
        </a:p>
      </dgm:t>
    </dgm:pt>
    <dgm:pt modelId="{3C1F82FF-80C2-4300-BD4A-B210B9CFE5BC}">
      <dgm:prSet custT="1"/>
      <dgm:spPr/>
      <dgm:t>
        <a:bodyPr/>
        <a:lstStyle/>
        <a:p>
          <a:pPr algn="ctr"/>
          <a:r>
            <a:rPr lang="zh-CN" altLang="en-US" sz="2000" b="1" dirty="0">
              <a:effectLst/>
            </a:rPr>
            <a:t>群我太大</a:t>
          </a:r>
        </a:p>
      </dgm:t>
    </dgm:pt>
    <dgm:pt modelId="{9477FBC5-F07F-4078-B917-046649868A91}" type="parTrans" cxnId="{1D059D8B-2946-44A6-A601-72B2A1E6D943}">
      <dgm:prSet/>
      <dgm:spPr/>
      <dgm:t>
        <a:bodyPr/>
        <a:lstStyle/>
        <a:p>
          <a:endParaRPr lang="en-US"/>
        </a:p>
      </dgm:t>
    </dgm:pt>
    <dgm:pt modelId="{82BD30FB-A21F-403E-89AE-BC9EFF15CDE8}" type="sibTrans" cxnId="{1D059D8B-2946-44A6-A601-72B2A1E6D943}">
      <dgm:prSet/>
      <dgm:spPr/>
      <dgm:t>
        <a:bodyPr/>
        <a:lstStyle/>
        <a:p>
          <a:endParaRPr lang="en-US"/>
        </a:p>
      </dgm:t>
    </dgm:pt>
    <dgm:pt modelId="{9B8781FD-7A6C-4C3D-93C9-94AEC06DF0B0}">
      <dgm:prSet custT="1"/>
      <dgm:spPr/>
      <dgm:t>
        <a:bodyPr/>
        <a:lstStyle/>
        <a:p>
          <a:pPr algn="l"/>
          <a:r>
            <a:rPr lang="zh-CN" altLang="en-US" sz="2000" dirty="0"/>
            <a:t>个体我被挤压，合理诉求听不到，无法维护自己的权益，失去表达意愿</a:t>
          </a:r>
        </a:p>
      </dgm:t>
    </dgm:pt>
    <dgm:pt modelId="{FF50757B-A057-43E0-9176-59CBA7F75FB1}" type="parTrans" cxnId="{A72D5ECD-FAE9-42F2-B3CE-A1D2B109ECE4}">
      <dgm:prSet/>
      <dgm:spPr/>
      <dgm:t>
        <a:bodyPr/>
        <a:lstStyle/>
        <a:p>
          <a:endParaRPr lang="en-US"/>
        </a:p>
      </dgm:t>
    </dgm:pt>
    <dgm:pt modelId="{B5973F54-5BEB-4466-8BE8-860970EB813C}" type="sibTrans" cxnId="{A72D5ECD-FAE9-42F2-B3CE-A1D2B109ECE4}">
      <dgm:prSet/>
      <dgm:spPr/>
      <dgm:t>
        <a:bodyPr/>
        <a:lstStyle/>
        <a:p>
          <a:endParaRPr lang="en-US"/>
        </a:p>
      </dgm:t>
    </dgm:pt>
    <dgm:pt modelId="{B4520B3B-B150-41AE-9DAF-C8DC72E1023A}">
      <dgm:prSet custT="1"/>
      <dgm:spPr/>
      <dgm:t>
        <a:bodyPr/>
        <a:lstStyle/>
        <a:p>
          <a:pPr algn="l"/>
          <a:r>
            <a:rPr lang="zh-CN" altLang="en-US" sz="2000" dirty="0"/>
            <a:t>个体我会从群体中，长期积累负性评价，增加焦虑和抑郁的情绪 </a:t>
          </a:r>
        </a:p>
      </dgm:t>
    </dgm:pt>
    <dgm:pt modelId="{DFDB51DE-A632-4D15-BE9A-DE51E212A774}" type="parTrans" cxnId="{5CF353EB-F0C6-4886-9E8D-B3C8B274EDB2}">
      <dgm:prSet/>
      <dgm:spPr/>
      <dgm:t>
        <a:bodyPr/>
        <a:lstStyle/>
        <a:p>
          <a:endParaRPr lang="en-US"/>
        </a:p>
      </dgm:t>
    </dgm:pt>
    <dgm:pt modelId="{DEAFE4D0-F11B-4599-9311-6B4B6D74DFC8}" type="sibTrans" cxnId="{5CF353EB-F0C6-4886-9E8D-B3C8B274EDB2}">
      <dgm:prSet/>
      <dgm:spPr/>
      <dgm:t>
        <a:bodyPr/>
        <a:lstStyle/>
        <a:p>
          <a:endParaRPr lang="en-US"/>
        </a:p>
      </dgm:t>
    </dgm:pt>
    <dgm:pt modelId="{C6199CE0-B7E4-4FAB-8A77-5C23DBE67B3E}">
      <dgm:prSet custT="1"/>
      <dgm:spPr/>
      <dgm:t>
        <a:bodyPr/>
        <a:lstStyle/>
        <a:p>
          <a:pPr algn="l"/>
          <a:r>
            <a:rPr lang="zh-CN" altLang="en-US" sz="2000" dirty="0"/>
            <a:t>个体我失去自我驱动力</a:t>
          </a:r>
        </a:p>
      </dgm:t>
    </dgm:pt>
    <dgm:pt modelId="{620F9ECC-B5BC-4D96-A012-8D9EA438D5C4}" type="parTrans" cxnId="{143D0AFC-B0C7-453D-9B87-56626CD996CE}">
      <dgm:prSet/>
      <dgm:spPr/>
      <dgm:t>
        <a:bodyPr/>
        <a:lstStyle/>
        <a:p>
          <a:endParaRPr lang="en-US"/>
        </a:p>
      </dgm:t>
    </dgm:pt>
    <dgm:pt modelId="{78933123-A76D-4A30-82FA-65384AA69554}" type="sibTrans" cxnId="{143D0AFC-B0C7-453D-9B87-56626CD996CE}">
      <dgm:prSet/>
      <dgm:spPr/>
      <dgm:t>
        <a:bodyPr/>
        <a:lstStyle/>
        <a:p>
          <a:endParaRPr lang="en-US"/>
        </a:p>
      </dgm:t>
    </dgm:pt>
    <dgm:pt modelId="{2C7B32F9-FAF5-4DE5-9697-141131B4B543}">
      <dgm:prSet phldrT="[Text]" custT="1"/>
      <dgm:spPr/>
      <dgm:t>
        <a:bodyPr/>
        <a:lstStyle/>
        <a:p>
          <a:pPr algn="ctr"/>
          <a:r>
            <a:rPr lang="zh-CN" altLang="en-US" sz="2000" b="1" dirty="0"/>
            <a:t>个体我太大</a:t>
          </a:r>
          <a:endParaRPr lang="en-US" sz="2000" b="1" dirty="0"/>
        </a:p>
      </dgm:t>
    </dgm:pt>
    <dgm:pt modelId="{F87B57E9-F597-4B14-9CC3-B4C082D7134A}" type="parTrans" cxnId="{446C827D-E85D-4317-A55C-9F9174C323F2}">
      <dgm:prSet/>
      <dgm:spPr/>
      <dgm:t>
        <a:bodyPr/>
        <a:lstStyle/>
        <a:p>
          <a:endParaRPr lang="en-US"/>
        </a:p>
      </dgm:t>
    </dgm:pt>
    <dgm:pt modelId="{105008A0-3CFB-4AB4-BB85-DE1C339A9BEE}" type="sibTrans" cxnId="{446C827D-E85D-4317-A55C-9F9174C323F2}">
      <dgm:prSet/>
      <dgm:spPr/>
      <dgm:t>
        <a:bodyPr/>
        <a:lstStyle/>
        <a:p>
          <a:endParaRPr lang="en-US"/>
        </a:p>
      </dgm:t>
    </dgm:pt>
    <dgm:pt modelId="{DABE1CE5-BF48-40B1-8C15-DDA782EFF662}">
      <dgm:prSet custT="1"/>
      <dgm:spPr/>
      <dgm:t>
        <a:bodyPr/>
        <a:lstStyle/>
        <a:p>
          <a:pPr algn="l"/>
          <a:r>
            <a:rPr lang="zh-CN" altLang="en-US" sz="2000" dirty="0"/>
            <a:t>霸凌他人 </a:t>
          </a:r>
        </a:p>
      </dgm:t>
    </dgm:pt>
    <dgm:pt modelId="{BD3F2120-FAE5-4D3A-8491-4E7CBD76DFA7}" type="parTrans" cxnId="{82923A48-948C-4135-A754-9B1A69F65575}">
      <dgm:prSet/>
      <dgm:spPr/>
      <dgm:t>
        <a:bodyPr/>
        <a:lstStyle/>
        <a:p>
          <a:endParaRPr lang="en-US"/>
        </a:p>
      </dgm:t>
    </dgm:pt>
    <dgm:pt modelId="{40203ADB-820D-418D-B155-9154CB17534B}" type="sibTrans" cxnId="{82923A48-948C-4135-A754-9B1A69F65575}">
      <dgm:prSet/>
      <dgm:spPr/>
      <dgm:t>
        <a:bodyPr/>
        <a:lstStyle/>
        <a:p>
          <a:endParaRPr lang="en-US"/>
        </a:p>
      </dgm:t>
    </dgm:pt>
    <dgm:pt modelId="{B83A0CA1-3E07-423B-BD7B-5BDC7C2935B9}">
      <dgm:prSet custT="1"/>
      <dgm:spPr/>
      <dgm:t>
        <a:bodyPr/>
        <a:lstStyle/>
        <a:p>
          <a:pPr algn="l"/>
          <a:r>
            <a:rPr lang="zh-CN" altLang="en-US" sz="2000" dirty="0"/>
            <a:t>负能量蔓延至群体</a:t>
          </a:r>
        </a:p>
      </dgm:t>
    </dgm:pt>
    <dgm:pt modelId="{30F4B7ED-8600-4FE4-97A7-B1BBE5F20858}" type="parTrans" cxnId="{492A9D5A-602C-4AD5-B066-2797A7A49FBD}">
      <dgm:prSet/>
      <dgm:spPr/>
      <dgm:t>
        <a:bodyPr/>
        <a:lstStyle/>
        <a:p>
          <a:endParaRPr lang="en-US"/>
        </a:p>
      </dgm:t>
    </dgm:pt>
    <dgm:pt modelId="{388F3683-9038-4156-820C-30B9107D8159}" type="sibTrans" cxnId="{492A9D5A-602C-4AD5-B066-2797A7A49FBD}">
      <dgm:prSet/>
      <dgm:spPr/>
      <dgm:t>
        <a:bodyPr/>
        <a:lstStyle/>
        <a:p>
          <a:endParaRPr lang="en-US"/>
        </a:p>
      </dgm:t>
    </dgm:pt>
    <dgm:pt modelId="{448853FF-C739-4F30-BE04-8BF1654D99DE}" type="pres">
      <dgm:prSet presAssocID="{5D600BB3-4FA6-450E-BE7C-54303C80F9A8}" presName="Name0" presStyleCnt="0">
        <dgm:presLayoutVars>
          <dgm:chMax val="2"/>
          <dgm:chPref val="2"/>
          <dgm:animLvl val="lvl"/>
        </dgm:presLayoutVars>
      </dgm:prSet>
      <dgm:spPr/>
    </dgm:pt>
    <dgm:pt modelId="{BED189CD-05BD-45C9-9FC1-0BF1A25FDF72}" type="pres">
      <dgm:prSet presAssocID="{5D600BB3-4FA6-450E-BE7C-54303C80F9A8}" presName="LeftText" presStyleLbl="revTx" presStyleIdx="0" presStyleCnt="0">
        <dgm:presLayoutVars>
          <dgm:bulletEnabled val="1"/>
        </dgm:presLayoutVars>
      </dgm:prSet>
      <dgm:spPr/>
    </dgm:pt>
    <dgm:pt modelId="{51F6F1DF-5E63-441B-BE77-E6DC50C62BF4}" type="pres">
      <dgm:prSet presAssocID="{5D600BB3-4FA6-450E-BE7C-54303C80F9A8}" presName="LeftNode" presStyleLbl="bgImgPlace1" presStyleIdx="0" presStyleCnt="2" custScaleX="224271" custScaleY="114911" custLinFactNeighborX="-89732" custLinFactNeighborY="-8">
        <dgm:presLayoutVars>
          <dgm:chMax val="2"/>
          <dgm:chPref val="2"/>
        </dgm:presLayoutVars>
      </dgm:prSet>
      <dgm:spPr/>
    </dgm:pt>
    <dgm:pt modelId="{5784A69E-5641-41DA-A37D-12B34A9BE55A}" type="pres">
      <dgm:prSet presAssocID="{5D600BB3-4FA6-450E-BE7C-54303C80F9A8}" presName="RightText" presStyleLbl="revTx" presStyleIdx="0" presStyleCnt="0">
        <dgm:presLayoutVars>
          <dgm:bulletEnabled val="1"/>
        </dgm:presLayoutVars>
      </dgm:prSet>
      <dgm:spPr/>
    </dgm:pt>
    <dgm:pt modelId="{7380E7DB-E61A-4D37-A2D3-9C221371EAF3}" type="pres">
      <dgm:prSet presAssocID="{5D600BB3-4FA6-450E-BE7C-54303C80F9A8}" presName="RightNode" presStyleLbl="bgImgPlace1" presStyleIdx="1" presStyleCnt="2" custScaleX="224271" custScaleY="114911" custLinFactNeighborX="89264" custLinFactNeighborY="139">
        <dgm:presLayoutVars>
          <dgm:chMax val="0"/>
          <dgm:chPref val="0"/>
        </dgm:presLayoutVars>
      </dgm:prSet>
      <dgm:spPr/>
    </dgm:pt>
    <dgm:pt modelId="{EAA1B376-6666-406F-8BD6-438B7C4F924A}" type="pres">
      <dgm:prSet presAssocID="{5D600BB3-4FA6-450E-BE7C-54303C80F9A8}" presName="TopArrow" presStyleLbl="node1" presStyleIdx="0" presStyleCnt="2"/>
      <dgm:spPr/>
    </dgm:pt>
    <dgm:pt modelId="{4808506C-F793-4A5A-9F33-2C3C1FB48C27}" type="pres">
      <dgm:prSet presAssocID="{5D600BB3-4FA6-450E-BE7C-54303C80F9A8}" presName="BottomArrow" presStyleLbl="node1" presStyleIdx="1" presStyleCnt="2"/>
      <dgm:spPr/>
    </dgm:pt>
  </dgm:ptLst>
  <dgm:cxnLst>
    <dgm:cxn modelId="{AC0D7A07-8449-4D4B-8E0F-12F731E03AB1}" type="presOf" srcId="{B83A0CA1-3E07-423B-BD7B-5BDC7C2935B9}" destId="{BED189CD-05BD-45C9-9FC1-0BF1A25FDF72}" srcOrd="0" destOrd="4" presId="urn:microsoft.com/office/officeart/2009/layout/ReverseList#2"/>
    <dgm:cxn modelId="{A0368609-F103-4F34-A803-82E94F21A7B1}" type="presOf" srcId="{2C7B32F9-FAF5-4DE5-9697-141131B4B543}" destId="{BED189CD-05BD-45C9-9FC1-0BF1A25FDF72}" srcOrd="0" destOrd="0" presId="urn:microsoft.com/office/officeart/2009/layout/ReverseList#2"/>
    <dgm:cxn modelId="{53FDBD0C-E567-42DB-845B-F55965033D2E}" type="presOf" srcId="{CEA86F7B-CF69-427A-B5F6-2E988AF1491C}" destId="{BED189CD-05BD-45C9-9FC1-0BF1A25FDF72}" srcOrd="0" destOrd="3" presId="urn:microsoft.com/office/officeart/2009/layout/ReverseList#2"/>
    <dgm:cxn modelId="{B5E5A810-7492-43A2-9F08-7F12AAF38401}" type="presOf" srcId="{3C1F82FF-80C2-4300-BD4A-B210B9CFE5BC}" destId="{5784A69E-5641-41DA-A37D-12B34A9BE55A}" srcOrd="0" destOrd="0" presId="urn:microsoft.com/office/officeart/2009/layout/ReverseList#2"/>
    <dgm:cxn modelId="{BD5ABC11-C1B4-4E95-885D-0B3B790EDE3A}" type="presOf" srcId="{B83A0CA1-3E07-423B-BD7B-5BDC7C2935B9}" destId="{51F6F1DF-5E63-441B-BE77-E6DC50C62BF4}" srcOrd="1" destOrd="4" presId="urn:microsoft.com/office/officeart/2009/layout/ReverseList#2"/>
    <dgm:cxn modelId="{FDF30012-9928-4156-A382-AA7FECBCAFD7}" type="presOf" srcId="{DABE1CE5-BF48-40B1-8C15-DDA782EFF662}" destId="{BED189CD-05BD-45C9-9FC1-0BF1A25FDF72}" srcOrd="0" destOrd="5" presId="urn:microsoft.com/office/officeart/2009/layout/ReverseList#2"/>
    <dgm:cxn modelId="{525A2F14-3339-4852-9284-3CE62F3286B9}" type="presOf" srcId="{5D600BB3-4FA6-450E-BE7C-54303C80F9A8}" destId="{448853FF-C739-4F30-BE04-8BF1654D99DE}" srcOrd="0" destOrd="0" presId="urn:microsoft.com/office/officeart/2009/layout/ReverseList#2"/>
    <dgm:cxn modelId="{3922B325-BF31-4BF7-A1D7-B71AF2D908D0}" type="presOf" srcId="{B4520B3B-B150-41AE-9DAF-C8DC72E1023A}" destId="{5784A69E-5641-41DA-A37D-12B34A9BE55A}" srcOrd="0" destOrd="2" presId="urn:microsoft.com/office/officeart/2009/layout/ReverseList#2"/>
    <dgm:cxn modelId="{F83DFD26-825C-4031-8746-4A8CC52C0DDC}" srcId="{2C7B32F9-FAF5-4DE5-9697-141131B4B543}" destId="{38D46DCA-4078-4575-AB10-0EEFD27861E7}" srcOrd="5" destOrd="0" parTransId="{2B75A1FD-6961-4E9C-9975-8D532561F4A9}" sibTransId="{CB5ABB0B-7808-46F0-977D-8D5542CD847B}"/>
    <dgm:cxn modelId="{1CC1352B-CE20-4BE0-A3C6-D7797D7C59BB}" type="presOf" srcId="{65D9C2D4-9984-4D45-89FA-9D715838F387}" destId="{BED189CD-05BD-45C9-9FC1-0BF1A25FDF72}" srcOrd="0" destOrd="1" presId="urn:microsoft.com/office/officeart/2009/layout/ReverseList#2"/>
    <dgm:cxn modelId="{92474E35-3746-4E12-8174-9086977ABF57}" srcId="{2C7B32F9-FAF5-4DE5-9697-141131B4B543}" destId="{7CB22B9E-38F8-48A9-AD85-2797140A5CDD}" srcOrd="1" destOrd="0" parTransId="{88ED1F2D-E9A3-4B71-897D-99D8794DAAD5}" sibTransId="{CE878258-7DB2-40CC-81E2-6FB0E01BB765}"/>
    <dgm:cxn modelId="{D36C5139-EED0-43ED-A54E-1B6DBF9A623A}" srcId="{2C7B32F9-FAF5-4DE5-9697-141131B4B543}" destId="{65D9C2D4-9984-4D45-89FA-9D715838F387}" srcOrd="0" destOrd="0" parTransId="{8E7475A0-D0A5-4F42-A761-CA84429B6311}" sibTransId="{2D2D26C3-2CD5-4FB9-84EB-4ADEB7A3D395}"/>
    <dgm:cxn modelId="{1BA91242-059B-4056-9A0A-68CA32A09901}" type="presOf" srcId="{9B8781FD-7A6C-4C3D-93C9-94AEC06DF0B0}" destId="{5784A69E-5641-41DA-A37D-12B34A9BE55A}" srcOrd="0" destOrd="1" presId="urn:microsoft.com/office/officeart/2009/layout/ReverseList#2"/>
    <dgm:cxn modelId="{82923A48-948C-4135-A754-9B1A69F65575}" srcId="{2C7B32F9-FAF5-4DE5-9697-141131B4B543}" destId="{DABE1CE5-BF48-40B1-8C15-DDA782EFF662}" srcOrd="4" destOrd="0" parTransId="{BD3F2120-FAE5-4D3A-8491-4E7CBD76DFA7}" sibTransId="{40203ADB-820D-418D-B155-9154CB17534B}"/>
    <dgm:cxn modelId="{5DC9E554-72B0-4B14-88B4-7C27DC0C51C6}" type="presOf" srcId="{3C1F82FF-80C2-4300-BD4A-B210B9CFE5BC}" destId="{7380E7DB-E61A-4D37-A2D3-9C221371EAF3}" srcOrd="1" destOrd="0" presId="urn:microsoft.com/office/officeart/2009/layout/ReverseList#2"/>
    <dgm:cxn modelId="{492A9D5A-602C-4AD5-B066-2797A7A49FBD}" srcId="{2C7B32F9-FAF5-4DE5-9697-141131B4B543}" destId="{B83A0CA1-3E07-423B-BD7B-5BDC7C2935B9}" srcOrd="3" destOrd="0" parTransId="{30F4B7ED-8600-4FE4-97A7-B1BBE5F20858}" sibTransId="{388F3683-9038-4156-820C-30B9107D8159}"/>
    <dgm:cxn modelId="{649A2861-C267-4BC4-8001-ED4175E1C241}" type="presOf" srcId="{B4520B3B-B150-41AE-9DAF-C8DC72E1023A}" destId="{7380E7DB-E61A-4D37-A2D3-9C221371EAF3}" srcOrd="1" destOrd="2" presId="urn:microsoft.com/office/officeart/2009/layout/ReverseList#2"/>
    <dgm:cxn modelId="{0A7DC96B-C06B-4235-8CCD-0228D469B504}" type="presOf" srcId="{38D46DCA-4078-4575-AB10-0EEFD27861E7}" destId="{BED189CD-05BD-45C9-9FC1-0BF1A25FDF72}" srcOrd="0" destOrd="6" presId="urn:microsoft.com/office/officeart/2009/layout/ReverseList#2"/>
    <dgm:cxn modelId="{7ED7677C-36FC-493E-AA30-C25548B35592}" type="presOf" srcId="{2C7B32F9-FAF5-4DE5-9697-141131B4B543}" destId="{51F6F1DF-5E63-441B-BE77-E6DC50C62BF4}" srcOrd="1" destOrd="0" presId="urn:microsoft.com/office/officeart/2009/layout/ReverseList#2"/>
    <dgm:cxn modelId="{446C827D-E85D-4317-A55C-9F9174C323F2}" srcId="{5D600BB3-4FA6-450E-BE7C-54303C80F9A8}" destId="{2C7B32F9-FAF5-4DE5-9697-141131B4B543}" srcOrd="0" destOrd="0" parTransId="{F87B57E9-F597-4B14-9CC3-B4C082D7134A}" sibTransId="{105008A0-3CFB-4AB4-BB85-DE1C339A9BEE}"/>
    <dgm:cxn modelId="{1D059D8B-2946-44A6-A601-72B2A1E6D943}" srcId="{5D600BB3-4FA6-450E-BE7C-54303C80F9A8}" destId="{3C1F82FF-80C2-4300-BD4A-B210B9CFE5BC}" srcOrd="1" destOrd="0" parTransId="{9477FBC5-F07F-4078-B917-046649868A91}" sibTransId="{82BD30FB-A21F-403E-89AE-BC9EFF15CDE8}"/>
    <dgm:cxn modelId="{0CAD0596-54D5-4A3E-B2FD-399BFB3C6E49}" type="presOf" srcId="{65D9C2D4-9984-4D45-89FA-9D715838F387}" destId="{51F6F1DF-5E63-441B-BE77-E6DC50C62BF4}" srcOrd="1" destOrd="1" presId="urn:microsoft.com/office/officeart/2009/layout/ReverseList#2"/>
    <dgm:cxn modelId="{991C1899-2E3F-4C02-946B-4DA80071F38F}" type="presOf" srcId="{C6199CE0-B7E4-4FAB-8A77-5C23DBE67B3E}" destId="{7380E7DB-E61A-4D37-A2D3-9C221371EAF3}" srcOrd="1" destOrd="3" presId="urn:microsoft.com/office/officeart/2009/layout/ReverseList#2"/>
    <dgm:cxn modelId="{7B3FBFA0-913B-47E3-ABCB-0F2661A6BF3E}" srcId="{2C7B32F9-FAF5-4DE5-9697-141131B4B543}" destId="{CEA86F7B-CF69-427A-B5F6-2E988AF1491C}" srcOrd="2" destOrd="0" parTransId="{95FC0BDF-2AE3-4B40-B549-2B23B54DAE54}" sibTransId="{A93FF2CD-6E57-49CA-AB6E-5175B10019C6}"/>
    <dgm:cxn modelId="{BE747FBF-0E91-46E4-ADF3-515820264B92}" type="presOf" srcId="{7CB22B9E-38F8-48A9-AD85-2797140A5CDD}" destId="{BED189CD-05BD-45C9-9FC1-0BF1A25FDF72}" srcOrd="0" destOrd="2" presId="urn:microsoft.com/office/officeart/2009/layout/ReverseList#2"/>
    <dgm:cxn modelId="{38BCEFC0-DBDD-4DFB-8AE3-AEFE1A9D125F}" type="presOf" srcId="{38D46DCA-4078-4575-AB10-0EEFD27861E7}" destId="{51F6F1DF-5E63-441B-BE77-E6DC50C62BF4}" srcOrd="1" destOrd="6" presId="urn:microsoft.com/office/officeart/2009/layout/ReverseList#2"/>
    <dgm:cxn modelId="{C15BDACC-63FB-400B-95D8-FF818AEAA3F4}" type="presOf" srcId="{CEA86F7B-CF69-427A-B5F6-2E988AF1491C}" destId="{51F6F1DF-5E63-441B-BE77-E6DC50C62BF4}" srcOrd="1" destOrd="3" presId="urn:microsoft.com/office/officeart/2009/layout/ReverseList#2"/>
    <dgm:cxn modelId="{A72D5ECD-FAE9-42F2-B3CE-A1D2B109ECE4}" srcId="{3C1F82FF-80C2-4300-BD4A-B210B9CFE5BC}" destId="{9B8781FD-7A6C-4C3D-93C9-94AEC06DF0B0}" srcOrd="0" destOrd="0" parTransId="{FF50757B-A057-43E0-9176-59CBA7F75FB1}" sibTransId="{B5973F54-5BEB-4466-8BE8-860970EB813C}"/>
    <dgm:cxn modelId="{6DCC41E1-15C1-4B45-97FD-2D201998FD5D}" type="presOf" srcId="{7CB22B9E-38F8-48A9-AD85-2797140A5CDD}" destId="{51F6F1DF-5E63-441B-BE77-E6DC50C62BF4}" srcOrd="1" destOrd="2" presId="urn:microsoft.com/office/officeart/2009/layout/ReverseList#2"/>
    <dgm:cxn modelId="{62F247E1-39FD-47CB-A71D-6E556D28B4B9}" type="presOf" srcId="{9B8781FD-7A6C-4C3D-93C9-94AEC06DF0B0}" destId="{7380E7DB-E61A-4D37-A2D3-9C221371EAF3}" srcOrd="1" destOrd="1" presId="urn:microsoft.com/office/officeart/2009/layout/ReverseList#2"/>
    <dgm:cxn modelId="{6834CBE1-A419-4792-8FE0-12E7945FD930}" type="presOf" srcId="{DABE1CE5-BF48-40B1-8C15-DDA782EFF662}" destId="{51F6F1DF-5E63-441B-BE77-E6DC50C62BF4}" srcOrd="1" destOrd="5" presId="urn:microsoft.com/office/officeart/2009/layout/ReverseList#2"/>
    <dgm:cxn modelId="{29308AE8-261B-4C11-B982-205E391FD909}" type="presOf" srcId="{C6199CE0-B7E4-4FAB-8A77-5C23DBE67B3E}" destId="{5784A69E-5641-41DA-A37D-12B34A9BE55A}" srcOrd="0" destOrd="3" presId="urn:microsoft.com/office/officeart/2009/layout/ReverseList#2"/>
    <dgm:cxn modelId="{5CF353EB-F0C6-4886-9E8D-B3C8B274EDB2}" srcId="{3C1F82FF-80C2-4300-BD4A-B210B9CFE5BC}" destId="{B4520B3B-B150-41AE-9DAF-C8DC72E1023A}" srcOrd="1" destOrd="0" parTransId="{DFDB51DE-A632-4D15-BE9A-DE51E212A774}" sibTransId="{DEAFE4D0-F11B-4599-9311-6B4B6D74DFC8}"/>
    <dgm:cxn modelId="{143D0AFC-B0C7-453D-9B87-56626CD996CE}" srcId="{3C1F82FF-80C2-4300-BD4A-B210B9CFE5BC}" destId="{C6199CE0-B7E4-4FAB-8A77-5C23DBE67B3E}" srcOrd="2" destOrd="0" parTransId="{620F9ECC-B5BC-4D96-A012-8D9EA438D5C4}" sibTransId="{78933123-A76D-4A30-82FA-65384AA69554}"/>
    <dgm:cxn modelId="{3DBD8B62-1B7B-4592-8DA3-76B41E4D8287}" type="presParOf" srcId="{448853FF-C739-4F30-BE04-8BF1654D99DE}" destId="{BED189CD-05BD-45C9-9FC1-0BF1A25FDF72}" srcOrd="0" destOrd="0" presId="urn:microsoft.com/office/officeart/2009/layout/ReverseList#2"/>
    <dgm:cxn modelId="{C3B26984-B996-40D1-AEAF-AF03A8500DF9}" type="presParOf" srcId="{448853FF-C739-4F30-BE04-8BF1654D99DE}" destId="{51F6F1DF-5E63-441B-BE77-E6DC50C62BF4}" srcOrd="1" destOrd="0" presId="urn:microsoft.com/office/officeart/2009/layout/ReverseList#2"/>
    <dgm:cxn modelId="{87300DC6-17D6-4C1B-A316-9D1339F07A80}" type="presParOf" srcId="{448853FF-C739-4F30-BE04-8BF1654D99DE}" destId="{5784A69E-5641-41DA-A37D-12B34A9BE55A}" srcOrd="2" destOrd="0" presId="urn:microsoft.com/office/officeart/2009/layout/ReverseList#2"/>
    <dgm:cxn modelId="{DBBB6815-A092-48C1-8CA2-ED977DBCD69C}" type="presParOf" srcId="{448853FF-C739-4F30-BE04-8BF1654D99DE}" destId="{7380E7DB-E61A-4D37-A2D3-9C221371EAF3}" srcOrd="3" destOrd="0" presId="urn:microsoft.com/office/officeart/2009/layout/ReverseList#2"/>
    <dgm:cxn modelId="{153B67B5-ECCA-47AF-9E52-DB45EDBD19BC}" type="presParOf" srcId="{448853FF-C739-4F30-BE04-8BF1654D99DE}" destId="{EAA1B376-6666-406F-8BD6-438B7C4F924A}" srcOrd="4" destOrd="0" presId="urn:microsoft.com/office/officeart/2009/layout/ReverseList#2"/>
    <dgm:cxn modelId="{C269C00D-F211-469B-82F2-6312D4D3C616}" type="presParOf" srcId="{448853FF-C739-4F30-BE04-8BF1654D99DE}" destId="{4808506C-F793-4A5A-9F33-2C3C1FB48C27}" srcOrd="5" destOrd="0" presId="urn:microsoft.com/office/officeart/2009/layout/ReverseLis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2F883-AFC2-4A37-B5A0-AE02C9017700}">
      <dsp:nvSpPr>
        <dsp:cNvPr id="0" name=""/>
        <dsp:cNvSpPr/>
      </dsp:nvSpPr>
      <dsp:spPr>
        <a:xfrm rot="5400000">
          <a:off x="6909671" y="-2704545"/>
          <a:ext cx="1397000" cy="716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控制行为：“你必须按照我们说的做，才是对的”  </a:t>
          </a:r>
          <a:endParaRPr lang="en-US" altLang="zh-CN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交友、电子设备、</a:t>
          </a:r>
          <a:r>
            <a:rPr lang="en-US" altLang="zh-CN" sz="2000" kern="1200" dirty="0"/>
            <a:t>“</a:t>
          </a:r>
          <a:r>
            <a:rPr lang="zh-CN" altLang="en-US" sz="2000" kern="1200" dirty="0"/>
            <a:t>要上</a:t>
          </a:r>
          <a:r>
            <a:rPr lang="en-US" altLang="zh-CN" sz="2000" kern="1200" dirty="0"/>
            <a:t>Harvard”</a:t>
          </a:r>
          <a:r>
            <a:rPr lang="zh-CN" altLang="en-US" sz="2000" kern="1200" dirty="0"/>
            <a:t>、</a:t>
          </a:r>
          <a:r>
            <a:rPr lang="en-US" altLang="zh-CN" sz="2000" kern="1200" dirty="0"/>
            <a:t>“</a:t>
          </a:r>
          <a:r>
            <a:rPr lang="zh-CN" altLang="en-US" sz="2000" kern="1200" dirty="0"/>
            <a:t>要学好英语</a:t>
          </a:r>
          <a:r>
            <a:rPr lang="en-US" altLang="zh-CN" sz="2000" kern="1200" dirty="0"/>
            <a:t>”</a:t>
          </a:r>
          <a:r>
            <a:rPr lang="zh-CN" altLang="en-US" sz="2000" kern="1200" dirty="0"/>
            <a:t>等等</a:t>
          </a:r>
          <a:endParaRPr lang="en-US" altLang="zh-C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怀疑能力：</a:t>
          </a:r>
          <a:r>
            <a:rPr lang="en-US" altLang="zh-CN" sz="2000" kern="1200" dirty="0"/>
            <a:t>“</a:t>
          </a:r>
          <a:r>
            <a:rPr lang="zh-CN" altLang="en-US" sz="2000" kern="1200" dirty="0"/>
            <a:t>你确定你要这样做吗？</a:t>
          </a:r>
          <a:r>
            <a:rPr lang="en-US" altLang="zh-CN" sz="2000" kern="1200" dirty="0"/>
            <a:t>”“</a:t>
          </a:r>
          <a:r>
            <a:rPr lang="zh-CN" altLang="en-US" sz="2000" kern="1200" dirty="0"/>
            <a:t>你真的可以吗？</a:t>
          </a:r>
          <a:r>
            <a:rPr lang="en-US" altLang="zh-CN" sz="2000" kern="1200" dirty="0"/>
            <a:t>”</a:t>
          </a:r>
        </a:p>
      </dsp:txBody>
      <dsp:txXfrm rot="-5400000">
        <a:off x="4027855" y="245467"/>
        <a:ext cx="7092436" cy="1260608"/>
      </dsp:txXfrm>
    </dsp:sp>
    <dsp:sp modelId="{CF2584D2-31E7-4B4A-AA6F-EB2CA669CC92}">
      <dsp:nvSpPr>
        <dsp:cNvPr id="0" name=""/>
        <dsp:cNvSpPr/>
      </dsp:nvSpPr>
      <dsp:spPr>
        <a:xfrm>
          <a:off x="0" y="2645"/>
          <a:ext cx="4027855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权威</a:t>
          </a:r>
          <a:r>
            <a:rPr lang="en-US" altLang="zh-CN" sz="2400" b="1" kern="1200" dirty="0"/>
            <a:t>/</a:t>
          </a:r>
          <a:r>
            <a:rPr lang="zh-CN" altLang="en-US" sz="2400" b="1" kern="1200" dirty="0"/>
            <a:t>意见领袖</a:t>
          </a:r>
          <a:br>
            <a:rPr lang="en-US" altLang="zh-CN" sz="2400" b="1" kern="1200" dirty="0"/>
          </a:br>
          <a:r>
            <a:rPr lang="en-US" altLang="zh-CN" sz="2400" b="1" kern="1200" dirty="0"/>
            <a:t>【</a:t>
          </a:r>
          <a:r>
            <a:rPr lang="zh-CN" altLang="en-US" sz="2400" b="1" kern="1200" dirty="0"/>
            <a:t>多数服从少数</a:t>
          </a:r>
          <a:r>
            <a:rPr lang="en-US" altLang="zh-CN" sz="2400" b="1" kern="1200" dirty="0"/>
            <a:t>】</a:t>
          </a:r>
          <a:endParaRPr lang="en-US" sz="2400" kern="1200" dirty="0"/>
        </a:p>
      </dsp:txBody>
      <dsp:txXfrm>
        <a:off x="85245" y="87890"/>
        <a:ext cx="3857365" cy="1575760"/>
      </dsp:txXfrm>
    </dsp:sp>
    <dsp:sp modelId="{8268B518-CFD4-41B6-A772-22C4B9786D77}">
      <dsp:nvSpPr>
        <dsp:cNvPr id="0" name=""/>
        <dsp:cNvSpPr/>
      </dsp:nvSpPr>
      <dsp:spPr>
        <a:xfrm rot="5400000">
          <a:off x="6909671" y="-870982"/>
          <a:ext cx="1397000" cy="716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每堂课就是</a:t>
          </a:r>
          <a:r>
            <a:rPr lang="en-US" altLang="zh-CN" sz="2000" kern="1200" dirty="0"/>
            <a:t>45</a:t>
          </a:r>
          <a:r>
            <a:rPr lang="zh-CN" altLang="en-US" sz="2000" kern="1200" dirty="0"/>
            <a:t>分钟；评估学习效果的手段只有考试</a:t>
          </a:r>
          <a:endParaRPr lang="en-US" altLang="zh-C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错题要罚抄</a:t>
          </a:r>
          <a:r>
            <a:rPr lang="en-US" altLang="zh-CN" sz="2000" kern="1200" dirty="0"/>
            <a:t>100</a:t>
          </a:r>
          <a:r>
            <a:rPr lang="zh-CN" altLang="en-US" sz="2000" kern="1200" dirty="0"/>
            <a:t>遍；必须购买学校的供餐</a:t>
          </a:r>
          <a:endParaRPr lang="en-US" altLang="zh-C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新生较难融入课程或者群体</a:t>
          </a:r>
          <a:endParaRPr lang="en-US" sz="2000" kern="1200" dirty="0"/>
        </a:p>
      </dsp:txBody>
      <dsp:txXfrm rot="-5400000">
        <a:off x="4027855" y="2079030"/>
        <a:ext cx="7092436" cy="1260608"/>
      </dsp:txXfrm>
    </dsp:sp>
    <dsp:sp modelId="{09998664-4469-4CE5-88E0-61EA4E0DF422}">
      <dsp:nvSpPr>
        <dsp:cNvPr id="0" name=""/>
        <dsp:cNvSpPr/>
      </dsp:nvSpPr>
      <dsp:spPr>
        <a:xfrm>
          <a:off x="0" y="1836208"/>
          <a:ext cx="4027855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习惯</a:t>
          </a:r>
          <a:r>
            <a:rPr lang="en-US" altLang="zh-CN" sz="2400" b="1" kern="1200" dirty="0"/>
            <a:t>/</a:t>
          </a:r>
          <a:r>
            <a:rPr lang="zh-CN" altLang="en-US" sz="2400" b="1" kern="1200" dirty="0"/>
            <a:t>规则</a:t>
          </a:r>
          <a:r>
            <a:rPr lang="en-US" altLang="zh-CN" sz="2400" b="1" kern="1200" dirty="0"/>
            <a:t>/</a:t>
          </a:r>
          <a:r>
            <a:rPr lang="zh-CN" altLang="en-US" sz="2400" b="1" kern="1200" dirty="0"/>
            <a:t>潜规则</a:t>
          </a:r>
          <a:br>
            <a:rPr lang="en-US" altLang="zh-CN" sz="2400" b="1" kern="1200" dirty="0"/>
          </a:br>
          <a:r>
            <a:rPr lang="en-US" altLang="zh-CN" sz="2400" b="1" kern="1200" dirty="0"/>
            <a:t>【</a:t>
          </a:r>
          <a:r>
            <a:rPr lang="zh-CN" altLang="en-US" sz="2400" b="1" kern="1200" dirty="0"/>
            <a:t>不合理、缺乏弹性</a:t>
          </a:r>
          <a:r>
            <a:rPr lang="en-US" altLang="zh-CN" sz="2400" b="1" kern="1200" dirty="0"/>
            <a:t>】</a:t>
          </a:r>
        </a:p>
      </dsp:txBody>
      <dsp:txXfrm>
        <a:off x="85245" y="1921453"/>
        <a:ext cx="3857365" cy="1575760"/>
      </dsp:txXfrm>
    </dsp:sp>
    <dsp:sp modelId="{460F5AE4-E4D2-4E9C-AD1C-2D176B6DD18F}">
      <dsp:nvSpPr>
        <dsp:cNvPr id="0" name=""/>
        <dsp:cNvSpPr/>
      </dsp:nvSpPr>
      <dsp:spPr>
        <a:xfrm rot="5400000">
          <a:off x="6909671" y="962579"/>
          <a:ext cx="1397000" cy="716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没按照常规的年龄进入下一个人生阶段，就是“浪费时间”</a:t>
          </a:r>
          <a:endParaRPr lang="en-US" altLang="zh-C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/>
            <a:t>没有老师在讲台上授课，就不是在“上课”</a:t>
          </a:r>
          <a:endParaRPr lang="en-US" altLang="zh-C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/>
            <a:t>没有学习学科知识，就不是在“学习”</a:t>
          </a:r>
          <a:endParaRPr lang="en-US" altLang="zh-CN" sz="2000" kern="1200" dirty="0"/>
        </a:p>
      </dsp:txBody>
      <dsp:txXfrm rot="-5400000">
        <a:off x="4027855" y="3912591"/>
        <a:ext cx="7092436" cy="1260608"/>
      </dsp:txXfrm>
    </dsp:sp>
    <dsp:sp modelId="{DC61351C-AF31-42B7-AC6F-4A8B68847A1F}">
      <dsp:nvSpPr>
        <dsp:cNvPr id="0" name=""/>
        <dsp:cNvSpPr/>
      </dsp:nvSpPr>
      <dsp:spPr>
        <a:xfrm>
          <a:off x="0" y="3669771"/>
          <a:ext cx="4027855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共识</a:t>
          </a:r>
          <a:r>
            <a:rPr lang="en-US" altLang="zh-CN" sz="2400" b="1" kern="1200" dirty="0"/>
            <a:t>/</a:t>
          </a:r>
          <a:r>
            <a:rPr lang="zh-CN" altLang="en-US" sz="2400" b="1" kern="1200" dirty="0"/>
            <a:t>价值观</a:t>
          </a:r>
          <a:br>
            <a:rPr lang="en-US" altLang="zh-CN" sz="2400" b="1" kern="1200" dirty="0"/>
          </a:br>
          <a:r>
            <a:rPr lang="en-US" altLang="zh-CN" sz="2400" b="1" kern="1200" dirty="0"/>
            <a:t>【</a:t>
          </a:r>
          <a:r>
            <a:rPr lang="zh-CN" altLang="en-US" sz="2400" b="1" kern="1200" dirty="0"/>
            <a:t>固化、事实与价值混淆</a:t>
          </a:r>
          <a:r>
            <a:rPr lang="en-US" altLang="zh-CN" sz="2400" b="1" kern="1200" dirty="0"/>
            <a:t>】</a:t>
          </a:r>
        </a:p>
      </dsp:txBody>
      <dsp:txXfrm>
        <a:off x="85245" y="3755016"/>
        <a:ext cx="3857365" cy="15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6F1DF-5E63-441B-BE77-E6DC50C62BF4}">
      <dsp:nvSpPr>
        <dsp:cNvPr id="0" name=""/>
        <dsp:cNvSpPr/>
      </dsp:nvSpPr>
      <dsp:spPr>
        <a:xfrm rot="16200000">
          <a:off x="385682" y="322088"/>
          <a:ext cx="4003109" cy="47744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个体我太大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社交情感能力较弱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无法有效合作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无法尊重规则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负能量蔓延至群体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霸凌他人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altLang="zh-CN" sz="2000" kern="1200" dirty="0"/>
        </a:p>
      </dsp:txBody>
      <dsp:txXfrm rot="5400000">
        <a:off x="195451" y="903221"/>
        <a:ext cx="4579023" cy="3612207"/>
      </dsp:txXfrm>
    </dsp:sp>
    <dsp:sp modelId="{7380E7DB-E61A-4D37-A2D3-9C221371EAF3}">
      <dsp:nvSpPr>
        <dsp:cNvPr id="0" name=""/>
        <dsp:cNvSpPr/>
      </dsp:nvSpPr>
      <dsp:spPr>
        <a:xfrm rot="5400000">
          <a:off x="5497058" y="327209"/>
          <a:ext cx="4003109" cy="477447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/>
            </a:rPr>
            <a:t>群我太大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个体我被挤压，合理诉求听不到，无法维护自己的权益，失去表达意愿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个体我会从群体中，长期积累负性评价，增加焦虑和抑郁的情绪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个体我失去自我驱动力</a:t>
          </a:r>
        </a:p>
      </dsp:txBody>
      <dsp:txXfrm rot="-5400000">
        <a:off x="5111376" y="908343"/>
        <a:ext cx="4579023" cy="3612207"/>
      </dsp:txXfrm>
    </dsp:sp>
    <dsp:sp modelId="{EAA1B376-6666-406F-8BD6-438B7C4F924A}">
      <dsp:nvSpPr>
        <dsp:cNvPr id="0" name=""/>
        <dsp:cNvSpPr/>
      </dsp:nvSpPr>
      <dsp:spPr>
        <a:xfrm>
          <a:off x="3829929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8506C-F793-4A5A-9F33-2C3C1FB48C27}">
      <dsp:nvSpPr>
        <dsp:cNvPr id="0" name=""/>
        <dsp:cNvSpPr/>
      </dsp:nvSpPr>
      <dsp:spPr>
        <a:xfrm rot="10800000">
          <a:off x="3829929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#2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parTxLTRAlign" val="l"/>
            <dgm:param type="txAnchorVert" val="t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image" Target="../media/image1.jpe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slideMaster" Target="../slideMasters/slideMaster1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82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10" Type="http://schemas.openxmlformats.org/officeDocument/2006/relationships/tags" Target="../tags/tag197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tags" Target="../tags/tag220.xml"/><Relationship Id="rId10" Type="http://schemas.openxmlformats.org/officeDocument/2006/relationships/tags" Target="../tags/tag215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3.xml"/><Relationship Id="rId9" Type="http://schemas.openxmlformats.org/officeDocument/2006/relationships/tags" Target="../tags/tag8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.USER-20190207SV\Desktop\素材\career-firefighter-relaxing-job-162540.jpegcareer-firefighter-relaxing-job-1625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 flipH="1">
            <a:off x="6153150" y="-23495"/>
            <a:ext cx="6057583" cy="573786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9540" h="9036">
                <a:moveTo>
                  <a:pt x="0" y="0"/>
                </a:moveTo>
                <a:lnTo>
                  <a:pt x="8812" y="0"/>
                </a:lnTo>
                <a:lnTo>
                  <a:pt x="8830" y="32"/>
                </a:lnTo>
                <a:cubicBezTo>
                  <a:pt x="9283" y="877"/>
                  <a:pt x="9540" y="1834"/>
                  <a:pt x="9540" y="2849"/>
                </a:cubicBezTo>
                <a:cubicBezTo>
                  <a:pt x="9540" y="6266"/>
                  <a:pt x="6634" y="9036"/>
                  <a:pt x="3051" y="9036"/>
                </a:cubicBezTo>
                <a:cubicBezTo>
                  <a:pt x="1959" y="9036"/>
                  <a:pt x="930" y="8779"/>
                  <a:pt x="27" y="8325"/>
                </a:cubicBezTo>
                <a:lnTo>
                  <a:pt x="0" y="831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任意多边形 6"/>
          <p:cNvSpPr/>
          <p:nvPr>
            <p:custDataLst>
              <p:tags r:id="rId2"/>
            </p:custDataLst>
          </p:nvPr>
        </p:nvSpPr>
        <p:spPr>
          <a:xfrm rot="15060000">
            <a:off x="3884936" y="931587"/>
            <a:ext cx="2760094" cy="1015748"/>
          </a:xfrm>
          <a:custGeom>
            <a:avLst/>
            <a:gdLst>
              <a:gd name="adj1" fmla="val 17037785"/>
              <a:gd name="adj2" fmla="val 19743259"/>
              <a:gd name="adj3" fmla="val 371"/>
              <a:gd name="stAng" fmla="pin 0 adj1 21599999"/>
              <a:gd name="istAng" fmla="pin 0 adj2 21599999"/>
              <a:gd name="a3" fmla="pin 0 adj3 50000"/>
              <a:gd name="sw11" fmla="+- istAng 0 stAng"/>
              <a:gd name="sw12" fmla="+- sw11 21600000 0"/>
              <a:gd name="swAng" fmla="?: sw11 sw11 sw12"/>
              <a:gd name="iswAng" fmla="+- 0 0 swAng"/>
              <a:gd name="wt1" fmla="sin wd2 stAng"/>
              <a:gd name="ht1" fmla="cos hd2 stAng"/>
              <a:gd name="wt3" fmla="sin wd2 istAng"/>
              <a:gd name="ht3" fmla="cos hd2 istAng"/>
              <a:gd name="dx1" fmla="cat2 wd2 ht1 wt1"/>
              <a:gd name="dy1" fmla="sat2 hd2 ht1 wt1"/>
              <a:gd name="dx3" fmla="cat2 wd2 ht3 wt3"/>
              <a:gd name="dy3" fmla="sat2 hd2 ht3 wt3"/>
              <a:gd name="x1" fmla="+- hc dx1 0"/>
              <a:gd name="y1" fmla="+- vc dy1 0"/>
              <a:gd name="x3" fmla="+- hc dx3 0"/>
              <a:gd name="y3" fmla="+- vc dy3 0"/>
              <a:gd name="dr" fmla="*/ ss a3 100000"/>
              <a:gd name="iwd2" fmla="+- wd2 0 dr"/>
              <a:gd name="ihd2" fmla="+- hd2 0 dr"/>
              <a:gd name="wt2" fmla="sin iwd2 istAng"/>
              <a:gd name="ht2" fmla="cos ihd2 istAng"/>
              <a:gd name="wt4" fmla="sin iwd2 stAng"/>
              <a:gd name="ht4" fmla="cos ihd2 stAng"/>
              <a:gd name="dx2" fmla="cat2 iwd2 ht2 wt2"/>
              <a:gd name="dy2" fmla="sat2 ihd2 ht2 wt2"/>
              <a:gd name="dx4" fmla="cat2 iwd2 ht4 wt4"/>
              <a:gd name="dy4" fmla="sat2 ihd2 ht4 wt4"/>
              <a:gd name="x2" fmla="+- hc dx2 0"/>
              <a:gd name="y2" fmla="+- vc dy2 0"/>
              <a:gd name="x4" fmla="+- hc dx4 0"/>
              <a:gd name="y4" fmla="+- vc dy4 0"/>
              <a:gd name="sw0" fmla="+- 21600000 0 stAng"/>
              <a:gd name="da1" fmla="+- swAng 0 sw0"/>
              <a:gd name="g1" fmla="max x1 x2"/>
              <a:gd name="g2" fmla="max x3 x4"/>
              <a:gd name="g3" fmla="max g1 g2"/>
              <a:gd name="ir" fmla="?: da1 r g3"/>
              <a:gd name="sw1" fmla="+- cd4 0 stAng"/>
              <a:gd name="sw2" fmla="+- 27000000 0 stAng"/>
              <a:gd name="sw3" fmla="?: sw1 sw1 sw2"/>
              <a:gd name="da2" fmla="+- swAng 0 sw3"/>
              <a:gd name="g5" fmla="max y1 y2"/>
              <a:gd name="g6" fmla="max y3 y4"/>
              <a:gd name="g7" fmla="max g5 g6"/>
              <a:gd name="ib" fmla="?: da2 b g7"/>
              <a:gd name="sw4" fmla="+- cd2 0 stAng"/>
              <a:gd name="sw5" fmla="+- 32400000 0 stAng"/>
              <a:gd name="sw6" fmla="?: sw4 sw4 sw5"/>
              <a:gd name="da3" fmla="+- swAng 0 sw6"/>
              <a:gd name="g9" fmla="min x1 x2"/>
              <a:gd name="g10" fmla="min x3 x4"/>
              <a:gd name="g11" fmla="min g9 g10"/>
              <a:gd name="il" fmla="?: da3 l g11"/>
              <a:gd name="sw7" fmla="+- 3 0 stAng"/>
              <a:gd name="sw8" fmla="+- 37800000 0 stAng"/>
              <a:gd name="sw9" fmla="?: sw7 sw7 sw8"/>
              <a:gd name="da4" fmla="+- swAng 0 sw9"/>
              <a:gd name="g13" fmla="min y1 y2"/>
              <a:gd name="g14" fmla="min y3 y4"/>
              <a:gd name="g15" fmla="min g13 g14"/>
              <a:gd name="it" fmla="?: da4 t g15"/>
              <a:gd name="x5" fmla="+/ x1 x4 2"/>
              <a:gd name="y5" fmla="+/ y1 y4 2"/>
              <a:gd name="x6" fmla="+/ x3 x2 2"/>
              <a:gd name="y6" fmla="+/ y3 y2 2"/>
              <a:gd name="cang1" fmla="+- stAng 0 cd4"/>
              <a:gd name="cang2" fmla="+- istAng cd4 0"/>
              <a:gd name="cang3" fmla="+/ cang1 cang2 2"/>
            </a:gdLst>
            <a:ahLst/>
            <a:cxnLst>
              <a:cxn ang="cang1">
                <a:pos x="x5" y="y5"/>
              </a:cxn>
              <a:cxn ang="cang2">
                <a:pos x="x6" y="y6"/>
              </a:cxn>
              <a:cxn ang="cang3">
                <a:pos x="hc" y="vc"/>
              </a:cxn>
            </a:cxnLst>
            <a:rect l="l" t="t" r="r" b="b"/>
            <a:pathLst>
              <a:path w="4347" h="1600">
                <a:moveTo>
                  <a:pt x="8" y="0"/>
                </a:moveTo>
                <a:cubicBezTo>
                  <a:pt x="1712" y="187"/>
                  <a:pt x="3223" y="752"/>
                  <a:pt x="4341" y="1561"/>
                </a:cubicBezTo>
                <a:lnTo>
                  <a:pt x="4347" y="1565"/>
                </a:lnTo>
                <a:lnTo>
                  <a:pt x="4335" y="1600"/>
                </a:lnTo>
                <a:lnTo>
                  <a:pt x="4309" y="1581"/>
                </a:lnTo>
                <a:cubicBezTo>
                  <a:pt x="3196" y="779"/>
                  <a:pt x="1693" y="220"/>
                  <a:pt x="0" y="36"/>
                </a:cubicBez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任意多边形 7"/>
          <p:cNvSpPr/>
          <p:nvPr>
            <p:custDataLst>
              <p:tags r:id="rId3"/>
            </p:custDataLst>
          </p:nvPr>
        </p:nvSpPr>
        <p:spPr>
          <a:xfrm rot="14640000">
            <a:off x="4475813" y="949123"/>
            <a:ext cx="7945381" cy="4482584"/>
          </a:xfrm>
          <a:custGeom>
            <a:avLst/>
            <a:gdLst>
              <a:gd name="adj1" fmla="val 8695185"/>
              <a:gd name="adj2" fmla="val 20308904"/>
              <a:gd name="adj3" fmla="val 543"/>
              <a:gd name="stAng" fmla="pin 0 adj1 21599999"/>
              <a:gd name="istAng" fmla="pin 0 adj2 21599999"/>
              <a:gd name="a3" fmla="pin 0 adj3 50000"/>
              <a:gd name="sw11" fmla="+- istAng 0 stAng"/>
              <a:gd name="sw12" fmla="+- sw11 21600000 0"/>
              <a:gd name="swAng" fmla="?: sw11 sw11 sw12"/>
              <a:gd name="iswAng" fmla="+- 0 0 swAng"/>
              <a:gd name="wt1" fmla="sin wd2 stAng"/>
              <a:gd name="ht1" fmla="cos hd2 stAng"/>
              <a:gd name="wt3" fmla="sin wd2 istAng"/>
              <a:gd name="ht3" fmla="cos hd2 istAng"/>
              <a:gd name="dx1" fmla="cat2 wd2 ht1 wt1"/>
              <a:gd name="dy1" fmla="sat2 hd2 ht1 wt1"/>
              <a:gd name="dx3" fmla="cat2 wd2 ht3 wt3"/>
              <a:gd name="dy3" fmla="sat2 hd2 ht3 wt3"/>
              <a:gd name="x1" fmla="+- hc dx1 0"/>
              <a:gd name="y1" fmla="+- vc dy1 0"/>
              <a:gd name="x3" fmla="+- hc dx3 0"/>
              <a:gd name="y3" fmla="+- vc dy3 0"/>
              <a:gd name="dr" fmla="*/ ss a3 100000"/>
              <a:gd name="iwd2" fmla="+- wd2 0 dr"/>
              <a:gd name="ihd2" fmla="+- hd2 0 dr"/>
              <a:gd name="wt2" fmla="sin iwd2 istAng"/>
              <a:gd name="ht2" fmla="cos ihd2 istAng"/>
              <a:gd name="wt4" fmla="sin iwd2 stAng"/>
              <a:gd name="ht4" fmla="cos ihd2 stAng"/>
              <a:gd name="dx2" fmla="cat2 iwd2 ht2 wt2"/>
              <a:gd name="dy2" fmla="sat2 ihd2 ht2 wt2"/>
              <a:gd name="dx4" fmla="cat2 iwd2 ht4 wt4"/>
              <a:gd name="dy4" fmla="sat2 ihd2 ht4 wt4"/>
              <a:gd name="x2" fmla="+- hc dx2 0"/>
              <a:gd name="y2" fmla="+- vc dy2 0"/>
              <a:gd name="x4" fmla="+- hc dx4 0"/>
              <a:gd name="y4" fmla="+- vc dy4 0"/>
              <a:gd name="sw0" fmla="+- 21600000 0 stAng"/>
              <a:gd name="da1" fmla="+- swAng 0 sw0"/>
              <a:gd name="g1" fmla="max x1 x2"/>
              <a:gd name="g2" fmla="max x3 x4"/>
              <a:gd name="g3" fmla="max g1 g2"/>
              <a:gd name="ir" fmla="?: da1 r g3"/>
              <a:gd name="sw1" fmla="+- cd4 0 stAng"/>
              <a:gd name="sw2" fmla="+- 27000000 0 stAng"/>
              <a:gd name="sw3" fmla="?: sw1 sw1 sw2"/>
              <a:gd name="da2" fmla="+- swAng 0 sw3"/>
              <a:gd name="g5" fmla="max y1 y2"/>
              <a:gd name="g6" fmla="max y3 y4"/>
              <a:gd name="g7" fmla="max g5 g6"/>
              <a:gd name="ib" fmla="?: da2 b g7"/>
              <a:gd name="sw4" fmla="+- cd2 0 stAng"/>
              <a:gd name="sw5" fmla="+- 32400000 0 stAng"/>
              <a:gd name="sw6" fmla="?: sw4 sw4 sw5"/>
              <a:gd name="da3" fmla="+- swAng 0 sw6"/>
              <a:gd name="g9" fmla="min x1 x2"/>
              <a:gd name="g10" fmla="min x3 x4"/>
              <a:gd name="g11" fmla="min g9 g10"/>
              <a:gd name="il" fmla="?: da3 l g11"/>
              <a:gd name="sw7" fmla="+- 3 0 stAng"/>
              <a:gd name="sw8" fmla="+- 37800000 0 stAng"/>
              <a:gd name="sw9" fmla="?: sw7 sw7 sw8"/>
              <a:gd name="da4" fmla="+- swAng 0 sw9"/>
              <a:gd name="g13" fmla="min y1 y2"/>
              <a:gd name="g14" fmla="min y3 y4"/>
              <a:gd name="g15" fmla="min g13 g14"/>
              <a:gd name="it" fmla="?: da4 t g15"/>
              <a:gd name="x5" fmla="+/ x1 x4 2"/>
              <a:gd name="y5" fmla="+/ y1 y4 2"/>
              <a:gd name="x6" fmla="+/ x3 x2 2"/>
              <a:gd name="y6" fmla="+/ y3 y2 2"/>
              <a:gd name="cang1" fmla="+- stAng 0 cd4"/>
              <a:gd name="cang2" fmla="+- istAng cd4 0"/>
              <a:gd name="cang3" fmla="+/ cang1 cang2 2"/>
            </a:gdLst>
            <a:ahLst/>
            <a:cxnLst>
              <a:cxn ang="cang1">
                <a:pos x="x5" y="y5"/>
              </a:cxn>
              <a:cxn ang="cang2">
                <a:pos x="x6" y="y6"/>
              </a:cxn>
              <a:cxn ang="cang3">
                <a:pos x="hc" y="vc"/>
              </a:cxn>
            </a:cxnLst>
            <a:rect l="l" t="t" r="r" b="b"/>
            <a:pathLst>
              <a:path w="12512" h="7059">
                <a:moveTo>
                  <a:pt x="7167" y="0"/>
                </a:moveTo>
                <a:cubicBezTo>
                  <a:pt x="9282" y="0"/>
                  <a:pt x="11182" y="860"/>
                  <a:pt x="12494" y="2229"/>
                </a:cubicBezTo>
                <a:lnTo>
                  <a:pt x="12512" y="2248"/>
                </a:lnTo>
                <a:lnTo>
                  <a:pt x="12477" y="2321"/>
                </a:lnTo>
                <a:lnTo>
                  <a:pt x="12437" y="2279"/>
                </a:lnTo>
                <a:cubicBezTo>
                  <a:pt x="11139" y="926"/>
                  <a:pt x="9258" y="76"/>
                  <a:pt x="7166" y="76"/>
                </a:cubicBezTo>
                <a:cubicBezTo>
                  <a:pt x="3248" y="76"/>
                  <a:pt x="72" y="3058"/>
                  <a:pt x="72" y="6737"/>
                </a:cubicBezTo>
                <a:cubicBezTo>
                  <a:pt x="72" y="6830"/>
                  <a:pt x="74" y="6923"/>
                  <a:pt x="78" y="7016"/>
                </a:cubicBezTo>
                <a:lnTo>
                  <a:pt x="80" y="7059"/>
                </a:lnTo>
                <a:lnTo>
                  <a:pt x="7" y="7023"/>
                </a:lnTo>
                <a:lnTo>
                  <a:pt x="6" y="7016"/>
                </a:lnTo>
                <a:cubicBezTo>
                  <a:pt x="2" y="6923"/>
                  <a:pt x="0" y="6829"/>
                  <a:pt x="0" y="6734"/>
                </a:cubicBezTo>
                <a:cubicBezTo>
                  <a:pt x="0" y="3015"/>
                  <a:pt x="3209" y="0"/>
                  <a:pt x="716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5"/>
          <p:cNvSpPr/>
          <p:nvPr>
            <p:custDataLst>
              <p:tags r:id="rId4"/>
            </p:custDataLst>
          </p:nvPr>
        </p:nvSpPr>
        <p:spPr>
          <a:xfrm rot="14580000">
            <a:off x="4891583" y="885393"/>
            <a:ext cx="7618802" cy="4298571"/>
          </a:xfrm>
          <a:custGeom>
            <a:avLst/>
            <a:gdLst>
              <a:gd name="adj1" fmla="val 10781499"/>
              <a:gd name="adj2" fmla="val 19810702"/>
              <a:gd name="adj3" fmla="val 3448"/>
              <a:gd name="stAng" fmla="pin 0 adj1 21599999"/>
              <a:gd name="istAng" fmla="pin 0 adj2 21599999"/>
              <a:gd name="a3" fmla="pin 0 adj3 50000"/>
              <a:gd name="sw11" fmla="+- istAng 0 stAng"/>
              <a:gd name="sw12" fmla="+- sw11 21600000 0"/>
              <a:gd name="swAng" fmla="?: sw11 sw11 sw12"/>
              <a:gd name="iswAng" fmla="+- 0 0 swAng"/>
              <a:gd name="wt1" fmla="sin wd2 stAng"/>
              <a:gd name="ht1" fmla="cos hd2 stAng"/>
              <a:gd name="wt3" fmla="sin wd2 istAng"/>
              <a:gd name="ht3" fmla="cos hd2 istAng"/>
              <a:gd name="dx1" fmla="cat2 wd2 ht1 wt1"/>
              <a:gd name="dy1" fmla="sat2 hd2 ht1 wt1"/>
              <a:gd name="dx3" fmla="cat2 wd2 ht3 wt3"/>
              <a:gd name="dy3" fmla="sat2 hd2 ht3 wt3"/>
              <a:gd name="x1" fmla="+- hc dx1 0"/>
              <a:gd name="y1" fmla="+- vc dy1 0"/>
              <a:gd name="x3" fmla="+- hc dx3 0"/>
              <a:gd name="y3" fmla="+- vc dy3 0"/>
              <a:gd name="dr" fmla="*/ ss a3 100000"/>
              <a:gd name="iwd2" fmla="+- wd2 0 dr"/>
              <a:gd name="ihd2" fmla="+- hd2 0 dr"/>
              <a:gd name="wt2" fmla="sin iwd2 istAng"/>
              <a:gd name="ht2" fmla="cos ihd2 istAng"/>
              <a:gd name="wt4" fmla="sin iwd2 stAng"/>
              <a:gd name="ht4" fmla="cos ihd2 stAng"/>
              <a:gd name="dx2" fmla="cat2 iwd2 ht2 wt2"/>
              <a:gd name="dy2" fmla="sat2 ihd2 ht2 wt2"/>
              <a:gd name="dx4" fmla="cat2 iwd2 ht4 wt4"/>
              <a:gd name="dy4" fmla="sat2 ihd2 ht4 wt4"/>
              <a:gd name="x2" fmla="+- hc dx2 0"/>
              <a:gd name="y2" fmla="+- vc dy2 0"/>
              <a:gd name="x4" fmla="+- hc dx4 0"/>
              <a:gd name="y4" fmla="+- vc dy4 0"/>
              <a:gd name="sw0" fmla="+- 21600000 0 stAng"/>
              <a:gd name="da1" fmla="+- swAng 0 sw0"/>
              <a:gd name="g1" fmla="max x1 x2"/>
              <a:gd name="g2" fmla="max x3 x4"/>
              <a:gd name="g3" fmla="max g1 g2"/>
              <a:gd name="ir" fmla="?: da1 r g3"/>
              <a:gd name="sw1" fmla="+- cd4 0 stAng"/>
              <a:gd name="sw2" fmla="+- 27000000 0 stAng"/>
              <a:gd name="sw3" fmla="?: sw1 sw1 sw2"/>
              <a:gd name="da2" fmla="+- swAng 0 sw3"/>
              <a:gd name="g5" fmla="max y1 y2"/>
              <a:gd name="g6" fmla="max y3 y4"/>
              <a:gd name="g7" fmla="max g5 g6"/>
              <a:gd name="ib" fmla="?: da2 b g7"/>
              <a:gd name="sw4" fmla="+- cd2 0 stAng"/>
              <a:gd name="sw5" fmla="+- 32400000 0 stAng"/>
              <a:gd name="sw6" fmla="?: sw4 sw4 sw5"/>
              <a:gd name="da3" fmla="+- swAng 0 sw6"/>
              <a:gd name="g9" fmla="min x1 x2"/>
              <a:gd name="g10" fmla="min x3 x4"/>
              <a:gd name="g11" fmla="min g9 g10"/>
              <a:gd name="il" fmla="?: da3 l g11"/>
              <a:gd name="sw7" fmla="+- 3 0 stAng"/>
              <a:gd name="sw8" fmla="+- 37800000 0 stAng"/>
              <a:gd name="sw9" fmla="?: sw7 sw7 sw8"/>
              <a:gd name="da4" fmla="+- swAng 0 sw9"/>
              <a:gd name="g13" fmla="min y1 y2"/>
              <a:gd name="g14" fmla="min y3 y4"/>
              <a:gd name="g15" fmla="min g13 g14"/>
              <a:gd name="it" fmla="?: da4 t g15"/>
              <a:gd name="x5" fmla="+/ x1 x4 2"/>
              <a:gd name="y5" fmla="+/ y1 y4 2"/>
              <a:gd name="x6" fmla="+/ x3 x2 2"/>
              <a:gd name="y6" fmla="+/ y3 y2 2"/>
              <a:gd name="cang1" fmla="+- stAng 0 cd4"/>
              <a:gd name="cang2" fmla="+- istAng cd4 0"/>
              <a:gd name="cang3" fmla="+/ cang1 cang2 2"/>
            </a:gdLst>
            <a:ahLst/>
            <a:cxnLst>
              <a:cxn ang="cang1">
                <a:pos x="x5" y="y5"/>
              </a:cxn>
              <a:cxn ang="cang2">
                <a:pos x="x6" y="y6"/>
              </a:cxn>
              <a:cxn ang="cang3">
                <a:pos x="hc" y="vc"/>
              </a:cxn>
            </a:cxnLst>
            <a:rect l="l" t="t" r="r" b="b"/>
            <a:pathLst>
              <a:path w="11998" h="6769">
                <a:moveTo>
                  <a:pt x="6914" y="0"/>
                </a:moveTo>
                <a:cubicBezTo>
                  <a:pt x="8921" y="0"/>
                  <a:pt x="10728" y="852"/>
                  <a:pt x="11992" y="2213"/>
                </a:cubicBezTo>
                <a:lnTo>
                  <a:pt x="11998" y="2219"/>
                </a:lnTo>
                <a:lnTo>
                  <a:pt x="11766" y="2675"/>
                </a:lnTo>
                <a:lnTo>
                  <a:pt x="11712" y="2615"/>
                </a:lnTo>
                <a:cubicBezTo>
                  <a:pt x="10532" y="1303"/>
                  <a:pt x="8819" y="478"/>
                  <a:pt x="6913" y="478"/>
                </a:cubicBezTo>
                <a:cubicBezTo>
                  <a:pt x="3408" y="478"/>
                  <a:pt x="556" y="3270"/>
                  <a:pt x="468" y="6747"/>
                </a:cubicBezTo>
                <a:lnTo>
                  <a:pt x="467" y="6769"/>
                </a:lnTo>
                <a:lnTo>
                  <a:pt x="0" y="6531"/>
                </a:lnTo>
                <a:lnTo>
                  <a:pt x="4" y="6468"/>
                </a:lnTo>
                <a:cubicBezTo>
                  <a:pt x="233" y="2857"/>
                  <a:pt x="3239" y="0"/>
                  <a:pt x="691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空心弧 9"/>
          <p:cNvSpPr/>
          <p:nvPr>
            <p:custDataLst>
              <p:tags r:id="rId5"/>
            </p:custDataLst>
          </p:nvPr>
        </p:nvSpPr>
        <p:spPr>
          <a:xfrm rot="9480000">
            <a:off x="6689090" y="42545"/>
            <a:ext cx="9611360" cy="6398260"/>
          </a:xfrm>
          <a:prstGeom prst="blockArc">
            <a:avLst>
              <a:gd name="adj1" fmla="val 17037785"/>
              <a:gd name="adj2" fmla="val 19743259"/>
              <a:gd name="adj3" fmla="val 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"/>
          <p:cNvSpPr/>
          <p:nvPr>
            <p:custDataLst>
              <p:tags r:id="rId6"/>
            </p:custDataLst>
          </p:nvPr>
        </p:nvSpPr>
        <p:spPr>
          <a:xfrm rot="2400000">
            <a:off x="80322" y="-279313"/>
            <a:ext cx="1454785" cy="92089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2291" h="1450">
                <a:moveTo>
                  <a:pt x="1566" y="0"/>
                </a:moveTo>
                <a:lnTo>
                  <a:pt x="2291" y="1450"/>
                </a:lnTo>
                <a:lnTo>
                  <a:pt x="114" y="1450"/>
                </a:lnTo>
                <a:lnTo>
                  <a:pt x="0" y="1314"/>
                </a:lnTo>
                <a:lnTo>
                  <a:pt x="156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 rot="4980000">
            <a:off x="559435" y="1249045"/>
            <a:ext cx="501015" cy="50101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任意多边形 12"/>
          <p:cNvSpPr/>
          <p:nvPr>
            <p:custDataLst>
              <p:tags r:id="rId8"/>
            </p:custDataLst>
          </p:nvPr>
        </p:nvSpPr>
        <p:spPr>
          <a:xfrm rot="5400000">
            <a:off x="2259648" y="-373062"/>
            <a:ext cx="746125" cy="149225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175" h="2350">
                <a:moveTo>
                  <a:pt x="0" y="0"/>
                </a:moveTo>
                <a:lnTo>
                  <a:pt x="1175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13"/>
          <p:cNvSpPr/>
          <p:nvPr>
            <p:custDataLst>
              <p:tags r:id="rId9"/>
            </p:custDataLst>
          </p:nvPr>
        </p:nvSpPr>
        <p:spPr>
          <a:xfrm rot="5400000">
            <a:off x="7691120" y="5697855"/>
            <a:ext cx="773430" cy="154686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18" h="2436">
                <a:moveTo>
                  <a:pt x="1218" y="0"/>
                </a:moveTo>
                <a:lnTo>
                  <a:pt x="1218" y="2436"/>
                </a:lnTo>
                <a:lnTo>
                  <a:pt x="0" y="2436"/>
                </a:lnTo>
                <a:lnTo>
                  <a:pt x="121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15"/>
          <p:cNvSpPr/>
          <p:nvPr>
            <p:custDataLst>
              <p:tags r:id="rId10"/>
            </p:custDataLst>
          </p:nvPr>
        </p:nvSpPr>
        <p:spPr>
          <a:xfrm rot="6360000">
            <a:off x="-79368" y="283416"/>
            <a:ext cx="798355" cy="912817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57" h="1438">
                <a:moveTo>
                  <a:pt x="719" y="0"/>
                </a:moveTo>
                <a:lnTo>
                  <a:pt x="1257" y="1077"/>
                </a:lnTo>
                <a:lnTo>
                  <a:pt x="0" y="1438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>
            <p:custDataLst>
              <p:tags r:id="rId11"/>
            </p:custDataLst>
          </p:nvPr>
        </p:nvSpPr>
        <p:spPr>
          <a:xfrm rot="17040000">
            <a:off x="3808095" y="1040130"/>
            <a:ext cx="367665" cy="36766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17"/>
          <p:cNvSpPr/>
          <p:nvPr>
            <p:custDataLst>
              <p:tags r:id="rId12"/>
            </p:custDataLst>
          </p:nvPr>
        </p:nvSpPr>
        <p:spPr>
          <a:xfrm rot="3480000">
            <a:off x="5690944" y="5544984"/>
            <a:ext cx="1241695" cy="173101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955" h="2726">
                <a:moveTo>
                  <a:pt x="1363" y="0"/>
                </a:moveTo>
                <a:lnTo>
                  <a:pt x="1955" y="1185"/>
                </a:lnTo>
                <a:lnTo>
                  <a:pt x="992" y="2726"/>
                </a:lnTo>
                <a:lnTo>
                  <a:pt x="0" y="2726"/>
                </a:lnTo>
                <a:lnTo>
                  <a:pt x="1363" y="0"/>
                </a:ln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612733" y="3212058"/>
            <a:ext cx="5581754" cy="1243102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000" b="0" spc="600" baseline="0"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609599" y="4487779"/>
            <a:ext cx="5585007" cy="586333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 1"/>
          <p:cNvGrpSpPr/>
          <p:nvPr>
            <p:custDataLst>
              <p:tags r:id="rId1"/>
            </p:custDataLst>
          </p:nvPr>
        </p:nvGrpSpPr>
        <p:grpSpPr>
          <a:xfrm>
            <a:off x="10687063" y="5556251"/>
            <a:ext cx="1192337" cy="1144959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8" name="任意多边形: 形状 3"/>
            <p:cNvSpPr/>
            <p:nvPr>
              <p:custDataLst>
                <p:tags r:id="rId6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: 形状 4"/>
            <p:cNvSpPr/>
            <p:nvPr>
              <p:custDataLst>
                <p:tags r:id="rId7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8020050" y="-625475"/>
            <a:ext cx="4211320" cy="4884420"/>
            <a:chOff x="12630" y="-985"/>
            <a:chExt cx="6632" cy="7692"/>
          </a:xfrm>
          <a:solidFill>
            <a:schemeClr val="tx2"/>
          </a:solidFill>
        </p:grpSpPr>
        <p:sp>
          <p:nvSpPr>
            <p:cNvPr id="7" name="任意多边形 6"/>
            <p:cNvSpPr/>
            <p:nvPr>
              <p:custDataLst>
                <p:tags r:id="rId15"/>
              </p:custDataLst>
            </p:nvPr>
          </p:nvSpPr>
          <p:spPr>
            <a:xfrm rot="13680000">
              <a:off x="11390" y="1097"/>
              <a:ext cx="3595" cy="1116"/>
            </a:xfrm>
            <a:custGeom>
              <a:avLst/>
              <a:gdLst>
                <a:gd name="adj1" fmla="val 17037785"/>
                <a:gd name="adj2" fmla="val 19743259"/>
                <a:gd name="adj3" fmla="val 371"/>
                <a:gd name="stAng" fmla="pin 0 adj1 21599999"/>
                <a:gd name="istAng" fmla="pin 0 adj2 21599999"/>
                <a:gd name="a3" fmla="pin 0 adj3 50000"/>
                <a:gd name="sw11" fmla="+- istAng 0 stAng"/>
                <a:gd name="sw12" fmla="+- sw11 21600000 0"/>
                <a:gd name="swAng" fmla="?: sw11 sw11 sw12"/>
                <a:gd name="iswAng" fmla="+- 0 0 swAng"/>
                <a:gd name="wt1" fmla="sin wd2 stAng"/>
                <a:gd name="ht1" fmla="cos hd2 stAng"/>
                <a:gd name="wt3" fmla="sin wd2 istAng"/>
                <a:gd name="ht3" fmla="cos hd2 istAng"/>
                <a:gd name="dx1" fmla="cat2 wd2 ht1 wt1"/>
                <a:gd name="dy1" fmla="sat2 hd2 ht1 wt1"/>
                <a:gd name="dx3" fmla="cat2 wd2 ht3 wt3"/>
                <a:gd name="dy3" fmla="sat2 hd2 ht3 wt3"/>
                <a:gd name="x1" fmla="+- hc dx1 0"/>
                <a:gd name="y1" fmla="+- vc dy1 0"/>
                <a:gd name="x3" fmla="+- hc dx3 0"/>
                <a:gd name="y3" fmla="+- vc dy3 0"/>
                <a:gd name="dr" fmla="*/ ss a3 100000"/>
                <a:gd name="iwd2" fmla="+- wd2 0 dr"/>
                <a:gd name="ihd2" fmla="+- hd2 0 dr"/>
                <a:gd name="wt2" fmla="sin iwd2 istAng"/>
                <a:gd name="ht2" fmla="cos ihd2 istAng"/>
                <a:gd name="wt4" fmla="sin iwd2 stAng"/>
                <a:gd name="ht4" fmla="cos ihd2 stAng"/>
                <a:gd name="dx2" fmla="cat2 iwd2 ht2 wt2"/>
                <a:gd name="dy2" fmla="sat2 ihd2 ht2 wt2"/>
                <a:gd name="dx4" fmla="cat2 iwd2 ht4 wt4"/>
                <a:gd name="dy4" fmla="sat2 ihd2 ht4 wt4"/>
                <a:gd name="x2" fmla="+- hc dx2 0"/>
                <a:gd name="y2" fmla="+- vc dy2 0"/>
                <a:gd name="x4" fmla="+- hc dx4 0"/>
                <a:gd name="y4" fmla="+- vc dy4 0"/>
                <a:gd name="sw0" fmla="+- 21600000 0 stAng"/>
                <a:gd name="da1" fmla="+- swAng 0 sw0"/>
                <a:gd name="g1" fmla="max x1 x2"/>
                <a:gd name="g2" fmla="max x3 x4"/>
                <a:gd name="g3" fmla="max g1 g2"/>
                <a:gd name="ir" fmla="?: da1 r g3"/>
                <a:gd name="sw1" fmla="+- cd4 0 stAng"/>
                <a:gd name="sw2" fmla="+- 27000000 0 stAng"/>
                <a:gd name="sw3" fmla="?: sw1 sw1 sw2"/>
                <a:gd name="da2" fmla="+- swAng 0 sw3"/>
                <a:gd name="g5" fmla="max y1 y2"/>
                <a:gd name="g6" fmla="max y3 y4"/>
                <a:gd name="g7" fmla="max g5 g6"/>
                <a:gd name="ib" fmla="?: da2 b g7"/>
                <a:gd name="sw4" fmla="+- cd2 0 stAng"/>
                <a:gd name="sw5" fmla="+- 32400000 0 stAng"/>
                <a:gd name="sw6" fmla="?: sw4 sw4 sw5"/>
                <a:gd name="da3" fmla="+- swAng 0 sw6"/>
                <a:gd name="g9" fmla="min x1 x2"/>
                <a:gd name="g10" fmla="min x3 x4"/>
                <a:gd name="g11" fmla="min g9 g10"/>
                <a:gd name="il" fmla="?: da3 l g11"/>
                <a:gd name="sw7" fmla="+- 3 0 stAng"/>
                <a:gd name="sw8" fmla="+- 37800000 0 stAng"/>
                <a:gd name="sw9" fmla="?: sw7 sw7 sw8"/>
                <a:gd name="da4" fmla="+- swAng 0 sw9"/>
                <a:gd name="g13" fmla="min y1 y2"/>
                <a:gd name="g14" fmla="min y3 y4"/>
                <a:gd name="g15" fmla="min g13 g14"/>
                <a:gd name="it" fmla="?: da4 t g15"/>
                <a:gd name="x5" fmla="+/ x1 x4 2"/>
                <a:gd name="y5" fmla="+/ y1 y4 2"/>
                <a:gd name="x6" fmla="+/ x3 x2 2"/>
                <a:gd name="y6" fmla="+/ y3 y2 2"/>
                <a:gd name="cang1" fmla="+- stAng 0 cd4"/>
                <a:gd name="cang2" fmla="+- istAng cd4 0"/>
                <a:gd name="cang3" fmla="+/ cang1 cang2 2"/>
              </a:gdLst>
              <a:ahLst/>
              <a:cxnLst>
                <a:cxn ang="cang1">
                  <a:pos x="x5" y="y5"/>
                </a:cxn>
                <a:cxn ang="cang2">
                  <a:pos x="x6" y="y6"/>
                </a:cxn>
                <a:cxn ang="cang3">
                  <a:pos x="hc" y="vc"/>
                </a:cxn>
              </a:cxnLst>
              <a:rect l="l" t="t" r="r" b="b"/>
              <a:pathLst>
                <a:path w="3595" h="1116">
                  <a:moveTo>
                    <a:pt x="8" y="0"/>
                  </a:moveTo>
                  <a:cubicBezTo>
                    <a:pt x="1339" y="146"/>
                    <a:pt x="2552" y="523"/>
                    <a:pt x="3553" y="1066"/>
                  </a:cubicBezTo>
                  <a:lnTo>
                    <a:pt x="3595" y="1089"/>
                  </a:lnTo>
                  <a:lnTo>
                    <a:pt x="3571" y="1116"/>
                  </a:lnTo>
                  <a:lnTo>
                    <a:pt x="3524" y="1091"/>
                  </a:lnTo>
                  <a:cubicBezTo>
                    <a:pt x="2529" y="552"/>
                    <a:pt x="1323" y="180"/>
                    <a:pt x="0" y="36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16"/>
              </p:custDataLst>
            </p:nvPr>
          </p:nvSpPr>
          <p:spPr>
            <a:xfrm rot="14640000">
              <a:off x="12425" y="1375"/>
              <a:ext cx="7692" cy="2971"/>
            </a:xfrm>
            <a:custGeom>
              <a:avLst/>
              <a:gdLst>
                <a:gd name="adj1" fmla="val 8695185"/>
                <a:gd name="adj2" fmla="val 20308904"/>
                <a:gd name="adj3" fmla="val 543"/>
                <a:gd name="stAng" fmla="pin 0 adj1 21599999"/>
                <a:gd name="istAng" fmla="pin 0 adj2 21599999"/>
                <a:gd name="a3" fmla="pin 0 adj3 50000"/>
                <a:gd name="sw11" fmla="+- istAng 0 stAng"/>
                <a:gd name="sw12" fmla="+- sw11 21600000 0"/>
                <a:gd name="swAng" fmla="?: sw11 sw11 sw12"/>
                <a:gd name="iswAng" fmla="+- 0 0 swAng"/>
                <a:gd name="wt1" fmla="sin wd2 stAng"/>
                <a:gd name="ht1" fmla="cos hd2 stAng"/>
                <a:gd name="wt3" fmla="sin wd2 istAng"/>
                <a:gd name="ht3" fmla="cos hd2 istAng"/>
                <a:gd name="dx1" fmla="cat2 wd2 ht1 wt1"/>
                <a:gd name="dy1" fmla="sat2 hd2 ht1 wt1"/>
                <a:gd name="dx3" fmla="cat2 wd2 ht3 wt3"/>
                <a:gd name="dy3" fmla="sat2 hd2 ht3 wt3"/>
                <a:gd name="x1" fmla="+- hc dx1 0"/>
                <a:gd name="y1" fmla="+- vc dy1 0"/>
                <a:gd name="x3" fmla="+- hc dx3 0"/>
                <a:gd name="y3" fmla="+- vc dy3 0"/>
                <a:gd name="dr" fmla="*/ ss a3 100000"/>
                <a:gd name="iwd2" fmla="+- wd2 0 dr"/>
                <a:gd name="ihd2" fmla="+- hd2 0 dr"/>
                <a:gd name="wt2" fmla="sin iwd2 istAng"/>
                <a:gd name="ht2" fmla="cos ihd2 istAng"/>
                <a:gd name="wt4" fmla="sin iwd2 stAng"/>
                <a:gd name="ht4" fmla="cos ihd2 stAng"/>
                <a:gd name="dx2" fmla="cat2 iwd2 ht2 wt2"/>
                <a:gd name="dy2" fmla="sat2 ihd2 ht2 wt2"/>
                <a:gd name="dx4" fmla="cat2 iwd2 ht4 wt4"/>
                <a:gd name="dy4" fmla="sat2 ihd2 ht4 wt4"/>
                <a:gd name="x2" fmla="+- hc dx2 0"/>
                <a:gd name="y2" fmla="+- vc dy2 0"/>
                <a:gd name="x4" fmla="+- hc dx4 0"/>
                <a:gd name="y4" fmla="+- vc dy4 0"/>
                <a:gd name="sw0" fmla="+- 21600000 0 stAng"/>
                <a:gd name="da1" fmla="+- swAng 0 sw0"/>
                <a:gd name="g1" fmla="max x1 x2"/>
                <a:gd name="g2" fmla="max x3 x4"/>
                <a:gd name="g3" fmla="max g1 g2"/>
                <a:gd name="ir" fmla="?: da1 r g3"/>
                <a:gd name="sw1" fmla="+- cd4 0 stAng"/>
                <a:gd name="sw2" fmla="+- 27000000 0 stAng"/>
                <a:gd name="sw3" fmla="?: sw1 sw1 sw2"/>
                <a:gd name="da2" fmla="+- swAng 0 sw3"/>
                <a:gd name="g5" fmla="max y1 y2"/>
                <a:gd name="g6" fmla="max y3 y4"/>
                <a:gd name="g7" fmla="max g5 g6"/>
                <a:gd name="ib" fmla="?: da2 b g7"/>
                <a:gd name="sw4" fmla="+- cd2 0 stAng"/>
                <a:gd name="sw5" fmla="+- 32400000 0 stAng"/>
                <a:gd name="sw6" fmla="?: sw4 sw4 sw5"/>
                <a:gd name="da3" fmla="+- swAng 0 sw6"/>
                <a:gd name="g9" fmla="min x1 x2"/>
                <a:gd name="g10" fmla="min x3 x4"/>
                <a:gd name="g11" fmla="min g9 g10"/>
                <a:gd name="il" fmla="?: da3 l g11"/>
                <a:gd name="sw7" fmla="+- 3 0 stAng"/>
                <a:gd name="sw8" fmla="+- 37800000 0 stAng"/>
                <a:gd name="sw9" fmla="?: sw7 sw7 sw8"/>
                <a:gd name="da4" fmla="+- swAng 0 sw9"/>
                <a:gd name="g13" fmla="min y1 y2"/>
                <a:gd name="g14" fmla="min y3 y4"/>
                <a:gd name="g15" fmla="min g13 g14"/>
                <a:gd name="it" fmla="?: da4 t g15"/>
                <a:gd name="x5" fmla="+/ x1 x4 2"/>
                <a:gd name="y5" fmla="+/ y1 y4 2"/>
                <a:gd name="x6" fmla="+/ x3 x2 2"/>
                <a:gd name="y6" fmla="+/ y3 y2 2"/>
                <a:gd name="cang1" fmla="+- stAng 0 cd4"/>
                <a:gd name="cang2" fmla="+- istAng cd4 0"/>
                <a:gd name="cang3" fmla="+/ cang1 cang2 2"/>
              </a:gdLst>
              <a:ahLst/>
              <a:cxnLst>
                <a:cxn ang="cang1">
                  <a:pos x="x5" y="y5"/>
                </a:cxn>
                <a:cxn ang="cang2">
                  <a:pos x="x6" y="y6"/>
                </a:cxn>
                <a:cxn ang="cang3">
                  <a:pos x="hc" y="vc"/>
                </a:cxn>
              </a:cxnLst>
              <a:rect l="l" t="t" r="r" b="b"/>
              <a:pathLst>
                <a:path w="7692" h="2971">
                  <a:moveTo>
                    <a:pt x="5920" y="0"/>
                  </a:moveTo>
                  <a:cubicBezTo>
                    <a:pt x="6515" y="0"/>
                    <a:pt x="7093" y="68"/>
                    <a:pt x="7646" y="196"/>
                  </a:cubicBezTo>
                  <a:lnTo>
                    <a:pt x="7692" y="207"/>
                  </a:lnTo>
                  <a:lnTo>
                    <a:pt x="7657" y="277"/>
                  </a:lnTo>
                  <a:lnTo>
                    <a:pt x="7626" y="270"/>
                  </a:lnTo>
                  <a:cubicBezTo>
                    <a:pt x="7080" y="143"/>
                    <a:pt x="6508" y="76"/>
                    <a:pt x="5919" y="76"/>
                  </a:cubicBezTo>
                  <a:cubicBezTo>
                    <a:pt x="3501" y="76"/>
                    <a:pt x="1366" y="1212"/>
                    <a:pt x="85" y="2947"/>
                  </a:cubicBezTo>
                  <a:lnTo>
                    <a:pt x="67" y="2971"/>
                  </a:lnTo>
                  <a:lnTo>
                    <a:pt x="0" y="2938"/>
                  </a:lnTo>
                  <a:lnTo>
                    <a:pt x="26" y="2902"/>
                  </a:lnTo>
                  <a:cubicBezTo>
                    <a:pt x="1320" y="1149"/>
                    <a:pt x="3478" y="0"/>
                    <a:pt x="5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 5"/>
            <p:cNvSpPr/>
            <p:nvPr>
              <p:custDataLst>
                <p:tags r:id="rId17"/>
              </p:custDataLst>
            </p:nvPr>
          </p:nvSpPr>
          <p:spPr>
            <a:xfrm rot="14580000">
              <a:off x="13899" y="1021"/>
              <a:ext cx="6187" cy="2397"/>
            </a:xfrm>
            <a:custGeom>
              <a:avLst/>
              <a:gdLst>
                <a:gd name="adj1" fmla="val 10781499"/>
                <a:gd name="adj2" fmla="val 19810702"/>
                <a:gd name="adj3" fmla="val 3448"/>
                <a:gd name="stAng" fmla="pin 0 adj1 21599999"/>
                <a:gd name="istAng" fmla="pin 0 adj2 21599999"/>
                <a:gd name="a3" fmla="pin 0 adj3 50000"/>
                <a:gd name="sw11" fmla="+- istAng 0 stAng"/>
                <a:gd name="sw12" fmla="+- sw11 21600000 0"/>
                <a:gd name="swAng" fmla="?: sw11 sw11 sw12"/>
                <a:gd name="iswAng" fmla="+- 0 0 swAng"/>
                <a:gd name="wt1" fmla="sin wd2 stAng"/>
                <a:gd name="ht1" fmla="cos hd2 stAng"/>
                <a:gd name="wt3" fmla="sin wd2 istAng"/>
                <a:gd name="ht3" fmla="cos hd2 istAng"/>
                <a:gd name="dx1" fmla="cat2 wd2 ht1 wt1"/>
                <a:gd name="dy1" fmla="sat2 hd2 ht1 wt1"/>
                <a:gd name="dx3" fmla="cat2 wd2 ht3 wt3"/>
                <a:gd name="dy3" fmla="sat2 hd2 ht3 wt3"/>
                <a:gd name="x1" fmla="+- hc dx1 0"/>
                <a:gd name="y1" fmla="+- vc dy1 0"/>
                <a:gd name="x3" fmla="+- hc dx3 0"/>
                <a:gd name="y3" fmla="+- vc dy3 0"/>
                <a:gd name="dr" fmla="*/ ss a3 100000"/>
                <a:gd name="iwd2" fmla="+- wd2 0 dr"/>
                <a:gd name="ihd2" fmla="+- hd2 0 dr"/>
                <a:gd name="wt2" fmla="sin iwd2 istAng"/>
                <a:gd name="ht2" fmla="cos ihd2 istAng"/>
                <a:gd name="wt4" fmla="sin iwd2 stAng"/>
                <a:gd name="ht4" fmla="cos ihd2 stAng"/>
                <a:gd name="dx2" fmla="cat2 iwd2 ht2 wt2"/>
                <a:gd name="dy2" fmla="sat2 ihd2 ht2 wt2"/>
                <a:gd name="dx4" fmla="cat2 iwd2 ht4 wt4"/>
                <a:gd name="dy4" fmla="sat2 ihd2 ht4 wt4"/>
                <a:gd name="x2" fmla="+- hc dx2 0"/>
                <a:gd name="y2" fmla="+- vc dy2 0"/>
                <a:gd name="x4" fmla="+- hc dx4 0"/>
                <a:gd name="y4" fmla="+- vc dy4 0"/>
                <a:gd name="sw0" fmla="+- 21600000 0 stAng"/>
                <a:gd name="da1" fmla="+- swAng 0 sw0"/>
                <a:gd name="g1" fmla="max x1 x2"/>
                <a:gd name="g2" fmla="max x3 x4"/>
                <a:gd name="g3" fmla="max g1 g2"/>
                <a:gd name="ir" fmla="?: da1 r g3"/>
                <a:gd name="sw1" fmla="+- cd4 0 stAng"/>
                <a:gd name="sw2" fmla="+- 27000000 0 stAng"/>
                <a:gd name="sw3" fmla="?: sw1 sw1 sw2"/>
                <a:gd name="da2" fmla="+- swAng 0 sw3"/>
                <a:gd name="g5" fmla="max y1 y2"/>
                <a:gd name="g6" fmla="max y3 y4"/>
                <a:gd name="g7" fmla="max g5 g6"/>
                <a:gd name="ib" fmla="?: da2 b g7"/>
                <a:gd name="sw4" fmla="+- cd2 0 stAng"/>
                <a:gd name="sw5" fmla="+- 32400000 0 stAng"/>
                <a:gd name="sw6" fmla="?: sw4 sw4 sw5"/>
                <a:gd name="da3" fmla="+- swAng 0 sw6"/>
                <a:gd name="g9" fmla="min x1 x2"/>
                <a:gd name="g10" fmla="min x3 x4"/>
                <a:gd name="g11" fmla="min g9 g10"/>
                <a:gd name="il" fmla="?: da3 l g11"/>
                <a:gd name="sw7" fmla="+- 3 0 stAng"/>
                <a:gd name="sw8" fmla="+- 37800000 0 stAng"/>
                <a:gd name="sw9" fmla="?: sw7 sw7 sw8"/>
                <a:gd name="da4" fmla="+- swAng 0 sw9"/>
                <a:gd name="g13" fmla="min y1 y2"/>
                <a:gd name="g14" fmla="min y3 y4"/>
                <a:gd name="g15" fmla="min g13 g14"/>
                <a:gd name="it" fmla="?: da4 t g15"/>
                <a:gd name="x5" fmla="+/ x1 x4 2"/>
                <a:gd name="y5" fmla="+/ y1 y4 2"/>
                <a:gd name="x6" fmla="+/ x3 x2 2"/>
                <a:gd name="y6" fmla="+/ y3 y2 2"/>
                <a:gd name="cang1" fmla="+- stAng 0 cd4"/>
                <a:gd name="cang2" fmla="+- istAng cd4 0"/>
                <a:gd name="cang3" fmla="+/ cang1 cang2 2"/>
              </a:gdLst>
              <a:ahLst/>
              <a:cxnLst>
                <a:cxn ang="cang1">
                  <a:pos x="x5" y="y5"/>
                </a:cxn>
                <a:cxn ang="cang2">
                  <a:pos x="x6" y="y6"/>
                </a:cxn>
                <a:cxn ang="cang3">
                  <a:pos x="hc" y="vc"/>
                </a:cxn>
              </a:cxnLst>
              <a:rect l="l" t="t" r="r" b="b"/>
              <a:pathLst>
                <a:path w="6187" h="2397">
                  <a:moveTo>
                    <a:pt x="5038" y="0"/>
                  </a:moveTo>
                  <a:cubicBezTo>
                    <a:pt x="5414" y="0"/>
                    <a:pt x="5784" y="30"/>
                    <a:pt x="6144" y="88"/>
                  </a:cubicBezTo>
                  <a:lnTo>
                    <a:pt x="6187" y="95"/>
                  </a:lnTo>
                  <a:lnTo>
                    <a:pt x="5958" y="543"/>
                  </a:lnTo>
                  <a:lnTo>
                    <a:pt x="5915" y="537"/>
                  </a:lnTo>
                  <a:cubicBezTo>
                    <a:pt x="5628" y="498"/>
                    <a:pt x="5335" y="478"/>
                    <a:pt x="5037" y="478"/>
                  </a:cubicBezTo>
                  <a:cubicBezTo>
                    <a:pt x="3257" y="478"/>
                    <a:pt x="1646" y="1198"/>
                    <a:pt x="479" y="2362"/>
                  </a:cubicBezTo>
                  <a:lnTo>
                    <a:pt x="445" y="2397"/>
                  </a:lnTo>
                  <a:lnTo>
                    <a:pt x="0" y="2170"/>
                  </a:lnTo>
                  <a:lnTo>
                    <a:pt x="8" y="2161"/>
                  </a:lnTo>
                  <a:cubicBezTo>
                    <a:pt x="1270" y="830"/>
                    <a:pt x="3057" y="0"/>
                    <a:pt x="50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18"/>
              </p:custDataLst>
            </p:nvPr>
          </p:nvSpPr>
          <p:spPr>
            <a:xfrm rot="10800000">
              <a:off x="15839" y="5081"/>
              <a:ext cx="3423" cy="1470"/>
            </a:xfrm>
            <a:custGeom>
              <a:avLst/>
              <a:gdLst>
                <a:gd name="adj1" fmla="val 17037785"/>
                <a:gd name="adj2" fmla="val 19743259"/>
                <a:gd name="adj3" fmla="val 371"/>
                <a:gd name="stAng" fmla="pin 0 adj1 21599999"/>
                <a:gd name="istAng" fmla="pin 0 adj2 21599999"/>
                <a:gd name="a3" fmla="pin 0 adj3 50000"/>
                <a:gd name="sw11" fmla="+- istAng 0 stAng"/>
                <a:gd name="sw12" fmla="+- sw11 21600000 0"/>
                <a:gd name="swAng" fmla="?: sw11 sw11 sw12"/>
                <a:gd name="iswAng" fmla="+- 0 0 swAng"/>
                <a:gd name="wt1" fmla="sin wd2 stAng"/>
                <a:gd name="ht1" fmla="cos hd2 stAng"/>
                <a:gd name="wt3" fmla="sin wd2 istAng"/>
                <a:gd name="ht3" fmla="cos hd2 istAng"/>
                <a:gd name="dx1" fmla="cat2 wd2 ht1 wt1"/>
                <a:gd name="dy1" fmla="sat2 hd2 ht1 wt1"/>
                <a:gd name="dx3" fmla="cat2 wd2 ht3 wt3"/>
                <a:gd name="dy3" fmla="sat2 hd2 ht3 wt3"/>
                <a:gd name="x1" fmla="+- hc dx1 0"/>
                <a:gd name="y1" fmla="+- vc dy1 0"/>
                <a:gd name="x3" fmla="+- hc dx3 0"/>
                <a:gd name="y3" fmla="+- vc dy3 0"/>
                <a:gd name="dr" fmla="*/ ss a3 100000"/>
                <a:gd name="iwd2" fmla="+- wd2 0 dr"/>
                <a:gd name="ihd2" fmla="+- hd2 0 dr"/>
                <a:gd name="wt2" fmla="sin iwd2 istAng"/>
                <a:gd name="ht2" fmla="cos ihd2 istAng"/>
                <a:gd name="wt4" fmla="sin iwd2 stAng"/>
                <a:gd name="ht4" fmla="cos ihd2 stAng"/>
                <a:gd name="dx2" fmla="cat2 iwd2 ht2 wt2"/>
                <a:gd name="dy2" fmla="sat2 ihd2 ht2 wt2"/>
                <a:gd name="dx4" fmla="cat2 iwd2 ht4 wt4"/>
                <a:gd name="dy4" fmla="sat2 ihd2 ht4 wt4"/>
                <a:gd name="x2" fmla="+- hc dx2 0"/>
                <a:gd name="y2" fmla="+- vc dy2 0"/>
                <a:gd name="x4" fmla="+- hc dx4 0"/>
                <a:gd name="y4" fmla="+- vc dy4 0"/>
                <a:gd name="sw0" fmla="+- 21600000 0 stAng"/>
                <a:gd name="da1" fmla="+- swAng 0 sw0"/>
                <a:gd name="g1" fmla="max x1 x2"/>
                <a:gd name="g2" fmla="max x3 x4"/>
                <a:gd name="g3" fmla="max g1 g2"/>
                <a:gd name="ir" fmla="?: da1 r g3"/>
                <a:gd name="sw1" fmla="+- cd4 0 stAng"/>
                <a:gd name="sw2" fmla="+- 27000000 0 stAng"/>
                <a:gd name="sw3" fmla="?: sw1 sw1 sw2"/>
                <a:gd name="da2" fmla="+- swAng 0 sw3"/>
                <a:gd name="g5" fmla="max y1 y2"/>
                <a:gd name="g6" fmla="max y3 y4"/>
                <a:gd name="g7" fmla="max g5 g6"/>
                <a:gd name="ib" fmla="?: da2 b g7"/>
                <a:gd name="sw4" fmla="+- cd2 0 stAng"/>
                <a:gd name="sw5" fmla="+- 32400000 0 stAng"/>
                <a:gd name="sw6" fmla="?: sw4 sw4 sw5"/>
                <a:gd name="da3" fmla="+- swAng 0 sw6"/>
                <a:gd name="g9" fmla="min x1 x2"/>
                <a:gd name="g10" fmla="min x3 x4"/>
                <a:gd name="g11" fmla="min g9 g10"/>
                <a:gd name="il" fmla="?: da3 l g11"/>
                <a:gd name="sw7" fmla="+- 3 0 stAng"/>
                <a:gd name="sw8" fmla="+- 37800000 0 stAng"/>
                <a:gd name="sw9" fmla="?: sw7 sw7 sw8"/>
                <a:gd name="da4" fmla="+- swAng 0 sw9"/>
                <a:gd name="g13" fmla="min y1 y2"/>
                <a:gd name="g14" fmla="min y3 y4"/>
                <a:gd name="g15" fmla="min g13 g14"/>
                <a:gd name="it" fmla="?: da4 t g15"/>
                <a:gd name="x5" fmla="+/ x1 x4 2"/>
                <a:gd name="y5" fmla="+/ y1 y4 2"/>
                <a:gd name="x6" fmla="+/ x3 x2 2"/>
                <a:gd name="y6" fmla="+/ y3 y2 2"/>
                <a:gd name="cang1" fmla="+- stAng 0 cd4"/>
                <a:gd name="cang2" fmla="+- istAng cd4 0"/>
                <a:gd name="cang3" fmla="+/ cang1 cang2 2"/>
              </a:gdLst>
              <a:ahLst/>
              <a:cxnLst>
                <a:cxn ang="cang1">
                  <a:pos x="x5" y="y5"/>
                </a:cxn>
                <a:cxn ang="cang2">
                  <a:pos x="x6" y="y6"/>
                </a:cxn>
                <a:cxn ang="cang3">
                  <a:pos x="hc" y="vc"/>
                </a:cxn>
              </a:cxnLst>
              <a:rect l="l" t="t" r="r" b="b"/>
              <a:pathLst>
                <a:path w="3423" h="1470">
                  <a:moveTo>
                    <a:pt x="0" y="0"/>
                  </a:moveTo>
                  <a:lnTo>
                    <a:pt x="66" y="13"/>
                  </a:lnTo>
                  <a:cubicBezTo>
                    <a:pt x="1374" y="286"/>
                    <a:pt x="2528" y="789"/>
                    <a:pt x="3423" y="1450"/>
                  </a:cubicBezTo>
                  <a:lnTo>
                    <a:pt x="3390" y="1470"/>
                  </a:lnTo>
                  <a:cubicBezTo>
                    <a:pt x="2499" y="815"/>
                    <a:pt x="1351" y="317"/>
                    <a:pt x="51" y="4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2"/>
            </p:custDataLst>
          </p:nvPr>
        </p:nvGrpSpPr>
        <p:grpSpPr>
          <a:xfrm>
            <a:off x="6562520" y="5068138"/>
            <a:ext cx="5699333" cy="2078147"/>
            <a:chOff x="8577" y="9117"/>
            <a:chExt cx="5362" cy="1955"/>
          </a:xfrm>
        </p:grpSpPr>
        <p:sp>
          <p:nvSpPr>
            <p:cNvPr id="20" name="任意多边形 13"/>
            <p:cNvSpPr/>
            <p:nvPr>
              <p:custDataLst>
                <p:tags r:id="rId13"/>
              </p:custDataLst>
            </p:nvPr>
          </p:nvSpPr>
          <p:spPr>
            <a:xfrm rot="5400000">
              <a:off x="12112" y="8973"/>
              <a:ext cx="1218" cy="2436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18" h="2436">
                  <a:moveTo>
                    <a:pt x="1218" y="0"/>
                  </a:moveTo>
                  <a:lnTo>
                    <a:pt x="1218" y="2436"/>
                  </a:lnTo>
                  <a:lnTo>
                    <a:pt x="0" y="2436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 17"/>
            <p:cNvSpPr/>
            <p:nvPr>
              <p:custDataLst>
                <p:tags r:id="rId14"/>
              </p:custDataLst>
            </p:nvPr>
          </p:nvSpPr>
          <p:spPr>
            <a:xfrm rot="3480000">
              <a:off x="8962" y="8732"/>
              <a:ext cx="1955" cy="2726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955" h="2726">
                  <a:moveTo>
                    <a:pt x="1363" y="0"/>
                  </a:moveTo>
                  <a:lnTo>
                    <a:pt x="1955" y="1185"/>
                  </a:lnTo>
                  <a:lnTo>
                    <a:pt x="992" y="2726"/>
                  </a:lnTo>
                  <a:lnTo>
                    <a:pt x="0" y="2726"/>
                  </a:lnTo>
                  <a:lnTo>
                    <a:pt x="1363" y="0"/>
                  </a:lnTo>
                  <a:close/>
                </a:path>
              </a:pathLst>
            </a:custGeom>
            <a:solidFill>
              <a:schemeClr val="tx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760731" y="2730021"/>
            <a:ext cx="5784850" cy="110680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760730" y="3959815"/>
            <a:ext cx="5784850" cy="598488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6" name="任意多边形 10"/>
          <p:cNvSpPr/>
          <p:nvPr>
            <p:custDataLst>
              <p:tags r:id="rId8"/>
            </p:custDataLst>
          </p:nvPr>
        </p:nvSpPr>
        <p:spPr>
          <a:xfrm rot="2400000">
            <a:off x="80322" y="-279313"/>
            <a:ext cx="1454785" cy="92089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2291" h="1450">
                <a:moveTo>
                  <a:pt x="1566" y="0"/>
                </a:moveTo>
                <a:lnTo>
                  <a:pt x="2291" y="1450"/>
                </a:lnTo>
                <a:lnTo>
                  <a:pt x="114" y="1450"/>
                </a:lnTo>
                <a:lnTo>
                  <a:pt x="0" y="1314"/>
                </a:lnTo>
                <a:lnTo>
                  <a:pt x="156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9"/>
            </p:custDataLst>
          </p:nvPr>
        </p:nvSpPr>
        <p:spPr>
          <a:xfrm rot="4980000">
            <a:off x="559435" y="1249045"/>
            <a:ext cx="501015" cy="50101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任意多边形 12"/>
          <p:cNvSpPr/>
          <p:nvPr>
            <p:custDataLst>
              <p:tags r:id="rId10"/>
            </p:custDataLst>
          </p:nvPr>
        </p:nvSpPr>
        <p:spPr>
          <a:xfrm rot="5400000">
            <a:off x="2259648" y="-373062"/>
            <a:ext cx="746125" cy="149225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175" h="2350">
                <a:moveTo>
                  <a:pt x="0" y="0"/>
                </a:moveTo>
                <a:lnTo>
                  <a:pt x="1175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15"/>
          <p:cNvSpPr/>
          <p:nvPr>
            <p:custDataLst>
              <p:tags r:id="rId11"/>
            </p:custDataLst>
          </p:nvPr>
        </p:nvSpPr>
        <p:spPr>
          <a:xfrm rot="6360000">
            <a:off x="-79368" y="283416"/>
            <a:ext cx="798355" cy="912817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57" h="1438">
                <a:moveTo>
                  <a:pt x="719" y="0"/>
                </a:moveTo>
                <a:lnTo>
                  <a:pt x="1257" y="1077"/>
                </a:lnTo>
                <a:lnTo>
                  <a:pt x="0" y="1438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等腰三角形 29"/>
          <p:cNvSpPr/>
          <p:nvPr>
            <p:custDataLst>
              <p:tags r:id="rId12"/>
            </p:custDataLst>
          </p:nvPr>
        </p:nvSpPr>
        <p:spPr>
          <a:xfrm rot="17040000">
            <a:off x="3808095" y="1040130"/>
            <a:ext cx="367665" cy="36766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图形 1"/>
          <p:cNvGrpSpPr/>
          <p:nvPr>
            <p:custDataLst>
              <p:tags r:id="rId1"/>
            </p:custDataLst>
          </p:nvPr>
        </p:nvGrpSpPr>
        <p:grpSpPr>
          <a:xfrm>
            <a:off x="10687063" y="5556251"/>
            <a:ext cx="1192337" cy="1144959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7" name="任意多边形: 形状 3"/>
            <p:cNvSpPr/>
            <p:nvPr>
              <p:custDataLst>
                <p:tags r:id="rId6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: 形状 4"/>
            <p:cNvSpPr/>
            <p:nvPr>
              <p:custDataLst>
                <p:tags r:id="rId7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图形 1"/>
          <p:cNvGrpSpPr/>
          <p:nvPr>
            <p:custDataLst>
              <p:tags r:id="rId2"/>
            </p:custDataLst>
          </p:nvPr>
        </p:nvGrpSpPr>
        <p:grpSpPr>
          <a:xfrm>
            <a:off x="10858500" y="5200650"/>
            <a:ext cx="824691" cy="1104898"/>
            <a:chOff x="4514850" y="1314450"/>
            <a:chExt cx="3159200" cy="4229099"/>
          </a:xfrm>
          <a:solidFill>
            <a:schemeClr val="bg1"/>
          </a:solidFill>
        </p:grpSpPr>
        <p:sp>
          <p:nvSpPr>
            <p:cNvPr id="10" name="任意多边形: 形状 4"/>
            <p:cNvSpPr/>
            <p:nvPr>
              <p:custDataLst>
                <p:tags r:id="rId8"/>
              </p:custDataLst>
            </p:nvPr>
          </p:nvSpPr>
          <p:spPr>
            <a:xfrm>
              <a:off x="5432107" y="1446230"/>
              <a:ext cx="2241943" cy="1108436"/>
            </a:xfrm>
            <a:custGeom>
              <a:avLst/>
              <a:gdLst>
                <a:gd name="connsiteX0" fmla="*/ 2174558 w 2241943"/>
                <a:gd name="connsiteY0" fmla="*/ 379712 h 1108436"/>
                <a:gd name="connsiteX1" fmla="*/ 1286827 w 2241943"/>
                <a:gd name="connsiteY1" fmla="*/ 418765 h 1108436"/>
                <a:gd name="connsiteX2" fmla="*/ 1277302 w 2241943"/>
                <a:gd name="connsiteY2" fmla="*/ 273985 h 1108436"/>
                <a:gd name="connsiteX3" fmla="*/ 1080135 w 2241943"/>
                <a:gd name="connsiteY3" fmla="*/ 1570 h 1108436"/>
                <a:gd name="connsiteX4" fmla="*/ 251460 w 2241943"/>
                <a:gd name="connsiteY4" fmla="*/ 9190 h 1108436"/>
                <a:gd name="connsiteX5" fmla="*/ 30480 w 2241943"/>
                <a:gd name="connsiteY5" fmla="*/ 142540 h 1108436"/>
                <a:gd name="connsiteX6" fmla="*/ 4763 w 2241943"/>
                <a:gd name="connsiteY6" fmla="*/ 436862 h 1108436"/>
                <a:gd name="connsiteX7" fmla="*/ 3810 w 2241943"/>
                <a:gd name="connsiteY7" fmla="*/ 436862 h 1108436"/>
                <a:gd name="connsiteX8" fmla="*/ 0 w 2241943"/>
                <a:gd name="connsiteY8" fmla="*/ 564497 h 1108436"/>
                <a:gd name="connsiteX9" fmla="*/ 2857 w 2241943"/>
                <a:gd name="connsiteY9" fmla="*/ 651175 h 1108436"/>
                <a:gd name="connsiteX10" fmla="*/ 2857 w 2241943"/>
                <a:gd name="connsiteY10" fmla="*/ 700705 h 1108436"/>
                <a:gd name="connsiteX11" fmla="*/ 6667 w 2241943"/>
                <a:gd name="connsiteY11" fmla="*/ 725470 h 1108436"/>
                <a:gd name="connsiteX12" fmla="*/ 164782 w 2241943"/>
                <a:gd name="connsiteY12" fmla="*/ 1102660 h 1108436"/>
                <a:gd name="connsiteX13" fmla="*/ 1056323 w 2241943"/>
                <a:gd name="connsiteY13" fmla="*/ 1108375 h 1108436"/>
                <a:gd name="connsiteX14" fmla="*/ 1276350 w 2241943"/>
                <a:gd name="connsiteY14" fmla="*/ 937877 h 1108436"/>
                <a:gd name="connsiteX15" fmla="*/ 1283018 w 2241943"/>
                <a:gd name="connsiteY15" fmla="*/ 644507 h 1108436"/>
                <a:gd name="connsiteX16" fmla="*/ 2093595 w 2241943"/>
                <a:gd name="connsiteY16" fmla="*/ 692132 h 1108436"/>
                <a:gd name="connsiteX17" fmla="*/ 2174558 w 2241943"/>
                <a:gd name="connsiteY17" fmla="*/ 379712 h 110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1943" h="1108436">
                  <a:moveTo>
                    <a:pt x="2174558" y="379712"/>
                  </a:moveTo>
                  <a:cubicBezTo>
                    <a:pt x="2065020" y="299702"/>
                    <a:pt x="1286827" y="418765"/>
                    <a:pt x="1286827" y="418765"/>
                  </a:cubicBezTo>
                  <a:lnTo>
                    <a:pt x="1277302" y="273985"/>
                  </a:lnTo>
                  <a:cubicBezTo>
                    <a:pt x="1288733" y="-37483"/>
                    <a:pt x="1080135" y="1570"/>
                    <a:pt x="1080135" y="1570"/>
                  </a:cubicBezTo>
                  <a:cubicBezTo>
                    <a:pt x="1080135" y="1570"/>
                    <a:pt x="481965" y="21572"/>
                    <a:pt x="251460" y="9190"/>
                  </a:cubicBezTo>
                  <a:cubicBezTo>
                    <a:pt x="20955" y="-2240"/>
                    <a:pt x="30480" y="142540"/>
                    <a:pt x="30480" y="142540"/>
                  </a:cubicBezTo>
                  <a:lnTo>
                    <a:pt x="4763" y="436862"/>
                  </a:lnTo>
                  <a:cubicBezTo>
                    <a:pt x="4763" y="436862"/>
                    <a:pt x="3810" y="436862"/>
                    <a:pt x="3810" y="436862"/>
                  </a:cubicBezTo>
                  <a:cubicBezTo>
                    <a:pt x="3810" y="479725"/>
                    <a:pt x="1905" y="521635"/>
                    <a:pt x="0" y="564497"/>
                  </a:cubicBezTo>
                  <a:cubicBezTo>
                    <a:pt x="2857" y="593072"/>
                    <a:pt x="3810" y="622600"/>
                    <a:pt x="2857" y="651175"/>
                  </a:cubicBezTo>
                  <a:cubicBezTo>
                    <a:pt x="2857" y="667367"/>
                    <a:pt x="3810" y="684512"/>
                    <a:pt x="2857" y="700705"/>
                  </a:cubicBezTo>
                  <a:lnTo>
                    <a:pt x="6667" y="725470"/>
                  </a:lnTo>
                  <a:cubicBezTo>
                    <a:pt x="-11430" y="1108375"/>
                    <a:pt x="177165" y="1108375"/>
                    <a:pt x="164782" y="1102660"/>
                  </a:cubicBezTo>
                  <a:cubicBezTo>
                    <a:pt x="152400" y="1096945"/>
                    <a:pt x="1056323" y="1108375"/>
                    <a:pt x="1056323" y="1108375"/>
                  </a:cubicBezTo>
                  <a:cubicBezTo>
                    <a:pt x="1302068" y="1112185"/>
                    <a:pt x="1276350" y="937877"/>
                    <a:pt x="1276350" y="937877"/>
                  </a:cubicBezTo>
                  <a:lnTo>
                    <a:pt x="1283018" y="644507"/>
                  </a:lnTo>
                  <a:lnTo>
                    <a:pt x="2093595" y="692132"/>
                  </a:lnTo>
                  <a:cubicBezTo>
                    <a:pt x="2334578" y="675940"/>
                    <a:pt x="2220278" y="405430"/>
                    <a:pt x="2174558" y="379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: 形状 5"/>
            <p:cNvSpPr/>
            <p:nvPr>
              <p:custDataLst>
                <p:tags r:id="rId9"/>
              </p:custDataLst>
            </p:nvPr>
          </p:nvSpPr>
          <p:spPr>
            <a:xfrm>
              <a:off x="5826442" y="2541270"/>
              <a:ext cx="460057" cy="3002279"/>
            </a:xfrm>
            <a:custGeom>
              <a:avLst/>
              <a:gdLst>
                <a:gd name="connsiteX0" fmla="*/ 0 w 460057"/>
                <a:gd name="connsiteY0" fmla="*/ 952 h 3002279"/>
                <a:gd name="connsiteX1" fmla="*/ 181928 w 460057"/>
                <a:gd name="connsiteY1" fmla="*/ 3002280 h 3002279"/>
                <a:gd name="connsiteX2" fmla="*/ 460058 w 460057"/>
                <a:gd name="connsiteY2" fmla="*/ 0 h 3002279"/>
                <a:gd name="connsiteX3" fmla="*/ 0 w 460057"/>
                <a:gd name="connsiteY3" fmla="*/ 952 h 300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057" h="3002279">
                  <a:moveTo>
                    <a:pt x="0" y="952"/>
                  </a:moveTo>
                  <a:cubicBezTo>
                    <a:pt x="0" y="-3810"/>
                    <a:pt x="181928" y="3002280"/>
                    <a:pt x="181928" y="3002280"/>
                  </a:cubicBezTo>
                  <a:lnTo>
                    <a:pt x="460058" y="0"/>
                  </a:lnTo>
                  <a:cubicBezTo>
                    <a:pt x="460058" y="0"/>
                    <a:pt x="0" y="4763"/>
                    <a:pt x="0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6"/>
            <p:cNvSpPr/>
            <p:nvPr>
              <p:custDataLst>
                <p:tags r:id="rId10"/>
              </p:custDataLst>
            </p:nvPr>
          </p:nvSpPr>
          <p:spPr>
            <a:xfrm>
              <a:off x="4515002" y="1793022"/>
              <a:ext cx="936049" cy="342482"/>
            </a:xfrm>
            <a:custGeom>
              <a:avLst/>
              <a:gdLst>
                <a:gd name="connsiteX0" fmla="*/ 932345 w 936049"/>
                <a:gd name="connsiteY0" fmla="*/ 68163 h 342482"/>
                <a:gd name="connsiteX1" fmla="*/ 907580 w 936049"/>
                <a:gd name="connsiteY1" fmla="*/ 64353 h 342482"/>
                <a:gd name="connsiteX2" fmla="*/ 861860 w 936049"/>
                <a:gd name="connsiteY2" fmla="*/ 58638 h 342482"/>
                <a:gd name="connsiteX3" fmla="*/ 736130 w 936049"/>
                <a:gd name="connsiteY3" fmla="*/ 43398 h 342482"/>
                <a:gd name="connsiteX4" fmla="*/ 604685 w 936049"/>
                <a:gd name="connsiteY4" fmla="*/ 28158 h 342482"/>
                <a:gd name="connsiteX5" fmla="*/ 515150 w 936049"/>
                <a:gd name="connsiteY5" fmla="*/ 17680 h 342482"/>
                <a:gd name="connsiteX6" fmla="*/ 500863 w 936049"/>
                <a:gd name="connsiteY6" fmla="*/ 15775 h 342482"/>
                <a:gd name="connsiteX7" fmla="*/ 245593 w 936049"/>
                <a:gd name="connsiteY7" fmla="*/ 3393 h 342482"/>
                <a:gd name="connsiteX8" fmla="*/ 85573 w 936049"/>
                <a:gd name="connsiteY8" fmla="*/ 20538 h 342482"/>
                <a:gd name="connsiteX9" fmla="*/ 7468 w 936049"/>
                <a:gd name="connsiteY9" fmla="*/ 135790 h 342482"/>
                <a:gd name="connsiteX10" fmla="*/ 34138 w 936049"/>
                <a:gd name="connsiteY10" fmla="*/ 301525 h 342482"/>
                <a:gd name="connsiteX11" fmla="*/ 160820 w 936049"/>
                <a:gd name="connsiteY11" fmla="*/ 342483 h 342482"/>
                <a:gd name="connsiteX12" fmla="*/ 189395 w 936049"/>
                <a:gd name="connsiteY12" fmla="*/ 340578 h 342482"/>
                <a:gd name="connsiteX13" fmla="*/ 264643 w 936049"/>
                <a:gd name="connsiteY13" fmla="*/ 335815 h 342482"/>
                <a:gd name="connsiteX14" fmla="*/ 373228 w 936049"/>
                <a:gd name="connsiteY14" fmla="*/ 329148 h 342482"/>
                <a:gd name="connsiteX15" fmla="*/ 500863 w 936049"/>
                <a:gd name="connsiteY15" fmla="*/ 321528 h 342482"/>
                <a:gd name="connsiteX16" fmla="*/ 633260 w 936049"/>
                <a:gd name="connsiteY16" fmla="*/ 313908 h 342482"/>
                <a:gd name="connsiteX17" fmla="*/ 757085 w 936049"/>
                <a:gd name="connsiteY17" fmla="*/ 306288 h 342482"/>
                <a:gd name="connsiteX18" fmla="*/ 857098 w 936049"/>
                <a:gd name="connsiteY18" fmla="*/ 300573 h 342482"/>
                <a:gd name="connsiteX19" fmla="*/ 919963 w 936049"/>
                <a:gd name="connsiteY19" fmla="*/ 296763 h 342482"/>
                <a:gd name="connsiteX20" fmla="*/ 935203 w 936049"/>
                <a:gd name="connsiteY20" fmla="*/ 294858 h 342482"/>
                <a:gd name="connsiteX21" fmla="*/ 935203 w 936049"/>
                <a:gd name="connsiteY21" fmla="*/ 279618 h 342482"/>
                <a:gd name="connsiteX22" fmla="*/ 935203 w 936049"/>
                <a:gd name="connsiteY22" fmla="*/ 262473 h 342482"/>
                <a:gd name="connsiteX23" fmla="*/ 934250 w 936049"/>
                <a:gd name="connsiteY23" fmla="*/ 230088 h 342482"/>
                <a:gd name="connsiteX24" fmla="*/ 933298 w 936049"/>
                <a:gd name="connsiteY24" fmla="*/ 165318 h 342482"/>
                <a:gd name="connsiteX25" fmla="*/ 932345 w 936049"/>
                <a:gd name="connsiteY25" fmla="*/ 68163 h 34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6049" h="342482">
                  <a:moveTo>
                    <a:pt x="932345" y="68163"/>
                  </a:moveTo>
                  <a:cubicBezTo>
                    <a:pt x="932345" y="68163"/>
                    <a:pt x="911390" y="64353"/>
                    <a:pt x="907580" y="64353"/>
                  </a:cubicBezTo>
                  <a:cubicBezTo>
                    <a:pt x="892340" y="62448"/>
                    <a:pt x="877100" y="60543"/>
                    <a:pt x="861860" y="58638"/>
                  </a:cubicBezTo>
                  <a:cubicBezTo>
                    <a:pt x="819950" y="53875"/>
                    <a:pt x="778040" y="49113"/>
                    <a:pt x="736130" y="43398"/>
                  </a:cubicBezTo>
                  <a:cubicBezTo>
                    <a:pt x="692315" y="38635"/>
                    <a:pt x="648500" y="32920"/>
                    <a:pt x="604685" y="28158"/>
                  </a:cubicBezTo>
                  <a:cubicBezTo>
                    <a:pt x="575158" y="24348"/>
                    <a:pt x="545630" y="21490"/>
                    <a:pt x="515150" y="17680"/>
                  </a:cubicBezTo>
                  <a:cubicBezTo>
                    <a:pt x="510388" y="16728"/>
                    <a:pt x="505625" y="16728"/>
                    <a:pt x="500863" y="15775"/>
                  </a:cubicBezTo>
                  <a:lnTo>
                    <a:pt x="245593" y="3393"/>
                  </a:lnTo>
                  <a:cubicBezTo>
                    <a:pt x="181775" y="-3275"/>
                    <a:pt x="123673" y="-1370"/>
                    <a:pt x="85573" y="20538"/>
                  </a:cubicBezTo>
                  <a:cubicBezTo>
                    <a:pt x="85573" y="20538"/>
                    <a:pt x="34138" y="38635"/>
                    <a:pt x="7468" y="135790"/>
                  </a:cubicBezTo>
                  <a:cubicBezTo>
                    <a:pt x="-19202" y="232945"/>
                    <a:pt x="34138" y="301525"/>
                    <a:pt x="34138" y="301525"/>
                  </a:cubicBezTo>
                  <a:cubicBezTo>
                    <a:pt x="34138" y="301525"/>
                    <a:pt x="55093" y="331053"/>
                    <a:pt x="160820" y="342483"/>
                  </a:cubicBezTo>
                  <a:cubicBezTo>
                    <a:pt x="170345" y="341530"/>
                    <a:pt x="179870" y="341530"/>
                    <a:pt x="189395" y="340578"/>
                  </a:cubicBezTo>
                  <a:cubicBezTo>
                    <a:pt x="214160" y="338673"/>
                    <a:pt x="239878" y="337720"/>
                    <a:pt x="264643" y="335815"/>
                  </a:cubicBezTo>
                  <a:cubicBezTo>
                    <a:pt x="300838" y="333910"/>
                    <a:pt x="337033" y="331053"/>
                    <a:pt x="373228" y="329148"/>
                  </a:cubicBezTo>
                  <a:cubicBezTo>
                    <a:pt x="416090" y="326290"/>
                    <a:pt x="458000" y="324385"/>
                    <a:pt x="500863" y="321528"/>
                  </a:cubicBezTo>
                  <a:cubicBezTo>
                    <a:pt x="544678" y="318670"/>
                    <a:pt x="589445" y="315813"/>
                    <a:pt x="633260" y="313908"/>
                  </a:cubicBezTo>
                  <a:cubicBezTo>
                    <a:pt x="674218" y="311050"/>
                    <a:pt x="715175" y="309145"/>
                    <a:pt x="757085" y="306288"/>
                  </a:cubicBezTo>
                  <a:cubicBezTo>
                    <a:pt x="790423" y="304383"/>
                    <a:pt x="823760" y="302478"/>
                    <a:pt x="857098" y="300573"/>
                  </a:cubicBezTo>
                  <a:cubicBezTo>
                    <a:pt x="878053" y="299620"/>
                    <a:pt x="899008" y="297715"/>
                    <a:pt x="919963" y="296763"/>
                  </a:cubicBezTo>
                  <a:cubicBezTo>
                    <a:pt x="923773" y="296763"/>
                    <a:pt x="933298" y="297715"/>
                    <a:pt x="935203" y="294858"/>
                  </a:cubicBezTo>
                  <a:cubicBezTo>
                    <a:pt x="937108" y="292953"/>
                    <a:pt x="935203" y="282475"/>
                    <a:pt x="935203" y="279618"/>
                  </a:cubicBezTo>
                  <a:cubicBezTo>
                    <a:pt x="935203" y="273903"/>
                    <a:pt x="935203" y="268188"/>
                    <a:pt x="935203" y="262473"/>
                  </a:cubicBezTo>
                  <a:cubicBezTo>
                    <a:pt x="935203" y="251995"/>
                    <a:pt x="934250" y="240565"/>
                    <a:pt x="934250" y="230088"/>
                  </a:cubicBezTo>
                  <a:cubicBezTo>
                    <a:pt x="934250" y="208180"/>
                    <a:pt x="933298" y="187225"/>
                    <a:pt x="933298" y="165318"/>
                  </a:cubicBezTo>
                  <a:cubicBezTo>
                    <a:pt x="933298" y="134838"/>
                    <a:pt x="932345" y="68163"/>
                    <a:pt x="932345" y="68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: 形状 7"/>
            <p:cNvSpPr/>
            <p:nvPr>
              <p:custDataLst>
                <p:tags r:id="rId11"/>
              </p:custDataLst>
            </p:nvPr>
          </p:nvSpPr>
          <p:spPr>
            <a:xfrm>
              <a:off x="4514850" y="13144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: 形状 8"/>
            <p:cNvSpPr/>
            <p:nvPr>
              <p:custDataLst>
                <p:tags r:id="rId12"/>
              </p:custDataLst>
            </p:nvPr>
          </p:nvSpPr>
          <p:spPr>
            <a:xfrm>
              <a:off x="5265420" y="1314450"/>
              <a:ext cx="8572" cy="2857"/>
            </a:xfrm>
            <a:custGeom>
              <a:avLst/>
              <a:gdLst>
                <a:gd name="connsiteX0" fmla="*/ 0 w 8572"/>
                <a:gd name="connsiteY0" fmla="*/ 0 h 2857"/>
                <a:gd name="connsiteX1" fmla="*/ 8572 w 8572"/>
                <a:gd name="connsiteY1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857">
                  <a:moveTo>
                    <a:pt x="0" y="0"/>
                  </a:moveTo>
                  <a:lnTo>
                    <a:pt x="8572" y="2858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: 形状 9"/>
            <p:cNvSpPr/>
            <p:nvPr>
              <p:custDataLst>
                <p:tags r:id="rId13"/>
              </p:custDataLst>
            </p:nvPr>
          </p:nvSpPr>
          <p:spPr>
            <a:xfrm>
              <a:off x="5268277" y="154876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10"/>
            <p:cNvSpPr/>
            <p:nvPr>
              <p:custDataLst>
                <p:tags r:id="rId14"/>
              </p:custDataLst>
            </p:nvPr>
          </p:nvSpPr>
          <p:spPr>
            <a:xfrm>
              <a:off x="5595760" y="4130040"/>
              <a:ext cx="854004" cy="265747"/>
            </a:xfrm>
            <a:custGeom>
              <a:avLst/>
              <a:gdLst>
                <a:gd name="connsiteX0" fmla="*/ 104000 w 854004"/>
                <a:gd name="connsiteY0" fmla="*/ 0 h 265747"/>
                <a:gd name="connsiteX1" fmla="*/ 792657 w 854004"/>
                <a:gd name="connsiteY1" fmla="*/ 2857 h 265747"/>
                <a:gd name="connsiteX2" fmla="*/ 759320 w 854004"/>
                <a:gd name="connsiteY2" fmla="*/ 260985 h 265747"/>
                <a:gd name="connsiteX3" fmla="*/ 102095 w 854004"/>
                <a:gd name="connsiteY3" fmla="*/ 265747 h 265747"/>
                <a:gd name="connsiteX4" fmla="*/ 104000 w 854004"/>
                <a:gd name="connsiteY4" fmla="*/ 0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04" h="265747">
                  <a:moveTo>
                    <a:pt x="104000" y="0"/>
                  </a:moveTo>
                  <a:lnTo>
                    <a:pt x="792657" y="2857"/>
                  </a:lnTo>
                  <a:cubicBezTo>
                    <a:pt x="792657" y="2857"/>
                    <a:pt x="950772" y="132397"/>
                    <a:pt x="759320" y="260985"/>
                  </a:cubicBezTo>
                  <a:lnTo>
                    <a:pt x="102095" y="265747"/>
                  </a:lnTo>
                  <a:cubicBezTo>
                    <a:pt x="103047" y="265747"/>
                    <a:pt x="-129363" y="144780"/>
                    <a:pt x="104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: 形状 11"/>
            <p:cNvSpPr/>
            <p:nvPr>
              <p:custDataLst>
                <p:tags r:id="rId15"/>
              </p:custDataLst>
            </p:nvPr>
          </p:nvSpPr>
          <p:spPr>
            <a:xfrm>
              <a:off x="5745126" y="4482465"/>
              <a:ext cx="556468" cy="172402"/>
            </a:xfrm>
            <a:custGeom>
              <a:avLst/>
              <a:gdLst>
                <a:gd name="connsiteX0" fmla="*/ 67981 w 556468"/>
                <a:gd name="connsiteY0" fmla="*/ 0 h 172402"/>
                <a:gd name="connsiteX1" fmla="*/ 516609 w 556468"/>
                <a:gd name="connsiteY1" fmla="*/ 1905 h 172402"/>
                <a:gd name="connsiteX2" fmla="*/ 494701 w 556468"/>
                <a:gd name="connsiteY2" fmla="*/ 169545 h 172402"/>
                <a:gd name="connsiteX3" fmla="*/ 67029 w 556468"/>
                <a:gd name="connsiteY3" fmla="*/ 172403 h 172402"/>
                <a:gd name="connsiteX4" fmla="*/ 67981 w 556468"/>
                <a:gd name="connsiteY4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68" h="172402">
                  <a:moveTo>
                    <a:pt x="67981" y="0"/>
                  </a:moveTo>
                  <a:lnTo>
                    <a:pt x="516609" y="1905"/>
                  </a:lnTo>
                  <a:cubicBezTo>
                    <a:pt x="516609" y="1905"/>
                    <a:pt x="619479" y="86678"/>
                    <a:pt x="494701" y="169545"/>
                  </a:cubicBezTo>
                  <a:lnTo>
                    <a:pt x="67029" y="172403"/>
                  </a:lnTo>
                  <a:cubicBezTo>
                    <a:pt x="67029" y="172403"/>
                    <a:pt x="-84419" y="94297"/>
                    <a:pt x="679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0"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图形 1"/>
          <p:cNvGrpSpPr/>
          <p:nvPr>
            <p:custDataLst>
              <p:tags r:id="rId2"/>
            </p:custDataLst>
          </p:nvPr>
        </p:nvGrpSpPr>
        <p:grpSpPr>
          <a:xfrm flipH="1">
            <a:off x="246875" y="5847079"/>
            <a:ext cx="849762" cy="815830"/>
            <a:chOff x="4533932" y="1928812"/>
            <a:chExt cx="3127024" cy="3002179"/>
          </a:xfrm>
          <a:solidFill>
            <a:schemeClr val="bg1"/>
          </a:solidFill>
        </p:grpSpPr>
        <p:sp>
          <p:nvSpPr>
            <p:cNvPr id="11" name="任意多边形: 形状 3"/>
            <p:cNvSpPr/>
            <p:nvPr>
              <p:custDataLst>
                <p:tags r:id="rId9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4"/>
            <p:cNvSpPr/>
            <p:nvPr>
              <p:custDataLst>
                <p:tags r:id="rId10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0"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28162" y="190500"/>
            <a:ext cx="776847" cy="723023"/>
            <a:chOff x="269" y="300"/>
            <a:chExt cx="1772" cy="1648"/>
          </a:xfrm>
          <a:solidFill>
            <a:schemeClr val="bg1"/>
          </a:solidFill>
        </p:grpSpPr>
        <p:grpSp>
          <p:nvGrpSpPr>
            <p:cNvPr id="12" name="图形 1"/>
            <p:cNvGrpSpPr/>
            <p:nvPr/>
          </p:nvGrpSpPr>
          <p:grpSpPr>
            <a:xfrm>
              <a:off x="269" y="300"/>
              <a:ext cx="1230" cy="1648"/>
              <a:chOff x="4514850" y="1314450"/>
              <a:chExt cx="3159200" cy="4229099"/>
            </a:xfrm>
            <a:grpFill/>
          </p:grpSpPr>
          <p:sp>
            <p:nvSpPr>
              <p:cNvPr id="22" name="任意多边形: 形状 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432107" y="1446230"/>
                <a:ext cx="2241943" cy="1108436"/>
              </a:xfrm>
              <a:custGeom>
                <a:avLst/>
                <a:gdLst>
                  <a:gd name="connsiteX0" fmla="*/ 2174558 w 2241943"/>
                  <a:gd name="connsiteY0" fmla="*/ 379712 h 1108436"/>
                  <a:gd name="connsiteX1" fmla="*/ 1286827 w 2241943"/>
                  <a:gd name="connsiteY1" fmla="*/ 418765 h 1108436"/>
                  <a:gd name="connsiteX2" fmla="*/ 1277302 w 2241943"/>
                  <a:gd name="connsiteY2" fmla="*/ 273985 h 1108436"/>
                  <a:gd name="connsiteX3" fmla="*/ 1080135 w 2241943"/>
                  <a:gd name="connsiteY3" fmla="*/ 1570 h 1108436"/>
                  <a:gd name="connsiteX4" fmla="*/ 251460 w 2241943"/>
                  <a:gd name="connsiteY4" fmla="*/ 9190 h 1108436"/>
                  <a:gd name="connsiteX5" fmla="*/ 30480 w 2241943"/>
                  <a:gd name="connsiteY5" fmla="*/ 142540 h 1108436"/>
                  <a:gd name="connsiteX6" fmla="*/ 4763 w 2241943"/>
                  <a:gd name="connsiteY6" fmla="*/ 436862 h 1108436"/>
                  <a:gd name="connsiteX7" fmla="*/ 3810 w 2241943"/>
                  <a:gd name="connsiteY7" fmla="*/ 436862 h 1108436"/>
                  <a:gd name="connsiteX8" fmla="*/ 0 w 2241943"/>
                  <a:gd name="connsiteY8" fmla="*/ 564497 h 1108436"/>
                  <a:gd name="connsiteX9" fmla="*/ 2857 w 2241943"/>
                  <a:gd name="connsiteY9" fmla="*/ 651175 h 1108436"/>
                  <a:gd name="connsiteX10" fmla="*/ 2857 w 2241943"/>
                  <a:gd name="connsiteY10" fmla="*/ 700705 h 1108436"/>
                  <a:gd name="connsiteX11" fmla="*/ 6667 w 2241943"/>
                  <a:gd name="connsiteY11" fmla="*/ 725470 h 1108436"/>
                  <a:gd name="connsiteX12" fmla="*/ 164782 w 2241943"/>
                  <a:gd name="connsiteY12" fmla="*/ 1102660 h 1108436"/>
                  <a:gd name="connsiteX13" fmla="*/ 1056323 w 2241943"/>
                  <a:gd name="connsiteY13" fmla="*/ 1108375 h 1108436"/>
                  <a:gd name="connsiteX14" fmla="*/ 1276350 w 2241943"/>
                  <a:gd name="connsiteY14" fmla="*/ 937877 h 1108436"/>
                  <a:gd name="connsiteX15" fmla="*/ 1283018 w 2241943"/>
                  <a:gd name="connsiteY15" fmla="*/ 644507 h 1108436"/>
                  <a:gd name="connsiteX16" fmla="*/ 2093595 w 2241943"/>
                  <a:gd name="connsiteY16" fmla="*/ 692132 h 1108436"/>
                  <a:gd name="connsiteX17" fmla="*/ 2174558 w 2241943"/>
                  <a:gd name="connsiteY17" fmla="*/ 379712 h 110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1943" h="1108436">
                    <a:moveTo>
                      <a:pt x="2174558" y="379712"/>
                    </a:moveTo>
                    <a:cubicBezTo>
                      <a:pt x="2065020" y="299702"/>
                      <a:pt x="1286827" y="418765"/>
                      <a:pt x="1286827" y="418765"/>
                    </a:cubicBezTo>
                    <a:lnTo>
                      <a:pt x="1277302" y="273985"/>
                    </a:lnTo>
                    <a:cubicBezTo>
                      <a:pt x="1288733" y="-37483"/>
                      <a:pt x="1080135" y="1570"/>
                      <a:pt x="1080135" y="1570"/>
                    </a:cubicBezTo>
                    <a:cubicBezTo>
                      <a:pt x="1080135" y="1570"/>
                      <a:pt x="481965" y="21572"/>
                      <a:pt x="251460" y="9190"/>
                    </a:cubicBezTo>
                    <a:cubicBezTo>
                      <a:pt x="20955" y="-2240"/>
                      <a:pt x="30480" y="142540"/>
                      <a:pt x="30480" y="142540"/>
                    </a:cubicBezTo>
                    <a:lnTo>
                      <a:pt x="4763" y="436862"/>
                    </a:lnTo>
                    <a:cubicBezTo>
                      <a:pt x="4763" y="436862"/>
                      <a:pt x="3810" y="436862"/>
                      <a:pt x="3810" y="436862"/>
                    </a:cubicBezTo>
                    <a:cubicBezTo>
                      <a:pt x="3810" y="479725"/>
                      <a:pt x="1905" y="521635"/>
                      <a:pt x="0" y="564497"/>
                    </a:cubicBezTo>
                    <a:cubicBezTo>
                      <a:pt x="2857" y="593072"/>
                      <a:pt x="3810" y="622600"/>
                      <a:pt x="2857" y="651175"/>
                    </a:cubicBezTo>
                    <a:cubicBezTo>
                      <a:pt x="2857" y="667367"/>
                      <a:pt x="3810" y="684512"/>
                      <a:pt x="2857" y="700705"/>
                    </a:cubicBezTo>
                    <a:lnTo>
                      <a:pt x="6667" y="725470"/>
                    </a:lnTo>
                    <a:cubicBezTo>
                      <a:pt x="-11430" y="1108375"/>
                      <a:pt x="177165" y="1108375"/>
                      <a:pt x="164782" y="1102660"/>
                    </a:cubicBezTo>
                    <a:cubicBezTo>
                      <a:pt x="152400" y="1096945"/>
                      <a:pt x="1056323" y="1108375"/>
                      <a:pt x="1056323" y="1108375"/>
                    </a:cubicBezTo>
                    <a:cubicBezTo>
                      <a:pt x="1302068" y="1112185"/>
                      <a:pt x="1276350" y="937877"/>
                      <a:pt x="1276350" y="937877"/>
                    </a:cubicBezTo>
                    <a:lnTo>
                      <a:pt x="1283018" y="644507"/>
                    </a:lnTo>
                    <a:lnTo>
                      <a:pt x="2093595" y="692132"/>
                    </a:lnTo>
                    <a:cubicBezTo>
                      <a:pt x="2334578" y="675940"/>
                      <a:pt x="2220278" y="405430"/>
                      <a:pt x="2174558" y="379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5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26442" y="2541270"/>
                <a:ext cx="460057" cy="3002279"/>
              </a:xfrm>
              <a:custGeom>
                <a:avLst/>
                <a:gdLst>
                  <a:gd name="connsiteX0" fmla="*/ 0 w 460057"/>
                  <a:gd name="connsiteY0" fmla="*/ 952 h 3002279"/>
                  <a:gd name="connsiteX1" fmla="*/ 181928 w 460057"/>
                  <a:gd name="connsiteY1" fmla="*/ 3002280 h 3002279"/>
                  <a:gd name="connsiteX2" fmla="*/ 460058 w 460057"/>
                  <a:gd name="connsiteY2" fmla="*/ 0 h 3002279"/>
                  <a:gd name="connsiteX3" fmla="*/ 0 w 460057"/>
                  <a:gd name="connsiteY3" fmla="*/ 952 h 300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057" h="3002279">
                    <a:moveTo>
                      <a:pt x="0" y="952"/>
                    </a:moveTo>
                    <a:cubicBezTo>
                      <a:pt x="0" y="-3810"/>
                      <a:pt x="181928" y="3002280"/>
                      <a:pt x="181928" y="3002280"/>
                    </a:cubicBezTo>
                    <a:lnTo>
                      <a:pt x="460058" y="0"/>
                    </a:lnTo>
                    <a:cubicBezTo>
                      <a:pt x="460058" y="0"/>
                      <a:pt x="0" y="4763"/>
                      <a:pt x="0" y="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6"/>
              <p:cNvSpPr/>
              <p:nvPr>
                <p:custDataLst>
                  <p:tags r:id="rId19"/>
                </p:custDataLst>
              </p:nvPr>
            </p:nvSpPr>
            <p:spPr>
              <a:xfrm>
                <a:off x="4515002" y="1793022"/>
                <a:ext cx="936049" cy="342482"/>
              </a:xfrm>
              <a:custGeom>
                <a:avLst/>
                <a:gdLst>
                  <a:gd name="connsiteX0" fmla="*/ 932345 w 936049"/>
                  <a:gd name="connsiteY0" fmla="*/ 68163 h 342482"/>
                  <a:gd name="connsiteX1" fmla="*/ 907580 w 936049"/>
                  <a:gd name="connsiteY1" fmla="*/ 64353 h 342482"/>
                  <a:gd name="connsiteX2" fmla="*/ 861860 w 936049"/>
                  <a:gd name="connsiteY2" fmla="*/ 58638 h 342482"/>
                  <a:gd name="connsiteX3" fmla="*/ 736130 w 936049"/>
                  <a:gd name="connsiteY3" fmla="*/ 43398 h 342482"/>
                  <a:gd name="connsiteX4" fmla="*/ 604685 w 936049"/>
                  <a:gd name="connsiteY4" fmla="*/ 28158 h 342482"/>
                  <a:gd name="connsiteX5" fmla="*/ 515150 w 936049"/>
                  <a:gd name="connsiteY5" fmla="*/ 17680 h 342482"/>
                  <a:gd name="connsiteX6" fmla="*/ 500863 w 936049"/>
                  <a:gd name="connsiteY6" fmla="*/ 15775 h 342482"/>
                  <a:gd name="connsiteX7" fmla="*/ 245593 w 936049"/>
                  <a:gd name="connsiteY7" fmla="*/ 3393 h 342482"/>
                  <a:gd name="connsiteX8" fmla="*/ 85573 w 936049"/>
                  <a:gd name="connsiteY8" fmla="*/ 20538 h 342482"/>
                  <a:gd name="connsiteX9" fmla="*/ 7468 w 936049"/>
                  <a:gd name="connsiteY9" fmla="*/ 135790 h 342482"/>
                  <a:gd name="connsiteX10" fmla="*/ 34138 w 936049"/>
                  <a:gd name="connsiteY10" fmla="*/ 301525 h 342482"/>
                  <a:gd name="connsiteX11" fmla="*/ 160820 w 936049"/>
                  <a:gd name="connsiteY11" fmla="*/ 342483 h 342482"/>
                  <a:gd name="connsiteX12" fmla="*/ 189395 w 936049"/>
                  <a:gd name="connsiteY12" fmla="*/ 340578 h 342482"/>
                  <a:gd name="connsiteX13" fmla="*/ 264643 w 936049"/>
                  <a:gd name="connsiteY13" fmla="*/ 335815 h 342482"/>
                  <a:gd name="connsiteX14" fmla="*/ 373228 w 936049"/>
                  <a:gd name="connsiteY14" fmla="*/ 329148 h 342482"/>
                  <a:gd name="connsiteX15" fmla="*/ 500863 w 936049"/>
                  <a:gd name="connsiteY15" fmla="*/ 321528 h 342482"/>
                  <a:gd name="connsiteX16" fmla="*/ 633260 w 936049"/>
                  <a:gd name="connsiteY16" fmla="*/ 313908 h 342482"/>
                  <a:gd name="connsiteX17" fmla="*/ 757085 w 936049"/>
                  <a:gd name="connsiteY17" fmla="*/ 306288 h 342482"/>
                  <a:gd name="connsiteX18" fmla="*/ 857098 w 936049"/>
                  <a:gd name="connsiteY18" fmla="*/ 300573 h 342482"/>
                  <a:gd name="connsiteX19" fmla="*/ 919963 w 936049"/>
                  <a:gd name="connsiteY19" fmla="*/ 296763 h 342482"/>
                  <a:gd name="connsiteX20" fmla="*/ 935203 w 936049"/>
                  <a:gd name="connsiteY20" fmla="*/ 294858 h 342482"/>
                  <a:gd name="connsiteX21" fmla="*/ 935203 w 936049"/>
                  <a:gd name="connsiteY21" fmla="*/ 279618 h 342482"/>
                  <a:gd name="connsiteX22" fmla="*/ 935203 w 936049"/>
                  <a:gd name="connsiteY22" fmla="*/ 262473 h 342482"/>
                  <a:gd name="connsiteX23" fmla="*/ 934250 w 936049"/>
                  <a:gd name="connsiteY23" fmla="*/ 230088 h 342482"/>
                  <a:gd name="connsiteX24" fmla="*/ 933298 w 936049"/>
                  <a:gd name="connsiteY24" fmla="*/ 165318 h 342482"/>
                  <a:gd name="connsiteX25" fmla="*/ 932345 w 936049"/>
                  <a:gd name="connsiteY25" fmla="*/ 68163 h 34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6049" h="342482">
                    <a:moveTo>
                      <a:pt x="932345" y="68163"/>
                    </a:moveTo>
                    <a:cubicBezTo>
                      <a:pt x="932345" y="68163"/>
                      <a:pt x="911390" y="64353"/>
                      <a:pt x="907580" y="64353"/>
                    </a:cubicBezTo>
                    <a:cubicBezTo>
                      <a:pt x="892340" y="62448"/>
                      <a:pt x="877100" y="60543"/>
                      <a:pt x="861860" y="58638"/>
                    </a:cubicBezTo>
                    <a:cubicBezTo>
                      <a:pt x="819950" y="53875"/>
                      <a:pt x="778040" y="49113"/>
                      <a:pt x="736130" y="43398"/>
                    </a:cubicBezTo>
                    <a:cubicBezTo>
                      <a:pt x="692315" y="38635"/>
                      <a:pt x="648500" y="32920"/>
                      <a:pt x="604685" y="28158"/>
                    </a:cubicBezTo>
                    <a:cubicBezTo>
                      <a:pt x="575158" y="24348"/>
                      <a:pt x="545630" y="21490"/>
                      <a:pt x="515150" y="17680"/>
                    </a:cubicBezTo>
                    <a:cubicBezTo>
                      <a:pt x="510388" y="16728"/>
                      <a:pt x="505625" y="16728"/>
                      <a:pt x="500863" y="15775"/>
                    </a:cubicBezTo>
                    <a:lnTo>
                      <a:pt x="245593" y="3393"/>
                    </a:lnTo>
                    <a:cubicBezTo>
                      <a:pt x="181775" y="-3275"/>
                      <a:pt x="123673" y="-1370"/>
                      <a:pt x="85573" y="20538"/>
                    </a:cubicBezTo>
                    <a:cubicBezTo>
                      <a:pt x="85573" y="20538"/>
                      <a:pt x="34138" y="38635"/>
                      <a:pt x="7468" y="135790"/>
                    </a:cubicBezTo>
                    <a:cubicBezTo>
                      <a:pt x="-19202" y="232945"/>
                      <a:pt x="34138" y="301525"/>
                      <a:pt x="34138" y="301525"/>
                    </a:cubicBezTo>
                    <a:cubicBezTo>
                      <a:pt x="34138" y="301525"/>
                      <a:pt x="55093" y="331053"/>
                      <a:pt x="160820" y="342483"/>
                    </a:cubicBezTo>
                    <a:cubicBezTo>
                      <a:pt x="170345" y="341530"/>
                      <a:pt x="179870" y="341530"/>
                      <a:pt x="189395" y="340578"/>
                    </a:cubicBezTo>
                    <a:cubicBezTo>
                      <a:pt x="214160" y="338673"/>
                      <a:pt x="239878" y="337720"/>
                      <a:pt x="264643" y="335815"/>
                    </a:cubicBezTo>
                    <a:cubicBezTo>
                      <a:pt x="300838" y="333910"/>
                      <a:pt x="337033" y="331053"/>
                      <a:pt x="373228" y="329148"/>
                    </a:cubicBezTo>
                    <a:cubicBezTo>
                      <a:pt x="416090" y="326290"/>
                      <a:pt x="458000" y="324385"/>
                      <a:pt x="500863" y="321528"/>
                    </a:cubicBezTo>
                    <a:cubicBezTo>
                      <a:pt x="544678" y="318670"/>
                      <a:pt x="589445" y="315813"/>
                      <a:pt x="633260" y="313908"/>
                    </a:cubicBezTo>
                    <a:cubicBezTo>
                      <a:pt x="674218" y="311050"/>
                      <a:pt x="715175" y="309145"/>
                      <a:pt x="757085" y="306288"/>
                    </a:cubicBezTo>
                    <a:cubicBezTo>
                      <a:pt x="790423" y="304383"/>
                      <a:pt x="823760" y="302478"/>
                      <a:pt x="857098" y="300573"/>
                    </a:cubicBezTo>
                    <a:cubicBezTo>
                      <a:pt x="878053" y="299620"/>
                      <a:pt x="899008" y="297715"/>
                      <a:pt x="919963" y="296763"/>
                    </a:cubicBezTo>
                    <a:cubicBezTo>
                      <a:pt x="923773" y="296763"/>
                      <a:pt x="933298" y="297715"/>
                      <a:pt x="935203" y="294858"/>
                    </a:cubicBezTo>
                    <a:cubicBezTo>
                      <a:pt x="937108" y="292953"/>
                      <a:pt x="935203" y="282475"/>
                      <a:pt x="935203" y="279618"/>
                    </a:cubicBezTo>
                    <a:cubicBezTo>
                      <a:pt x="935203" y="273903"/>
                      <a:pt x="935203" y="268188"/>
                      <a:pt x="935203" y="262473"/>
                    </a:cubicBezTo>
                    <a:cubicBezTo>
                      <a:pt x="935203" y="251995"/>
                      <a:pt x="934250" y="240565"/>
                      <a:pt x="934250" y="230088"/>
                    </a:cubicBezTo>
                    <a:cubicBezTo>
                      <a:pt x="934250" y="208180"/>
                      <a:pt x="933298" y="187225"/>
                      <a:pt x="933298" y="165318"/>
                    </a:cubicBezTo>
                    <a:cubicBezTo>
                      <a:pt x="933298" y="134838"/>
                      <a:pt x="932345" y="68163"/>
                      <a:pt x="932345" y="68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7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14850" y="13144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8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65420" y="1314450"/>
                <a:ext cx="8572" cy="2857"/>
              </a:xfrm>
              <a:custGeom>
                <a:avLst/>
                <a:gdLst>
                  <a:gd name="connsiteX0" fmla="*/ 0 w 8572"/>
                  <a:gd name="connsiteY0" fmla="*/ 0 h 2857"/>
                  <a:gd name="connsiteX1" fmla="*/ 8572 w 8572"/>
                  <a:gd name="connsiteY1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" h="2857">
                    <a:moveTo>
                      <a:pt x="0" y="0"/>
                    </a:moveTo>
                    <a:lnTo>
                      <a:pt x="8572" y="2858"/>
                    </a:ln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任意多边形: 形状 9"/>
              <p:cNvSpPr/>
              <p:nvPr>
                <p:custDataLst>
                  <p:tags r:id="rId22"/>
                </p:custDataLst>
              </p:nvPr>
            </p:nvSpPr>
            <p:spPr>
              <a:xfrm>
                <a:off x="5268277" y="1548765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10"/>
              <p:cNvSpPr/>
              <p:nvPr>
                <p:custDataLst>
                  <p:tags r:id="rId23"/>
                </p:custDataLst>
              </p:nvPr>
            </p:nvSpPr>
            <p:spPr>
              <a:xfrm>
                <a:off x="5595760" y="4130040"/>
                <a:ext cx="854004" cy="265747"/>
              </a:xfrm>
              <a:custGeom>
                <a:avLst/>
                <a:gdLst>
                  <a:gd name="connsiteX0" fmla="*/ 104000 w 854004"/>
                  <a:gd name="connsiteY0" fmla="*/ 0 h 265747"/>
                  <a:gd name="connsiteX1" fmla="*/ 792657 w 854004"/>
                  <a:gd name="connsiteY1" fmla="*/ 2857 h 265747"/>
                  <a:gd name="connsiteX2" fmla="*/ 759320 w 854004"/>
                  <a:gd name="connsiteY2" fmla="*/ 260985 h 265747"/>
                  <a:gd name="connsiteX3" fmla="*/ 102095 w 854004"/>
                  <a:gd name="connsiteY3" fmla="*/ 265747 h 265747"/>
                  <a:gd name="connsiteX4" fmla="*/ 104000 w 854004"/>
                  <a:gd name="connsiteY4" fmla="*/ 0 h 26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4004" h="265747">
                    <a:moveTo>
                      <a:pt x="104000" y="0"/>
                    </a:moveTo>
                    <a:lnTo>
                      <a:pt x="792657" y="2857"/>
                    </a:lnTo>
                    <a:cubicBezTo>
                      <a:pt x="792657" y="2857"/>
                      <a:pt x="950772" y="132397"/>
                      <a:pt x="759320" y="260985"/>
                    </a:cubicBezTo>
                    <a:lnTo>
                      <a:pt x="102095" y="265747"/>
                    </a:lnTo>
                    <a:cubicBezTo>
                      <a:pt x="103047" y="265747"/>
                      <a:pt x="-129363" y="144780"/>
                      <a:pt x="1040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任意多边形: 形状 11"/>
              <p:cNvSpPr/>
              <p:nvPr>
                <p:custDataLst>
                  <p:tags r:id="rId24"/>
                </p:custDataLst>
              </p:nvPr>
            </p:nvSpPr>
            <p:spPr>
              <a:xfrm>
                <a:off x="5745126" y="4482465"/>
                <a:ext cx="556468" cy="172402"/>
              </a:xfrm>
              <a:custGeom>
                <a:avLst/>
                <a:gdLst>
                  <a:gd name="connsiteX0" fmla="*/ 67981 w 556468"/>
                  <a:gd name="connsiteY0" fmla="*/ 0 h 172402"/>
                  <a:gd name="connsiteX1" fmla="*/ 516609 w 556468"/>
                  <a:gd name="connsiteY1" fmla="*/ 1905 h 172402"/>
                  <a:gd name="connsiteX2" fmla="*/ 494701 w 556468"/>
                  <a:gd name="connsiteY2" fmla="*/ 169545 h 172402"/>
                  <a:gd name="connsiteX3" fmla="*/ 67029 w 556468"/>
                  <a:gd name="connsiteY3" fmla="*/ 172403 h 172402"/>
                  <a:gd name="connsiteX4" fmla="*/ 67981 w 556468"/>
                  <a:gd name="connsiteY4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468" h="172402">
                    <a:moveTo>
                      <a:pt x="67981" y="0"/>
                    </a:moveTo>
                    <a:lnTo>
                      <a:pt x="516609" y="1905"/>
                    </a:lnTo>
                    <a:cubicBezTo>
                      <a:pt x="516609" y="1905"/>
                      <a:pt x="619479" y="86678"/>
                      <a:pt x="494701" y="169545"/>
                    </a:cubicBezTo>
                    <a:lnTo>
                      <a:pt x="67029" y="172403"/>
                    </a:lnTo>
                    <a:cubicBezTo>
                      <a:pt x="67029" y="172403"/>
                      <a:pt x="-84419" y="94297"/>
                      <a:pt x="6798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图形 1"/>
            <p:cNvGrpSpPr/>
            <p:nvPr/>
          </p:nvGrpSpPr>
          <p:grpSpPr>
            <a:xfrm rot="9180000">
              <a:off x="1191" y="798"/>
              <a:ext cx="850" cy="1141"/>
              <a:chOff x="4514850" y="1314450"/>
              <a:chExt cx="3159200" cy="4229099"/>
            </a:xfrm>
            <a:grpFill/>
          </p:grpSpPr>
          <p:sp>
            <p:nvSpPr>
              <p:cNvPr id="14" name="任意多边形: 形状 4"/>
              <p:cNvSpPr/>
              <p:nvPr>
                <p:custDataLst>
                  <p:tags r:id="rId9"/>
                </p:custDataLst>
              </p:nvPr>
            </p:nvSpPr>
            <p:spPr>
              <a:xfrm>
                <a:off x="5432107" y="1446230"/>
                <a:ext cx="2241943" cy="1108436"/>
              </a:xfrm>
              <a:custGeom>
                <a:avLst/>
                <a:gdLst>
                  <a:gd name="connsiteX0" fmla="*/ 2174558 w 2241943"/>
                  <a:gd name="connsiteY0" fmla="*/ 379712 h 1108436"/>
                  <a:gd name="connsiteX1" fmla="*/ 1286827 w 2241943"/>
                  <a:gd name="connsiteY1" fmla="*/ 418765 h 1108436"/>
                  <a:gd name="connsiteX2" fmla="*/ 1277302 w 2241943"/>
                  <a:gd name="connsiteY2" fmla="*/ 273985 h 1108436"/>
                  <a:gd name="connsiteX3" fmla="*/ 1080135 w 2241943"/>
                  <a:gd name="connsiteY3" fmla="*/ 1570 h 1108436"/>
                  <a:gd name="connsiteX4" fmla="*/ 251460 w 2241943"/>
                  <a:gd name="connsiteY4" fmla="*/ 9190 h 1108436"/>
                  <a:gd name="connsiteX5" fmla="*/ 30480 w 2241943"/>
                  <a:gd name="connsiteY5" fmla="*/ 142540 h 1108436"/>
                  <a:gd name="connsiteX6" fmla="*/ 4763 w 2241943"/>
                  <a:gd name="connsiteY6" fmla="*/ 436862 h 1108436"/>
                  <a:gd name="connsiteX7" fmla="*/ 3810 w 2241943"/>
                  <a:gd name="connsiteY7" fmla="*/ 436862 h 1108436"/>
                  <a:gd name="connsiteX8" fmla="*/ 0 w 2241943"/>
                  <a:gd name="connsiteY8" fmla="*/ 564497 h 1108436"/>
                  <a:gd name="connsiteX9" fmla="*/ 2857 w 2241943"/>
                  <a:gd name="connsiteY9" fmla="*/ 651175 h 1108436"/>
                  <a:gd name="connsiteX10" fmla="*/ 2857 w 2241943"/>
                  <a:gd name="connsiteY10" fmla="*/ 700705 h 1108436"/>
                  <a:gd name="connsiteX11" fmla="*/ 6667 w 2241943"/>
                  <a:gd name="connsiteY11" fmla="*/ 725470 h 1108436"/>
                  <a:gd name="connsiteX12" fmla="*/ 164782 w 2241943"/>
                  <a:gd name="connsiteY12" fmla="*/ 1102660 h 1108436"/>
                  <a:gd name="connsiteX13" fmla="*/ 1056323 w 2241943"/>
                  <a:gd name="connsiteY13" fmla="*/ 1108375 h 1108436"/>
                  <a:gd name="connsiteX14" fmla="*/ 1276350 w 2241943"/>
                  <a:gd name="connsiteY14" fmla="*/ 937877 h 1108436"/>
                  <a:gd name="connsiteX15" fmla="*/ 1283018 w 2241943"/>
                  <a:gd name="connsiteY15" fmla="*/ 644507 h 1108436"/>
                  <a:gd name="connsiteX16" fmla="*/ 2093595 w 2241943"/>
                  <a:gd name="connsiteY16" fmla="*/ 692132 h 1108436"/>
                  <a:gd name="connsiteX17" fmla="*/ 2174558 w 2241943"/>
                  <a:gd name="connsiteY17" fmla="*/ 379712 h 110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41943" h="1108436">
                    <a:moveTo>
                      <a:pt x="2174558" y="379712"/>
                    </a:moveTo>
                    <a:cubicBezTo>
                      <a:pt x="2065020" y="299702"/>
                      <a:pt x="1286827" y="418765"/>
                      <a:pt x="1286827" y="418765"/>
                    </a:cubicBezTo>
                    <a:lnTo>
                      <a:pt x="1277302" y="273985"/>
                    </a:lnTo>
                    <a:cubicBezTo>
                      <a:pt x="1288733" y="-37483"/>
                      <a:pt x="1080135" y="1570"/>
                      <a:pt x="1080135" y="1570"/>
                    </a:cubicBezTo>
                    <a:cubicBezTo>
                      <a:pt x="1080135" y="1570"/>
                      <a:pt x="481965" y="21572"/>
                      <a:pt x="251460" y="9190"/>
                    </a:cubicBezTo>
                    <a:cubicBezTo>
                      <a:pt x="20955" y="-2240"/>
                      <a:pt x="30480" y="142540"/>
                      <a:pt x="30480" y="142540"/>
                    </a:cubicBezTo>
                    <a:lnTo>
                      <a:pt x="4763" y="436862"/>
                    </a:lnTo>
                    <a:cubicBezTo>
                      <a:pt x="4763" y="436862"/>
                      <a:pt x="3810" y="436862"/>
                      <a:pt x="3810" y="436862"/>
                    </a:cubicBezTo>
                    <a:cubicBezTo>
                      <a:pt x="3810" y="479725"/>
                      <a:pt x="1905" y="521635"/>
                      <a:pt x="0" y="564497"/>
                    </a:cubicBezTo>
                    <a:cubicBezTo>
                      <a:pt x="2857" y="593072"/>
                      <a:pt x="3810" y="622600"/>
                      <a:pt x="2857" y="651175"/>
                    </a:cubicBezTo>
                    <a:cubicBezTo>
                      <a:pt x="2857" y="667367"/>
                      <a:pt x="3810" y="684512"/>
                      <a:pt x="2857" y="700705"/>
                    </a:cubicBezTo>
                    <a:lnTo>
                      <a:pt x="6667" y="725470"/>
                    </a:lnTo>
                    <a:cubicBezTo>
                      <a:pt x="-11430" y="1108375"/>
                      <a:pt x="177165" y="1108375"/>
                      <a:pt x="164782" y="1102660"/>
                    </a:cubicBezTo>
                    <a:cubicBezTo>
                      <a:pt x="152400" y="1096945"/>
                      <a:pt x="1056323" y="1108375"/>
                      <a:pt x="1056323" y="1108375"/>
                    </a:cubicBezTo>
                    <a:cubicBezTo>
                      <a:pt x="1302068" y="1112185"/>
                      <a:pt x="1276350" y="937877"/>
                      <a:pt x="1276350" y="937877"/>
                    </a:cubicBezTo>
                    <a:lnTo>
                      <a:pt x="1283018" y="644507"/>
                    </a:lnTo>
                    <a:lnTo>
                      <a:pt x="2093595" y="692132"/>
                    </a:lnTo>
                    <a:cubicBezTo>
                      <a:pt x="2334578" y="675940"/>
                      <a:pt x="2220278" y="405430"/>
                      <a:pt x="2174558" y="379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任意多边形: 形状 5"/>
              <p:cNvSpPr/>
              <p:nvPr>
                <p:custDataLst>
                  <p:tags r:id="rId10"/>
                </p:custDataLst>
              </p:nvPr>
            </p:nvSpPr>
            <p:spPr>
              <a:xfrm>
                <a:off x="5826442" y="2541270"/>
                <a:ext cx="460057" cy="3002279"/>
              </a:xfrm>
              <a:custGeom>
                <a:avLst/>
                <a:gdLst>
                  <a:gd name="connsiteX0" fmla="*/ 0 w 460057"/>
                  <a:gd name="connsiteY0" fmla="*/ 952 h 3002279"/>
                  <a:gd name="connsiteX1" fmla="*/ 181928 w 460057"/>
                  <a:gd name="connsiteY1" fmla="*/ 3002280 h 3002279"/>
                  <a:gd name="connsiteX2" fmla="*/ 460058 w 460057"/>
                  <a:gd name="connsiteY2" fmla="*/ 0 h 3002279"/>
                  <a:gd name="connsiteX3" fmla="*/ 0 w 460057"/>
                  <a:gd name="connsiteY3" fmla="*/ 952 h 300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057" h="3002279">
                    <a:moveTo>
                      <a:pt x="0" y="952"/>
                    </a:moveTo>
                    <a:cubicBezTo>
                      <a:pt x="0" y="-3810"/>
                      <a:pt x="181928" y="3002280"/>
                      <a:pt x="181928" y="3002280"/>
                    </a:cubicBezTo>
                    <a:lnTo>
                      <a:pt x="460058" y="0"/>
                    </a:lnTo>
                    <a:cubicBezTo>
                      <a:pt x="460058" y="0"/>
                      <a:pt x="0" y="4763"/>
                      <a:pt x="0" y="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任意多边形: 形状 6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15002" y="1793022"/>
                <a:ext cx="936049" cy="342482"/>
              </a:xfrm>
              <a:custGeom>
                <a:avLst/>
                <a:gdLst>
                  <a:gd name="connsiteX0" fmla="*/ 932345 w 936049"/>
                  <a:gd name="connsiteY0" fmla="*/ 68163 h 342482"/>
                  <a:gd name="connsiteX1" fmla="*/ 907580 w 936049"/>
                  <a:gd name="connsiteY1" fmla="*/ 64353 h 342482"/>
                  <a:gd name="connsiteX2" fmla="*/ 861860 w 936049"/>
                  <a:gd name="connsiteY2" fmla="*/ 58638 h 342482"/>
                  <a:gd name="connsiteX3" fmla="*/ 736130 w 936049"/>
                  <a:gd name="connsiteY3" fmla="*/ 43398 h 342482"/>
                  <a:gd name="connsiteX4" fmla="*/ 604685 w 936049"/>
                  <a:gd name="connsiteY4" fmla="*/ 28158 h 342482"/>
                  <a:gd name="connsiteX5" fmla="*/ 515150 w 936049"/>
                  <a:gd name="connsiteY5" fmla="*/ 17680 h 342482"/>
                  <a:gd name="connsiteX6" fmla="*/ 500863 w 936049"/>
                  <a:gd name="connsiteY6" fmla="*/ 15775 h 342482"/>
                  <a:gd name="connsiteX7" fmla="*/ 245593 w 936049"/>
                  <a:gd name="connsiteY7" fmla="*/ 3393 h 342482"/>
                  <a:gd name="connsiteX8" fmla="*/ 85573 w 936049"/>
                  <a:gd name="connsiteY8" fmla="*/ 20538 h 342482"/>
                  <a:gd name="connsiteX9" fmla="*/ 7468 w 936049"/>
                  <a:gd name="connsiteY9" fmla="*/ 135790 h 342482"/>
                  <a:gd name="connsiteX10" fmla="*/ 34138 w 936049"/>
                  <a:gd name="connsiteY10" fmla="*/ 301525 h 342482"/>
                  <a:gd name="connsiteX11" fmla="*/ 160820 w 936049"/>
                  <a:gd name="connsiteY11" fmla="*/ 342483 h 342482"/>
                  <a:gd name="connsiteX12" fmla="*/ 189395 w 936049"/>
                  <a:gd name="connsiteY12" fmla="*/ 340578 h 342482"/>
                  <a:gd name="connsiteX13" fmla="*/ 264643 w 936049"/>
                  <a:gd name="connsiteY13" fmla="*/ 335815 h 342482"/>
                  <a:gd name="connsiteX14" fmla="*/ 373228 w 936049"/>
                  <a:gd name="connsiteY14" fmla="*/ 329148 h 342482"/>
                  <a:gd name="connsiteX15" fmla="*/ 500863 w 936049"/>
                  <a:gd name="connsiteY15" fmla="*/ 321528 h 342482"/>
                  <a:gd name="connsiteX16" fmla="*/ 633260 w 936049"/>
                  <a:gd name="connsiteY16" fmla="*/ 313908 h 342482"/>
                  <a:gd name="connsiteX17" fmla="*/ 757085 w 936049"/>
                  <a:gd name="connsiteY17" fmla="*/ 306288 h 342482"/>
                  <a:gd name="connsiteX18" fmla="*/ 857098 w 936049"/>
                  <a:gd name="connsiteY18" fmla="*/ 300573 h 342482"/>
                  <a:gd name="connsiteX19" fmla="*/ 919963 w 936049"/>
                  <a:gd name="connsiteY19" fmla="*/ 296763 h 342482"/>
                  <a:gd name="connsiteX20" fmla="*/ 935203 w 936049"/>
                  <a:gd name="connsiteY20" fmla="*/ 294858 h 342482"/>
                  <a:gd name="connsiteX21" fmla="*/ 935203 w 936049"/>
                  <a:gd name="connsiteY21" fmla="*/ 279618 h 342482"/>
                  <a:gd name="connsiteX22" fmla="*/ 935203 w 936049"/>
                  <a:gd name="connsiteY22" fmla="*/ 262473 h 342482"/>
                  <a:gd name="connsiteX23" fmla="*/ 934250 w 936049"/>
                  <a:gd name="connsiteY23" fmla="*/ 230088 h 342482"/>
                  <a:gd name="connsiteX24" fmla="*/ 933298 w 936049"/>
                  <a:gd name="connsiteY24" fmla="*/ 165318 h 342482"/>
                  <a:gd name="connsiteX25" fmla="*/ 932345 w 936049"/>
                  <a:gd name="connsiteY25" fmla="*/ 68163 h 342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36049" h="342482">
                    <a:moveTo>
                      <a:pt x="932345" y="68163"/>
                    </a:moveTo>
                    <a:cubicBezTo>
                      <a:pt x="932345" y="68163"/>
                      <a:pt x="911390" y="64353"/>
                      <a:pt x="907580" y="64353"/>
                    </a:cubicBezTo>
                    <a:cubicBezTo>
                      <a:pt x="892340" y="62448"/>
                      <a:pt x="877100" y="60543"/>
                      <a:pt x="861860" y="58638"/>
                    </a:cubicBezTo>
                    <a:cubicBezTo>
                      <a:pt x="819950" y="53875"/>
                      <a:pt x="778040" y="49113"/>
                      <a:pt x="736130" y="43398"/>
                    </a:cubicBezTo>
                    <a:cubicBezTo>
                      <a:pt x="692315" y="38635"/>
                      <a:pt x="648500" y="32920"/>
                      <a:pt x="604685" y="28158"/>
                    </a:cubicBezTo>
                    <a:cubicBezTo>
                      <a:pt x="575158" y="24348"/>
                      <a:pt x="545630" y="21490"/>
                      <a:pt x="515150" y="17680"/>
                    </a:cubicBezTo>
                    <a:cubicBezTo>
                      <a:pt x="510388" y="16728"/>
                      <a:pt x="505625" y="16728"/>
                      <a:pt x="500863" y="15775"/>
                    </a:cubicBezTo>
                    <a:lnTo>
                      <a:pt x="245593" y="3393"/>
                    </a:lnTo>
                    <a:cubicBezTo>
                      <a:pt x="181775" y="-3275"/>
                      <a:pt x="123673" y="-1370"/>
                      <a:pt x="85573" y="20538"/>
                    </a:cubicBezTo>
                    <a:cubicBezTo>
                      <a:pt x="85573" y="20538"/>
                      <a:pt x="34138" y="38635"/>
                      <a:pt x="7468" y="135790"/>
                    </a:cubicBezTo>
                    <a:cubicBezTo>
                      <a:pt x="-19202" y="232945"/>
                      <a:pt x="34138" y="301525"/>
                      <a:pt x="34138" y="301525"/>
                    </a:cubicBezTo>
                    <a:cubicBezTo>
                      <a:pt x="34138" y="301525"/>
                      <a:pt x="55093" y="331053"/>
                      <a:pt x="160820" y="342483"/>
                    </a:cubicBezTo>
                    <a:cubicBezTo>
                      <a:pt x="170345" y="341530"/>
                      <a:pt x="179870" y="341530"/>
                      <a:pt x="189395" y="340578"/>
                    </a:cubicBezTo>
                    <a:cubicBezTo>
                      <a:pt x="214160" y="338673"/>
                      <a:pt x="239878" y="337720"/>
                      <a:pt x="264643" y="335815"/>
                    </a:cubicBezTo>
                    <a:cubicBezTo>
                      <a:pt x="300838" y="333910"/>
                      <a:pt x="337033" y="331053"/>
                      <a:pt x="373228" y="329148"/>
                    </a:cubicBezTo>
                    <a:cubicBezTo>
                      <a:pt x="416090" y="326290"/>
                      <a:pt x="458000" y="324385"/>
                      <a:pt x="500863" y="321528"/>
                    </a:cubicBezTo>
                    <a:cubicBezTo>
                      <a:pt x="544678" y="318670"/>
                      <a:pt x="589445" y="315813"/>
                      <a:pt x="633260" y="313908"/>
                    </a:cubicBezTo>
                    <a:cubicBezTo>
                      <a:pt x="674218" y="311050"/>
                      <a:pt x="715175" y="309145"/>
                      <a:pt x="757085" y="306288"/>
                    </a:cubicBezTo>
                    <a:cubicBezTo>
                      <a:pt x="790423" y="304383"/>
                      <a:pt x="823760" y="302478"/>
                      <a:pt x="857098" y="300573"/>
                    </a:cubicBezTo>
                    <a:cubicBezTo>
                      <a:pt x="878053" y="299620"/>
                      <a:pt x="899008" y="297715"/>
                      <a:pt x="919963" y="296763"/>
                    </a:cubicBezTo>
                    <a:cubicBezTo>
                      <a:pt x="923773" y="296763"/>
                      <a:pt x="933298" y="297715"/>
                      <a:pt x="935203" y="294858"/>
                    </a:cubicBezTo>
                    <a:cubicBezTo>
                      <a:pt x="937108" y="292953"/>
                      <a:pt x="935203" y="282475"/>
                      <a:pt x="935203" y="279618"/>
                    </a:cubicBezTo>
                    <a:cubicBezTo>
                      <a:pt x="935203" y="273903"/>
                      <a:pt x="935203" y="268188"/>
                      <a:pt x="935203" y="262473"/>
                    </a:cubicBezTo>
                    <a:cubicBezTo>
                      <a:pt x="935203" y="251995"/>
                      <a:pt x="934250" y="240565"/>
                      <a:pt x="934250" y="230088"/>
                    </a:cubicBezTo>
                    <a:cubicBezTo>
                      <a:pt x="934250" y="208180"/>
                      <a:pt x="933298" y="187225"/>
                      <a:pt x="933298" y="165318"/>
                    </a:cubicBezTo>
                    <a:cubicBezTo>
                      <a:pt x="933298" y="134838"/>
                      <a:pt x="932345" y="68163"/>
                      <a:pt x="932345" y="681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任意多边形: 形状 7"/>
              <p:cNvSpPr/>
              <p:nvPr>
                <p:custDataLst>
                  <p:tags r:id="rId12"/>
                </p:custDataLst>
              </p:nvPr>
            </p:nvSpPr>
            <p:spPr>
              <a:xfrm>
                <a:off x="4514850" y="13144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任意多边形: 形状 8"/>
              <p:cNvSpPr/>
              <p:nvPr>
                <p:custDataLst>
                  <p:tags r:id="rId13"/>
                </p:custDataLst>
              </p:nvPr>
            </p:nvSpPr>
            <p:spPr>
              <a:xfrm>
                <a:off x="5265420" y="1314450"/>
                <a:ext cx="8572" cy="2857"/>
              </a:xfrm>
              <a:custGeom>
                <a:avLst/>
                <a:gdLst>
                  <a:gd name="connsiteX0" fmla="*/ 0 w 8572"/>
                  <a:gd name="connsiteY0" fmla="*/ 0 h 2857"/>
                  <a:gd name="connsiteX1" fmla="*/ 8572 w 8572"/>
                  <a:gd name="connsiteY1" fmla="*/ 2858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572" h="2857">
                    <a:moveTo>
                      <a:pt x="0" y="0"/>
                    </a:moveTo>
                    <a:lnTo>
                      <a:pt x="8572" y="2858"/>
                    </a:ln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任意多边形: 形状 9"/>
              <p:cNvSpPr/>
              <p:nvPr>
                <p:custDataLst>
                  <p:tags r:id="rId14"/>
                </p:custDataLst>
              </p:nvPr>
            </p:nvSpPr>
            <p:spPr>
              <a:xfrm>
                <a:off x="5268277" y="1548765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0"/>
              <p:cNvSpPr/>
              <p:nvPr>
                <p:custDataLst>
                  <p:tags r:id="rId15"/>
                </p:custDataLst>
              </p:nvPr>
            </p:nvSpPr>
            <p:spPr>
              <a:xfrm>
                <a:off x="5595760" y="4130040"/>
                <a:ext cx="854004" cy="265747"/>
              </a:xfrm>
              <a:custGeom>
                <a:avLst/>
                <a:gdLst>
                  <a:gd name="connsiteX0" fmla="*/ 104000 w 854004"/>
                  <a:gd name="connsiteY0" fmla="*/ 0 h 265747"/>
                  <a:gd name="connsiteX1" fmla="*/ 792657 w 854004"/>
                  <a:gd name="connsiteY1" fmla="*/ 2857 h 265747"/>
                  <a:gd name="connsiteX2" fmla="*/ 759320 w 854004"/>
                  <a:gd name="connsiteY2" fmla="*/ 260985 h 265747"/>
                  <a:gd name="connsiteX3" fmla="*/ 102095 w 854004"/>
                  <a:gd name="connsiteY3" fmla="*/ 265747 h 265747"/>
                  <a:gd name="connsiteX4" fmla="*/ 104000 w 854004"/>
                  <a:gd name="connsiteY4" fmla="*/ 0 h 26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4004" h="265747">
                    <a:moveTo>
                      <a:pt x="104000" y="0"/>
                    </a:moveTo>
                    <a:lnTo>
                      <a:pt x="792657" y="2857"/>
                    </a:lnTo>
                    <a:cubicBezTo>
                      <a:pt x="792657" y="2857"/>
                      <a:pt x="950772" y="132397"/>
                      <a:pt x="759320" y="260985"/>
                    </a:cubicBezTo>
                    <a:lnTo>
                      <a:pt x="102095" y="265747"/>
                    </a:lnTo>
                    <a:cubicBezTo>
                      <a:pt x="103047" y="265747"/>
                      <a:pt x="-129363" y="144780"/>
                      <a:pt x="1040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11"/>
              <p:cNvSpPr/>
              <p:nvPr>
                <p:custDataLst>
                  <p:tags r:id="rId16"/>
                </p:custDataLst>
              </p:nvPr>
            </p:nvSpPr>
            <p:spPr>
              <a:xfrm>
                <a:off x="5745126" y="4482465"/>
                <a:ext cx="556468" cy="172402"/>
              </a:xfrm>
              <a:custGeom>
                <a:avLst/>
                <a:gdLst>
                  <a:gd name="connsiteX0" fmla="*/ 67981 w 556468"/>
                  <a:gd name="connsiteY0" fmla="*/ 0 h 172402"/>
                  <a:gd name="connsiteX1" fmla="*/ 516609 w 556468"/>
                  <a:gd name="connsiteY1" fmla="*/ 1905 h 172402"/>
                  <a:gd name="connsiteX2" fmla="*/ 494701 w 556468"/>
                  <a:gd name="connsiteY2" fmla="*/ 169545 h 172402"/>
                  <a:gd name="connsiteX3" fmla="*/ 67029 w 556468"/>
                  <a:gd name="connsiteY3" fmla="*/ 172403 h 172402"/>
                  <a:gd name="connsiteX4" fmla="*/ 67981 w 556468"/>
                  <a:gd name="connsiteY4" fmla="*/ 0 h 172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468" h="172402">
                    <a:moveTo>
                      <a:pt x="67981" y="0"/>
                    </a:moveTo>
                    <a:lnTo>
                      <a:pt x="516609" y="1905"/>
                    </a:lnTo>
                    <a:cubicBezTo>
                      <a:pt x="516609" y="1905"/>
                      <a:pt x="619479" y="86678"/>
                      <a:pt x="494701" y="169545"/>
                    </a:cubicBezTo>
                    <a:lnTo>
                      <a:pt x="67029" y="172403"/>
                    </a:lnTo>
                    <a:cubicBezTo>
                      <a:pt x="67029" y="172403"/>
                      <a:pt x="-84419" y="94297"/>
                      <a:pt x="6798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aseline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0"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 1"/>
          <p:cNvGrpSpPr/>
          <p:nvPr>
            <p:custDataLst>
              <p:tags r:id="rId1"/>
            </p:custDataLst>
          </p:nvPr>
        </p:nvGrpSpPr>
        <p:grpSpPr>
          <a:xfrm flipH="1">
            <a:off x="227895" y="189231"/>
            <a:ext cx="770316" cy="739585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11" name="任意多边形: 形状 3"/>
            <p:cNvSpPr/>
            <p:nvPr>
              <p:custDataLst>
                <p:tags r:id="rId9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4"/>
            <p:cNvSpPr/>
            <p:nvPr>
              <p:custDataLst>
                <p:tags r:id="rId10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0"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 1"/>
          <p:cNvGrpSpPr/>
          <p:nvPr>
            <p:custDataLst>
              <p:tags r:id="rId1"/>
            </p:custDataLst>
          </p:nvPr>
        </p:nvGrpSpPr>
        <p:grpSpPr>
          <a:xfrm>
            <a:off x="285749" y="5836920"/>
            <a:ext cx="634377" cy="849631"/>
            <a:chOff x="4514850" y="1314450"/>
            <a:chExt cx="3159200" cy="4229099"/>
          </a:xfrm>
          <a:solidFill>
            <a:schemeClr val="accent1"/>
          </a:solidFill>
        </p:grpSpPr>
        <p:sp>
          <p:nvSpPr>
            <p:cNvPr id="14" name="任意多边形: 形状 4"/>
            <p:cNvSpPr/>
            <p:nvPr>
              <p:custDataLst>
                <p:tags r:id="rId11"/>
              </p:custDataLst>
            </p:nvPr>
          </p:nvSpPr>
          <p:spPr>
            <a:xfrm>
              <a:off x="5432107" y="1446230"/>
              <a:ext cx="2241943" cy="1108436"/>
            </a:xfrm>
            <a:custGeom>
              <a:avLst/>
              <a:gdLst>
                <a:gd name="connsiteX0" fmla="*/ 2174558 w 2241943"/>
                <a:gd name="connsiteY0" fmla="*/ 379712 h 1108436"/>
                <a:gd name="connsiteX1" fmla="*/ 1286827 w 2241943"/>
                <a:gd name="connsiteY1" fmla="*/ 418765 h 1108436"/>
                <a:gd name="connsiteX2" fmla="*/ 1277302 w 2241943"/>
                <a:gd name="connsiteY2" fmla="*/ 273985 h 1108436"/>
                <a:gd name="connsiteX3" fmla="*/ 1080135 w 2241943"/>
                <a:gd name="connsiteY3" fmla="*/ 1570 h 1108436"/>
                <a:gd name="connsiteX4" fmla="*/ 251460 w 2241943"/>
                <a:gd name="connsiteY4" fmla="*/ 9190 h 1108436"/>
                <a:gd name="connsiteX5" fmla="*/ 30480 w 2241943"/>
                <a:gd name="connsiteY5" fmla="*/ 142540 h 1108436"/>
                <a:gd name="connsiteX6" fmla="*/ 4763 w 2241943"/>
                <a:gd name="connsiteY6" fmla="*/ 436862 h 1108436"/>
                <a:gd name="connsiteX7" fmla="*/ 3810 w 2241943"/>
                <a:gd name="connsiteY7" fmla="*/ 436862 h 1108436"/>
                <a:gd name="connsiteX8" fmla="*/ 0 w 2241943"/>
                <a:gd name="connsiteY8" fmla="*/ 564497 h 1108436"/>
                <a:gd name="connsiteX9" fmla="*/ 2857 w 2241943"/>
                <a:gd name="connsiteY9" fmla="*/ 651175 h 1108436"/>
                <a:gd name="connsiteX10" fmla="*/ 2857 w 2241943"/>
                <a:gd name="connsiteY10" fmla="*/ 700705 h 1108436"/>
                <a:gd name="connsiteX11" fmla="*/ 6667 w 2241943"/>
                <a:gd name="connsiteY11" fmla="*/ 725470 h 1108436"/>
                <a:gd name="connsiteX12" fmla="*/ 164782 w 2241943"/>
                <a:gd name="connsiteY12" fmla="*/ 1102660 h 1108436"/>
                <a:gd name="connsiteX13" fmla="*/ 1056323 w 2241943"/>
                <a:gd name="connsiteY13" fmla="*/ 1108375 h 1108436"/>
                <a:gd name="connsiteX14" fmla="*/ 1276350 w 2241943"/>
                <a:gd name="connsiteY14" fmla="*/ 937877 h 1108436"/>
                <a:gd name="connsiteX15" fmla="*/ 1283018 w 2241943"/>
                <a:gd name="connsiteY15" fmla="*/ 644507 h 1108436"/>
                <a:gd name="connsiteX16" fmla="*/ 2093595 w 2241943"/>
                <a:gd name="connsiteY16" fmla="*/ 692132 h 1108436"/>
                <a:gd name="connsiteX17" fmla="*/ 2174558 w 2241943"/>
                <a:gd name="connsiteY17" fmla="*/ 379712 h 110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1943" h="1108436">
                  <a:moveTo>
                    <a:pt x="2174558" y="379712"/>
                  </a:moveTo>
                  <a:cubicBezTo>
                    <a:pt x="2065020" y="299702"/>
                    <a:pt x="1286827" y="418765"/>
                    <a:pt x="1286827" y="418765"/>
                  </a:cubicBezTo>
                  <a:lnTo>
                    <a:pt x="1277302" y="273985"/>
                  </a:lnTo>
                  <a:cubicBezTo>
                    <a:pt x="1288733" y="-37483"/>
                    <a:pt x="1080135" y="1570"/>
                    <a:pt x="1080135" y="1570"/>
                  </a:cubicBezTo>
                  <a:cubicBezTo>
                    <a:pt x="1080135" y="1570"/>
                    <a:pt x="481965" y="21572"/>
                    <a:pt x="251460" y="9190"/>
                  </a:cubicBezTo>
                  <a:cubicBezTo>
                    <a:pt x="20955" y="-2240"/>
                    <a:pt x="30480" y="142540"/>
                    <a:pt x="30480" y="142540"/>
                  </a:cubicBezTo>
                  <a:lnTo>
                    <a:pt x="4763" y="436862"/>
                  </a:lnTo>
                  <a:cubicBezTo>
                    <a:pt x="4763" y="436862"/>
                    <a:pt x="3810" y="436862"/>
                    <a:pt x="3810" y="436862"/>
                  </a:cubicBezTo>
                  <a:cubicBezTo>
                    <a:pt x="3810" y="479725"/>
                    <a:pt x="1905" y="521635"/>
                    <a:pt x="0" y="564497"/>
                  </a:cubicBezTo>
                  <a:cubicBezTo>
                    <a:pt x="2857" y="593072"/>
                    <a:pt x="3810" y="622600"/>
                    <a:pt x="2857" y="651175"/>
                  </a:cubicBezTo>
                  <a:cubicBezTo>
                    <a:pt x="2857" y="667367"/>
                    <a:pt x="3810" y="684512"/>
                    <a:pt x="2857" y="700705"/>
                  </a:cubicBezTo>
                  <a:lnTo>
                    <a:pt x="6667" y="725470"/>
                  </a:lnTo>
                  <a:cubicBezTo>
                    <a:pt x="-11430" y="1108375"/>
                    <a:pt x="177165" y="1108375"/>
                    <a:pt x="164782" y="1102660"/>
                  </a:cubicBezTo>
                  <a:cubicBezTo>
                    <a:pt x="152400" y="1096945"/>
                    <a:pt x="1056323" y="1108375"/>
                    <a:pt x="1056323" y="1108375"/>
                  </a:cubicBezTo>
                  <a:cubicBezTo>
                    <a:pt x="1302068" y="1112185"/>
                    <a:pt x="1276350" y="937877"/>
                    <a:pt x="1276350" y="937877"/>
                  </a:cubicBezTo>
                  <a:lnTo>
                    <a:pt x="1283018" y="644507"/>
                  </a:lnTo>
                  <a:lnTo>
                    <a:pt x="2093595" y="692132"/>
                  </a:lnTo>
                  <a:cubicBezTo>
                    <a:pt x="2334578" y="675940"/>
                    <a:pt x="2220278" y="405430"/>
                    <a:pt x="2174558" y="379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: 形状 5"/>
            <p:cNvSpPr/>
            <p:nvPr>
              <p:custDataLst>
                <p:tags r:id="rId12"/>
              </p:custDataLst>
            </p:nvPr>
          </p:nvSpPr>
          <p:spPr>
            <a:xfrm>
              <a:off x="5826442" y="2541270"/>
              <a:ext cx="460057" cy="3002279"/>
            </a:xfrm>
            <a:custGeom>
              <a:avLst/>
              <a:gdLst>
                <a:gd name="connsiteX0" fmla="*/ 0 w 460057"/>
                <a:gd name="connsiteY0" fmla="*/ 952 h 3002279"/>
                <a:gd name="connsiteX1" fmla="*/ 181928 w 460057"/>
                <a:gd name="connsiteY1" fmla="*/ 3002280 h 3002279"/>
                <a:gd name="connsiteX2" fmla="*/ 460058 w 460057"/>
                <a:gd name="connsiteY2" fmla="*/ 0 h 3002279"/>
                <a:gd name="connsiteX3" fmla="*/ 0 w 460057"/>
                <a:gd name="connsiteY3" fmla="*/ 952 h 300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057" h="3002279">
                  <a:moveTo>
                    <a:pt x="0" y="952"/>
                  </a:moveTo>
                  <a:cubicBezTo>
                    <a:pt x="0" y="-3810"/>
                    <a:pt x="181928" y="3002280"/>
                    <a:pt x="181928" y="3002280"/>
                  </a:cubicBezTo>
                  <a:lnTo>
                    <a:pt x="460058" y="0"/>
                  </a:lnTo>
                  <a:cubicBezTo>
                    <a:pt x="460058" y="0"/>
                    <a:pt x="0" y="4763"/>
                    <a:pt x="0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6"/>
            <p:cNvSpPr/>
            <p:nvPr>
              <p:custDataLst>
                <p:tags r:id="rId13"/>
              </p:custDataLst>
            </p:nvPr>
          </p:nvSpPr>
          <p:spPr>
            <a:xfrm>
              <a:off x="4515002" y="1793022"/>
              <a:ext cx="936049" cy="342482"/>
            </a:xfrm>
            <a:custGeom>
              <a:avLst/>
              <a:gdLst>
                <a:gd name="connsiteX0" fmla="*/ 932345 w 936049"/>
                <a:gd name="connsiteY0" fmla="*/ 68163 h 342482"/>
                <a:gd name="connsiteX1" fmla="*/ 907580 w 936049"/>
                <a:gd name="connsiteY1" fmla="*/ 64353 h 342482"/>
                <a:gd name="connsiteX2" fmla="*/ 861860 w 936049"/>
                <a:gd name="connsiteY2" fmla="*/ 58638 h 342482"/>
                <a:gd name="connsiteX3" fmla="*/ 736130 w 936049"/>
                <a:gd name="connsiteY3" fmla="*/ 43398 h 342482"/>
                <a:gd name="connsiteX4" fmla="*/ 604685 w 936049"/>
                <a:gd name="connsiteY4" fmla="*/ 28158 h 342482"/>
                <a:gd name="connsiteX5" fmla="*/ 515150 w 936049"/>
                <a:gd name="connsiteY5" fmla="*/ 17680 h 342482"/>
                <a:gd name="connsiteX6" fmla="*/ 500863 w 936049"/>
                <a:gd name="connsiteY6" fmla="*/ 15775 h 342482"/>
                <a:gd name="connsiteX7" fmla="*/ 245593 w 936049"/>
                <a:gd name="connsiteY7" fmla="*/ 3393 h 342482"/>
                <a:gd name="connsiteX8" fmla="*/ 85573 w 936049"/>
                <a:gd name="connsiteY8" fmla="*/ 20538 h 342482"/>
                <a:gd name="connsiteX9" fmla="*/ 7468 w 936049"/>
                <a:gd name="connsiteY9" fmla="*/ 135790 h 342482"/>
                <a:gd name="connsiteX10" fmla="*/ 34138 w 936049"/>
                <a:gd name="connsiteY10" fmla="*/ 301525 h 342482"/>
                <a:gd name="connsiteX11" fmla="*/ 160820 w 936049"/>
                <a:gd name="connsiteY11" fmla="*/ 342483 h 342482"/>
                <a:gd name="connsiteX12" fmla="*/ 189395 w 936049"/>
                <a:gd name="connsiteY12" fmla="*/ 340578 h 342482"/>
                <a:gd name="connsiteX13" fmla="*/ 264643 w 936049"/>
                <a:gd name="connsiteY13" fmla="*/ 335815 h 342482"/>
                <a:gd name="connsiteX14" fmla="*/ 373228 w 936049"/>
                <a:gd name="connsiteY14" fmla="*/ 329148 h 342482"/>
                <a:gd name="connsiteX15" fmla="*/ 500863 w 936049"/>
                <a:gd name="connsiteY15" fmla="*/ 321528 h 342482"/>
                <a:gd name="connsiteX16" fmla="*/ 633260 w 936049"/>
                <a:gd name="connsiteY16" fmla="*/ 313908 h 342482"/>
                <a:gd name="connsiteX17" fmla="*/ 757085 w 936049"/>
                <a:gd name="connsiteY17" fmla="*/ 306288 h 342482"/>
                <a:gd name="connsiteX18" fmla="*/ 857098 w 936049"/>
                <a:gd name="connsiteY18" fmla="*/ 300573 h 342482"/>
                <a:gd name="connsiteX19" fmla="*/ 919963 w 936049"/>
                <a:gd name="connsiteY19" fmla="*/ 296763 h 342482"/>
                <a:gd name="connsiteX20" fmla="*/ 935203 w 936049"/>
                <a:gd name="connsiteY20" fmla="*/ 294858 h 342482"/>
                <a:gd name="connsiteX21" fmla="*/ 935203 w 936049"/>
                <a:gd name="connsiteY21" fmla="*/ 279618 h 342482"/>
                <a:gd name="connsiteX22" fmla="*/ 935203 w 936049"/>
                <a:gd name="connsiteY22" fmla="*/ 262473 h 342482"/>
                <a:gd name="connsiteX23" fmla="*/ 934250 w 936049"/>
                <a:gd name="connsiteY23" fmla="*/ 230088 h 342482"/>
                <a:gd name="connsiteX24" fmla="*/ 933298 w 936049"/>
                <a:gd name="connsiteY24" fmla="*/ 165318 h 342482"/>
                <a:gd name="connsiteX25" fmla="*/ 932345 w 936049"/>
                <a:gd name="connsiteY25" fmla="*/ 68163 h 34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6049" h="342482">
                  <a:moveTo>
                    <a:pt x="932345" y="68163"/>
                  </a:moveTo>
                  <a:cubicBezTo>
                    <a:pt x="932345" y="68163"/>
                    <a:pt x="911390" y="64353"/>
                    <a:pt x="907580" y="64353"/>
                  </a:cubicBezTo>
                  <a:cubicBezTo>
                    <a:pt x="892340" y="62448"/>
                    <a:pt x="877100" y="60543"/>
                    <a:pt x="861860" y="58638"/>
                  </a:cubicBezTo>
                  <a:cubicBezTo>
                    <a:pt x="819950" y="53875"/>
                    <a:pt x="778040" y="49113"/>
                    <a:pt x="736130" y="43398"/>
                  </a:cubicBezTo>
                  <a:cubicBezTo>
                    <a:pt x="692315" y="38635"/>
                    <a:pt x="648500" y="32920"/>
                    <a:pt x="604685" y="28158"/>
                  </a:cubicBezTo>
                  <a:cubicBezTo>
                    <a:pt x="575158" y="24348"/>
                    <a:pt x="545630" y="21490"/>
                    <a:pt x="515150" y="17680"/>
                  </a:cubicBezTo>
                  <a:cubicBezTo>
                    <a:pt x="510388" y="16728"/>
                    <a:pt x="505625" y="16728"/>
                    <a:pt x="500863" y="15775"/>
                  </a:cubicBezTo>
                  <a:lnTo>
                    <a:pt x="245593" y="3393"/>
                  </a:lnTo>
                  <a:cubicBezTo>
                    <a:pt x="181775" y="-3275"/>
                    <a:pt x="123673" y="-1370"/>
                    <a:pt x="85573" y="20538"/>
                  </a:cubicBezTo>
                  <a:cubicBezTo>
                    <a:pt x="85573" y="20538"/>
                    <a:pt x="34138" y="38635"/>
                    <a:pt x="7468" y="135790"/>
                  </a:cubicBezTo>
                  <a:cubicBezTo>
                    <a:pt x="-19202" y="232945"/>
                    <a:pt x="34138" y="301525"/>
                    <a:pt x="34138" y="301525"/>
                  </a:cubicBezTo>
                  <a:cubicBezTo>
                    <a:pt x="34138" y="301525"/>
                    <a:pt x="55093" y="331053"/>
                    <a:pt x="160820" y="342483"/>
                  </a:cubicBezTo>
                  <a:cubicBezTo>
                    <a:pt x="170345" y="341530"/>
                    <a:pt x="179870" y="341530"/>
                    <a:pt x="189395" y="340578"/>
                  </a:cubicBezTo>
                  <a:cubicBezTo>
                    <a:pt x="214160" y="338673"/>
                    <a:pt x="239878" y="337720"/>
                    <a:pt x="264643" y="335815"/>
                  </a:cubicBezTo>
                  <a:cubicBezTo>
                    <a:pt x="300838" y="333910"/>
                    <a:pt x="337033" y="331053"/>
                    <a:pt x="373228" y="329148"/>
                  </a:cubicBezTo>
                  <a:cubicBezTo>
                    <a:pt x="416090" y="326290"/>
                    <a:pt x="458000" y="324385"/>
                    <a:pt x="500863" y="321528"/>
                  </a:cubicBezTo>
                  <a:cubicBezTo>
                    <a:pt x="544678" y="318670"/>
                    <a:pt x="589445" y="315813"/>
                    <a:pt x="633260" y="313908"/>
                  </a:cubicBezTo>
                  <a:cubicBezTo>
                    <a:pt x="674218" y="311050"/>
                    <a:pt x="715175" y="309145"/>
                    <a:pt x="757085" y="306288"/>
                  </a:cubicBezTo>
                  <a:cubicBezTo>
                    <a:pt x="790423" y="304383"/>
                    <a:pt x="823760" y="302478"/>
                    <a:pt x="857098" y="300573"/>
                  </a:cubicBezTo>
                  <a:cubicBezTo>
                    <a:pt x="878053" y="299620"/>
                    <a:pt x="899008" y="297715"/>
                    <a:pt x="919963" y="296763"/>
                  </a:cubicBezTo>
                  <a:cubicBezTo>
                    <a:pt x="923773" y="296763"/>
                    <a:pt x="933298" y="297715"/>
                    <a:pt x="935203" y="294858"/>
                  </a:cubicBezTo>
                  <a:cubicBezTo>
                    <a:pt x="937108" y="292953"/>
                    <a:pt x="935203" y="282475"/>
                    <a:pt x="935203" y="279618"/>
                  </a:cubicBezTo>
                  <a:cubicBezTo>
                    <a:pt x="935203" y="273903"/>
                    <a:pt x="935203" y="268188"/>
                    <a:pt x="935203" y="262473"/>
                  </a:cubicBezTo>
                  <a:cubicBezTo>
                    <a:pt x="935203" y="251995"/>
                    <a:pt x="934250" y="240565"/>
                    <a:pt x="934250" y="230088"/>
                  </a:cubicBezTo>
                  <a:cubicBezTo>
                    <a:pt x="934250" y="208180"/>
                    <a:pt x="933298" y="187225"/>
                    <a:pt x="933298" y="165318"/>
                  </a:cubicBezTo>
                  <a:cubicBezTo>
                    <a:pt x="933298" y="134838"/>
                    <a:pt x="932345" y="68163"/>
                    <a:pt x="932345" y="68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: 形状 7"/>
            <p:cNvSpPr/>
            <p:nvPr>
              <p:custDataLst>
                <p:tags r:id="rId14"/>
              </p:custDataLst>
            </p:nvPr>
          </p:nvSpPr>
          <p:spPr>
            <a:xfrm>
              <a:off x="4514850" y="13144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: 形状 8"/>
            <p:cNvSpPr/>
            <p:nvPr>
              <p:custDataLst>
                <p:tags r:id="rId15"/>
              </p:custDataLst>
            </p:nvPr>
          </p:nvSpPr>
          <p:spPr>
            <a:xfrm>
              <a:off x="5265420" y="1314450"/>
              <a:ext cx="8572" cy="2857"/>
            </a:xfrm>
            <a:custGeom>
              <a:avLst/>
              <a:gdLst>
                <a:gd name="connsiteX0" fmla="*/ 0 w 8572"/>
                <a:gd name="connsiteY0" fmla="*/ 0 h 2857"/>
                <a:gd name="connsiteX1" fmla="*/ 8572 w 8572"/>
                <a:gd name="connsiteY1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857">
                  <a:moveTo>
                    <a:pt x="0" y="0"/>
                  </a:moveTo>
                  <a:lnTo>
                    <a:pt x="8572" y="2858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: 形状 9"/>
            <p:cNvSpPr/>
            <p:nvPr>
              <p:custDataLst>
                <p:tags r:id="rId16"/>
              </p:custDataLst>
            </p:nvPr>
          </p:nvSpPr>
          <p:spPr>
            <a:xfrm>
              <a:off x="5268277" y="154876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任意多边形: 形状 10"/>
            <p:cNvSpPr/>
            <p:nvPr>
              <p:custDataLst>
                <p:tags r:id="rId17"/>
              </p:custDataLst>
            </p:nvPr>
          </p:nvSpPr>
          <p:spPr>
            <a:xfrm>
              <a:off x="5595760" y="4130040"/>
              <a:ext cx="854004" cy="265747"/>
            </a:xfrm>
            <a:custGeom>
              <a:avLst/>
              <a:gdLst>
                <a:gd name="connsiteX0" fmla="*/ 104000 w 854004"/>
                <a:gd name="connsiteY0" fmla="*/ 0 h 265747"/>
                <a:gd name="connsiteX1" fmla="*/ 792657 w 854004"/>
                <a:gd name="connsiteY1" fmla="*/ 2857 h 265747"/>
                <a:gd name="connsiteX2" fmla="*/ 759320 w 854004"/>
                <a:gd name="connsiteY2" fmla="*/ 260985 h 265747"/>
                <a:gd name="connsiteX3" fmla="*/ 102095 w 854004"/>
                <a:gd name="connsiteY3" fmla="*/ 265747 h 265747"/>
                <a:gd name="connsiteX4" fmla="*/ 104000 w 854004"/>
                <a:gd name="connsiteY4" fmla="*/ 0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04" h="265747">
                  <a:moveTo>
                    <a:pt x="104000" y="0"/>
                  </a:moveTo>
                  <a:lnTo>
                    <a:pt x="792657" y="2857"/>
                  </a:lnTo>
                  <a:cubicBezTo>
                    <a:pt x="792657" y="2857"/>
                    <a:pt x="950772" y="132397"/>
                    <a:pt x="759320" y="260985"/>
                  </a:cubicBezTo>
                  <a:lnTo>
                    <a:pt x="102095" y="265747"/>
                  </a:lnTo>
                  <a:cubicBezTo>
                    <a:pt x="103047" y="265747"/>
                    <a:pt x="-129363" y="144780"/>
                    <a:pt x="104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: 形状 11"/>
            <p:cNvSpPr/>
            <p:nvPr>
              <p:custDataLst>
                <p:tags r:id="rId18"/>
              </p:custDataLst>
            </p:nvPr>
          </p:nvSpPr>
          <p:spPr>
            <a:xfrm>
              <a:off x="5745126" y="4482465"/>
              <a:ext cx="556468" cy="172402"/>
            </a:xfrm>
            <a:custGeom>
              <a:avLst/>
              <a:gdLst>
                <a:gd name="connsiteX0" fmla="*/ 67981 w 556468"/>
                <a:gd name="connsiteY0" fmla="*/ 0 h 172402"/>
                <a:gd name="connsiteX1" fmla="*/ 516609 w 556468"/>
                <a:gd name="connsiteY1" fmla="*/ 1905 h 172402"/>
                <a:gd name="connsiteX2" fmla="*/ 494701 w 556468"/>
                <a:gd name="connsiteY2" fmla="*/ 169545 h 172402"/>
                <a:gd name="connsiteX3" fmla="*/ 67029 w 556468"/>
                <a:gd name="connsiteY3" fmla="*/ 172403 h 172402"/>
                <a:gd name="connsiteX4" fmla="*/ 67981 w 556468"/>
                <a:gd name="connsiteY4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68" h="172402">
                  <a:moveTo>
                    <a:pt x="67981" y="0"/>
                  </a:moveTo>
                  <a:lnTo>
                    <a:pt x="516609" y="1905"/>
                  </a:lnTo>
                  <a:cubicBezTo>
                    <a:pt x="516609" y="1905"/>
                    <a:pt x="619479" y="86678"/>
                    <a:pt x="494701" y="169545"/>
                  </a:cubicBezTo>
                  <a:lnTo>
                    <a:pt x="67029" y="172403"/>
                  </a:lnTo>
                  <a:cubicBezTo>
                    <a:pt x="67029" y="172403"/>
                    <a:pt x="-84419" y="94297"/>
                    <a:pt x="679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图形 1"/>
          <p:cNvGrpSpPr/>
          <p:nvPr>
            <p:custDataLst>
              <p:tags r:id="rId1"/>
            </p:custDataLst>
          </p:nvPr>
        </p:nvGrpSpPr>
        <p:grpSpPr>
          <a:xfrm flipH="1">
            <a:off x="113665" y="6020435"/>
            <a:ext cx="807085" cy="775335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9" name="任意多边形: 形状 3"/>
            <p:cNvSpPr/>
            <p:nvPr>
              <p:custDataLst>
                <p:tags r:id="rId17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: 形状 4"/>
            <p:cNvSpPr/>
            <p:nvPr>
              <p:custDataLst>
                <p:tags r:id="rId18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图形 1"/>
          <p:cNvGrpSpPr/>
          <p:nvPr>
            <p:custDataLst>
              <p:tags r:id="rId2"/>
            </p:custDataLst>
          </p:nvPr>
        </p:nvGrpSpPr>
        <p:grpSpPr>
          <a:xfrm>
            <a:off x="11372215" y="102235"/>
            <a:ext cx="577850" cy="774065"/>
            <a:chOff x="4514850" y="1314450"/>
            <a:chExt cx="3159200" cy="4229099"/>
          </a:xfrm>
          <a:solidFill>
            <a:schemeClr val="accent1"/>
          </a:solidFill>
        </p:grpSpPr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>
            <a:xfrm>
              <a:off x="5432107" y="1446230"/>
              <a:ext cx="2241943" cy="1108436"/>
            </a:xfrm>
            <a:custGeom>
              <a:avLst/>
              <a:gdLst>
                <a:gd name="connsiteX0" fmla="*/ 2174558 w 2241943"/>
                <a:gd name="connsiteY0" fmla="*/ 379712 h 1108436"/>
                <a:gd name="connsiteX1" fmla="*/ 1286827 w 2241943"/>
                <a:gd name="connsiteY1" fmla="*/ 418765 h 1108436"/>
                <a:gd name="connsiteX2" fmla="*/ 1277302 w 2241943"/>
                <a:gd name="connsiteY2" fmla="*/ 273985 h 1108436"/>
                <a:gd name="connsiteX3" fmla="*/ 1080135 w 2241943"/>
                <a:gd name="connsiteY3" fmla="*/ 1570 h 1108436"/>
                <a:gd name="connsiteX4" fmla="*/ 251460 w 2241943"/>
                <a:gd name="connsiteY4" fmla="*/ 9190 h 1108436"/>
                <a:gd name="connsiteX5" fmla="*/ 30480 w 2241943"/>
                <a:gd name="connsiteY5" fmla="*/ 142540 h 1108436"/>
                <a:gd name="connsiteX6" fmla="*/ 4763 w 2241943"/>
                <a:gd name="connsiteY6" fmla="*/ 436862 h 1108436"/>
                <a:gd name="connsiteX7" fmla="*/ 3810 w 2241943"/>
                <a:gd name="connsiteY7" fmla="*/ 436862 h 1108436"/>
                <a:gd name="connsiteX8" fmla="*/ 0 w 2241943"/>
                <a:gd name="connsiteY8" fmla="*/ 564497 h 1108436"/>
                <a:gd name="connsiteX9" fmla="*/ 2857 w 2241943"/>
                <a:gd name="connsiteY9" fmla="*/ 651175 h 1108436"/>
                <a:gd name="connsiteX10" fmla="*/ 2857 w 2241943"/>
                <a:gd name="connsiteY10" fmla="*/ 700705 h 1108436"/>
                <a:gd name="connsiteX11" fmla="*/ 6667 w 2241943"/>
                <a:gd name="connsiteY11" fmla="*/ 725470 h 1108436"/>
                <a:gd name="connsiteX12" fmla="*/ 164782 w 2241943"/>
                <a:gd name="connsiteY12" fmla="*/ 1102660 h 1108436"/>
                <a:gd name="connsiteX13" fmla="*/ 1056323 w 2241943"/>
                <a:gd name="connsiteY13" fmla="*/ 1108375 h 1108436"/>
                <a:gd name="connsiteX14" fmla="*/ 1276350 w 2241943"/>
                <a:gd name="connsiteY14" fmla="*/ 937877 h 1108436"/>
                <a:gd name="connsiteX15" fmla="*/ 1283018 w 2241943"/>
                <a:gd name="connsiteY15" fmla="*/ 644507 h 1108436"/>
                <a:gd name="connsiteX16" fmla="*/ 2093595 w 2241943"/>
                <a:gd name="connsiteY16" fmla="*/ 692132 h 1108436"/>
                <a:gd name="connsiteX17" fmla="*/ 2174558 w 2241943"/>
                <a:gd name="connsiteY17" fmla="*/ 379712 h 110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41943" h="1108436">
                  <a:moveTo>
                    <a:pt x="2174558" y="379712"/>
                  </a:moveTo>
                  <a:cubicBezTo>
                    <a:pt x="2065020" y="299702"/>
                    <a:pt x="1286827" y="418765"/>
                    <a:pt x="1286827" y="418765"/>
                  </a:cubicBezTo>
                  <a:lnTo>
                    <a:pt x="1277302" y="273985"/>
                  </a:lnTo>
                  <a:cubicBezTo>
                    <a:pt x="1288733" y="-37483"/>
                    <a:pt x="1080135" y="1570"/>
                    <a:pt x="1080135" y="1570"/>
                  </a:cubicBezTo>
                  <a:cubicBezTo>
                    <a:pt x="1080135" y="1570"/>
                    <a:pt x="481965" y="21572"/>
                    <a:pt x="251460" y="9190"/>
                  </a:cubicBezTo>
                  <a:cubicBezTo>
                    <a:pt x="20955" y="-2240"/>
                    <a:pt x="30480" y="142540"/>
                    <a:pt x="30480" y="142540"/>
                  </a:cubicBezTo>
                  <a:lnTo>
                    <a:pt x="4763" y="436862"/>
                  </a:lnTo>
                  <a:cubicBezTo>
                    <a:pt x="4763" y="436862"/>
                    <a:pt x="3810" y="436862"/>
                    <a:pt x="3810" y="436862"/>
                  </a:cubicBezTo>
                  <a:cubicBezTo>
                    <a:pt x="3810" y="479725"/>
                    <a:pt x="1905" y="521635"/>
                    <a:pt x="0" y="564497"/>
                  </a:cubicBezTo>
                  <a:cubicBezTo>
                    <a:pt x="2857" y="593072"/>
                    <a:pt x="3810" y="622600"/>
                    <a:pt x="2857" y="651175"/>
                  </a:cubicBezTo>
                  <a:cubicBezTo>
                    <a:pt x="2857" y="667367"/>
                    <a:pt x="3810" y="684512"/>
                    <a:pt x="2857" y="700705"/>
                  </a:cubicBezTo>
                  <a:lnTo>
                    <a:pt x="6667" y="725470"/>
                  </a:lnTo>
                  <a:cubicBezTo>
                    <a:pt x="-11430" y="1108375"/>
                    <a:pt x="177165" y="1108375"/>
                    <a:pt x="164782" y="1102660"/>
                  </a:cubicBezTo>
                  <a:cubicBezTo>
                    <a:pt x="152400" y="1096945"/>
                    <a:pt x="1056323" y="1108375"/>
                    <a:pt x="1056323" y="1108375"/>
                  </a:cubicBezTo>
                  <a:cubicBezTo>
                    <a:pt x="1302068" y="1112185"/>
                    <a:pt x="1276350" y="937877"/>
                    <a:pt x="1276350" y="937877"/>
                  </a:cubicBezTo>
                  <a:lnTo>
                    <a:pt x="1283018" y="644507"/>
                  </a:lnTo>
                  <a:lnTo>
                    <a:pt x="2093595" y="692132"/>
                  </a:lnTo>
                  <a:cubicBezTo>
                    <a:pt x="2334578" y="675940"/>
                    <a:pt x="2220278" y="405430"/>
                    <a:pt x="2174558" y="3797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: 形状 5"/>
            <p:cNvSpPr/>
            <p:nvPr>
              <p:custDataLst>
                <p:tags r:id="rId10"/>
              </p:custDataLst>
            </p:nvPr>
          </p:nvSpPr>
          <p:spPr>
            <a:xfrm>
              <a:off x="5826442" y="2541270"/>
              <a:ext cx="460057" cy="3002279"/>
            </a:xfrm>
            <a:custGeom>
              <a:avLst/>
              <a:gdLst>
                <a:gd name="connsiteX0" fmla="*/ 0 w 460057"/>
                <a:gd name="connsiteY0" fmla="*/ 952 h 3002279"/>
                <a:gd name="connsiteX1" fmla="*/ 181928 w 460057"/>
                <a:gd name="connsiteY1" fmla="*/ 3002280 h 3002279"/>
                <a:gd name="connsiteX2" fmla="*/ 460058 w 460057"/>
                <a:gd name="connsiteY2" fmla="*/ 0 h 3002279"/>
                <a:gd name="connsiteX3" fmla="*/ 0 w 460057"/>
                <a:gd name="connsiteY3" fmla="*/ 952 h 300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057" h="3002279">
                  <a:moveTo>
                    <a:pt x="0" y="952"/>
                  </a:moveTo>
                  <a:cubicBezTo>
                    <a:pt x="0" y="-3810"/>
                    <a:pt x="181928" y="3002280"/>
                    <a:pt x="181928" y="3002280"/>
                  </a:cubicBezTo>
                  <a:lnTo>
                    <a:pt x="460058" y="0"/>
                  </a:lnTo>
                  <a:cubicBezTo>
                    <a:pt x="460058" y="0"/>
                    <a:pt x="0" y="4763"/>
                    <a:pt x="0" y="9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任意多边形: 形状 6"/>
            <p:cNvSpPr/>
            <p:nvPr>
              <p:custDataLst>
                <p:tags r:id="rId11"/>
              </p:custDataLst>
            </p:nvPr>
          </p:nvSpPr>
          <p:spPr>
            <a:xfrm>
              <a:off x="4515002" y="1793022"/>
              <a:ext cx="936049" cy="342482"/>
            </a:xfrm>
            <a:custGeom>
              <a:avLst/>
              <a:gdLst>
                <a:gd name="connsiteX0" fmla="*/ 932345 w 936049"/>
                <a:gd name="connsiteY0" fmla="*/ 68163 h 342482"/>
                <a:gd name="connsiteX1" fmla="*/ 907580 w 936049"/>
                <a:gd name="connsiteY1" fmla="*/ 64353 h 342482"/>
                <a:gd name="connsiteX2" fmla="*/ 861860 w 936049"/>
                <a:gd name="connsiteY2" fmla="*/ 58638 h 342482"/>
                <a:gd name="connsiteX3" fmla="*/ 736130 w 936049"/>
                <a:gd name="connsiteY3" fmla="*/ 43398 h 342482"/>
                <a:gd name="connsiteX4" fmla="*/ 604685 w 936049"/>
                <a:gd name="connsiteY4" fmla="*/ 28158 h 342482"/>
                <a:gd name="connsiteX5" fmla="*/ 515150 w 936049"/>
                <a:gd name="connsiteY5" fmla="*/ 17680 h 342482"/>
                <a:gd name="connsiteX6" fmla="*/ 500863 w 936049"/>
                <a:gd name="connsiteY6" fmla="*/ 15775 h 342482"/>
                <a:gd name="connsiteX7" fmla="*/ 245593 w 936049"/>
                <a:gd name="connsiteY7" fmla="*/ 3393 h 342482"/>
                <a:gd name="connsiteX8" fmla="*/ 85573 w 936049"/>
                <a:gd name="connsiteY8" fmla="*/ 20538 h 342482"/>
                <a:gd name="connsiteX9" fmla="*/ 7468 w 936049"/>
                <a:gd name="connsiteY9" fmla="*/ 135790 h 342482"/>
                <a:gd name="connsiteX10" fmla="*/ 34138 w 936049"/>
                <a:gd name="connsiteY10" fmla="*/ 301525 h 342482"/>
                <a:gd name="connsiteX11" fmla="*/ 160820 w 936049"/>
                <a:gd name="connsiteY11" fmla="*/ 342483 h 342482"/>
                <a:gd name="connsiteX12" fmla="*/ 189395 w 936049"/>
                <a:gd name="connsiteY12" fmla="*/ 340578 h 342482"/>
                <a:gd name="connsiteX13" fmla="*/ 264643 w 936049"/>
                <a:gd name="connsiteY13" fmla="*/ 335815 h 342482"/>
                <a:gd name="connsiteX14" fmla="*/ 373228 w 936049"/>
                <a:gd name="connsiteY14" fmla="*/ 329148 h 342482"/>
                <a:gd name="connsiteX15" fmla="*/ 500863 w 936049"/>
                <a:gd name="connsiteY15" fmla="*/ 321528 h 342482"/>
                <a:gd name="connsiteX16" fmla="*/ 633260 w 936049"/>
                <a:gd name="connsiteY16" fmla="*/ 313908 h 342482"/>
                <a:gd name="connsiteX17" fmla="*/ 757085 w 936049"/>
                <a:gd name="connsiteY17" fmla="*/ 306288 h 342482"/>
                <a:gd name="connsiteX18" fmla="*/ 857098 w 936049"/>
                <a:gd name="connsiteY18" fmla="*/ 300573 h 342482"/>
                <a:gd name="connsiteX19" fmla="*/ 919963 w 936049"/>
                <a:gd name="connsiteY19" fmla="*/ 296763 h 342482"/>
                <a:gd name="connsiteX20" fmla="*/ 935203 w 936049"/>
                <a:gd name="connsiteY20" fmla="*/ 294858 h 342482"/>
                <a:gd name="connsiteX21" fmla="*/ 935203 w 936049"/>
                <a:gd name="connsiteY21" fmla="*/ 279618 h 342482"/>
                <a:gd name="connsiteX22" fmla="*/ 935203 w 936049"/>
                <a:gd name="connsiteY22" fmla="*/ 262473 h 342482"/>
                <a:gd name="connsiteX23" fmla="*/ 934250 w 936049"/>
                <a:gd name="connsiteY23" fmla="*/ 230088 h 342482"/>
                <a:gd name="connsiteX24" fmla="*/ 933298 w 936049"/>
                <a:gd name="connsiteY24" fmla="*/ 165318 h 342482"/>
                <a:gd name="connsiteX25" fmla="*/ 932345 w 936049"/>
                <a:gd name="connsiteY25" fmla="*/ 68163 h 34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6049" h="342482">
                  <a:moveTo>
                    <a:pt x="932345" y="68163"/>
                  </a:moveTo>
                  <a:cubicBezTo>
                    <a:pt x="932345" y="68163"/>
                    <a:pt x="911390" y="64353"/>
                    <a:pt x="907580" y="64353"/>
                  </a:cubicBezTo>
                  <a:cubicBezTo>
                    <a:pt x="892340" y="62448"/>
                    <a:pt x="877100" y="60543"/>
                    <a:pt x="861860" y="58638"/>
                  </a:cubicBezTo>
                  <a:cubicBezTo>
                    <a:pt x="819950" y="53875"/>
                    <a:pt x="778040" y="49113"/>
                    <a:pt x="736130" y="43398"/>
                  </a:cubicBezTo>
                  <a:cubicBezTo>
                    <a:pt x="692315" y="38635"/>
                    <a:pt x="648500" y="32920"/>
                    <a:pt x="604685" y="28158"/>
                  </a:cubicBezTo>
                  <a:cubicBezTo>
                    <a:pt x="575158" y="24348"/>
                    <a:pt x="545630" y="21490"/>
                    <a:pt x="515150" y="17680"/>
                  </a:cubicBezTo>
                  <a:cubicBezTo>
                    <a:pt x="510388" y="16728"/>
                    <a:pt x="505625" y="16728"/>
                    <a:pt x="500863" y="15775"/>
                  </a:cubicBezTo>
                  <a:lnTo>
                    <a:pt x="245593" y="3393"/>
                  </a:lnTo>
                  <a:cubicBezTo>
                    <a:pt x="181775" y="-3275"/>
                    <a:pt x="123673" y="-1370"/>
                    <a:pt x="85573" y="20538"/>
                  </a:cubicBezTo>
                  <a:cubicBezTo>
                    <a:pt x="85573" y="20538"/>
                    <a:pt x="34138" y="38635"/>
                    <a:pt x="7468" y="135790"/>
                  </a:cubicBezTo>
                  <a:cubicBezTo>
                    <a:pt x="-19202" y="232945"/>
                    <a:pt x="34138" y="301525"/>
                    <a:pt x="34138" y="301525"/>
                  </a:cubicBezTo>
                  <a:cubicBezTo>
                    <a:pt x="34138" y="301525"/>
                    <a:pt x="55093" y="331053"/>
                    <a:pt x="160820" y="342483"/>
                  </a:cubicBezTo>
                  <a:cubicBezTo>
                    <a:pt x="170345" y="341530"/>
                    <a:pt x="179870" y="341530"/>
                    <a:pt x="189395" y="340578"/>
                  </a:cubicBezTo>
                  <a:cubicBezTo>
                    <a:pt x="214160" y="338673"/>
                    <a:pt x="239878" y="337720"/>
                    <a:pt x="264643" y="335815"/>
                  </a:cubicBezTo>
                  <a:cubicBezTo>
                    <a:pt x="300838" y="333910"/>
                    <a:pt x="337033" y="331053"/>
                    <a:pt x="373228" y="329148"/>
                  </a:cubicBezTo>
                  <a:cubicBezTo>
                    <a:pt x="416090" y="326290"/>
                    <a:pt x="458000" y="324385"/>
                    <a:pt x="500863" y="321528"/>
                  </a:cubicBezTo>
                  <a:cubicBezTo>
                    <a:pt x="544678" y="318670"/>
                    <a:pt x="589445" y="315813"/>
                    <a:pt x="633260" y="313908"/>
                  </a:cubicBezTo>
                  <a:cubicBezTo>
                    <a:pt x="674218" y="311050"/>
                    <a:pt x="715175" y="309145"/>
                    <a:pt x="757085" y="306288"/>
                  </a:cubicBezTo>
                  <a:cubicBezTo>
                    <a:pt x="790423" y="304383"/>
                    <a:pt x="823760" y="302478"/>
                    <a:pt x="857098" y="300573"/>
                  </a:cubicBezTo>
                  <a:cubicBezTo>
                    <a:pt x="878053" y="299620"/>
                    <a:pt x="899008" y="297715"/>
                    <a:pt x="919963" y="296763"/>
                  </a:cubicBezTo>
                  <a:cubicBezTo>
                    <a:pt x="923773" y="296763"/>
                    <a:pt x="933298" y="297715"/>
                    <a:pt x="935203" y="294858"/>
                  </a:cubicBezTo>
                  <a:cubicBezTo>
                    <a:pt x="937108" y="292953"/>
                    <a:pt x="935203" y="282475"/>
                    <a:pt x="935203" y="279618"/>
                  </a:cubicBezTo>
                  <a:cubicBezTo>
                    <a:pt x="935203" y="273903"/>
                    <a:pt x="935203" y="268188"/>
                    <a:pt x="935203" y="262473"/>
                  </a:cubicBezTo>
                  <a:cubicBezTo>
                    <a:pt x="935203" y="251995"/>
                    <a:pt x="934250" y="240565"/>
                    <a:pt x="934250" y="230088"/>
                  </a:cubicBezTo>
                  <a:cubicBezTo>
                    <a:pt x="934250" y="208180"/>
                    <a:pt x="933298" y="187225"/>
                    <a:pt x="933298" y="165318"/>
                  </a:cubicBezTo>
                  <a:cubicBezTo>
                    <a:pt x="933298" y="134838"/>
                    <a:pt x="932345" y="68163"/>
                    <a:pt x="932345" y="68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任意多边形: 形状 7"/>
            <p:cNvSpPr/>
            <p:nvPr>
              <p:custDataLst>
                <p:tags r:id="rId12"/>
              </p:custDataLst>
            </p:nvPr>
          </p:nvSpPr>
          <p:spPr>
            <a:xfrm>
              <a:off x="4514850" y="13144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任意多边形: 形状 8"/>
            <p:cNvSpPr/>
            <p:nvPr>
              <p:custDataLst>
                <p:tags r:id="rId13"/>
              </p:custDataLst>
            </p:nvPr>
          </p:nvSpPr>
          <p:spPr>
            <a:xfrm>
              <a:off x="5265420" y="1314450"/>
              <a:ext cx="8572" cy="2857"/>
            </a:xfrm>
            <a:custGeom>
              <a:avLst/>
              <a:gdLst>
                <a:gd name="connsiteX0" fmla="*/ 0 w 8572"/>
                <a:gd name="connsiteY0" fmla="*/ 0 h 2857"/>
                <a:gd name="connsiteX1" fmla="*/ 8572 w 8572"/>
                <a:gd name="connsiteY1" fmla="*/ 2858 h 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" h="2857">
                  <a:moveTo>
                    <a:pt x="0" y="0"/>
                  </a:moveTo>
                  <a:lnTo>
                    <a:pt x="8572" y="2858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: 形状 9"/>
            <p:cNvSpPr/>
            <p:nvPr>
              <p:custDataLst>
                <p:tags r:id="rId14"/>
              </p:custDataLst>
            </p:nvPr>
          </p:nvSpPr>
          <p:spPr>
            <a:xfrm>
              <a:off x="5268277" y="1548765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: 形状 10"/>
            <p:cNvSpPr/>
            <p:nvPr>
              <p:custDataLst>
                <p:tags r:id="rId15"/>
              </p:custDataLst>
            </p:nvPr>
          </p:nvSpPr>
          <p:spPr>
            <a:xfrm>
              <a:off x="5595760" y="4130040"/>
              <a:ext cx="854004" cy="265747"/>
            </a:xfrm>
            <a:custGeom>
              <a:avLst/>
              <a:gdLst>
                <a:gd name="connsiteX0" fmla="*/ 104000 w 854004"/>
                <a:gd name="connsiteY0" fmla="*/ 0 h 265747"/>
                <a:gd name="connsiteX1" fmla="*/ 792657 w 854004"/>
                <a:gd name="connsiteY1" fmla="*/ 2857 h 265747"/>
                <a:gd name="connsiteX2" fmla="*/ 759320 w 854004"/>
                <a:gd name="connsiteY2" fmla="*/ 260985 h 265747"/>
                <a:gd name="connsiteX3" fmla="*/ 102095 w 854004"/>
                <a:gd name="connsiteY3" fmla="*/ 265747 h 265747"/>
                <a:gd name="connsiteX4" fmla="*/ 104000 w 854004"/>
                <a:gd name="connsiteY4" fmla="*/ 0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04" h="265747">
                  <a:moveTo>
                    <a:pt x="104000" y="0"/>
                  </a:moveTo>
                  <a:lnTo>
                    <a:pt x="792657" y="2857"/>
                  </a:lnTo>
                  <a:cubicBezTo>
                    <a:pt x="792657" y="2857"/>
                    <a:pt x="950772" y="132397"/>
                    <a:pt x="759320" y="260985"/>
                  </a:cubicBezTo>
                  <a:lnTo>
                    <a:pt x="102095" y="265747"/>
                  </a:lnTo>
                  <a:cubicBezTo>
                    <a:pt x="103047" y="265747"/>
                    <a:pt x="-129363" y="144780"/>
                    <a:pt x="1040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任意多边形: 形状 11"/>
            <p:cNvSpPr/>
            <p:nvPr>
              <p:custDataLst>
                <p:tags r:id="rId16"/>
              </p:custDataLst>
            </p:nvPr>
          </p:nvSpPr>
          <p:spPr>
            <a:xfrm>
              <a:off x="5745126" y="4482465"/>
              <a:ext cx="556468" cy="172402"/>
            </a:xfrm>
            <a:custGeom>
              <a:avLst/>
              <a:gdLst>
                <a:gd name="connsiteX0" fmla="*/ 67981 w 556468"/>
                <a:gd name="connsiteY0" fmla="*/ 0 h 172402"/>
                <a:gd name="connsiteX1" fmla="*/ 516609 w 556468"/>
                <a:gd name="connsiteY1" fmla="*/ 1905 h 172402"/>
                <a:gd name="connsiteX2" fmla="*/ 494701 w 556468"/>
                <a:gd name="connsiteY2" fmla="*/ 169545 h 172402"/>
                <a:gd name="connsiteX3" fmla="*/ 67029 w 556468"/>
                <a:gd name="connsiteY3" fmla="*/ 172403 h 172402"/>
                <a:gd name="connsiteX4" fmla="*/ 67981 w 556468"/>
                <a:gd name="connsiteY4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468" h="172402">
                  <a:moveTo>
                    <a:pt x="67981" y="0"/>
                  </a:moveTo>
                  <a:lnTo>
                    <a:pt x="516609" y="1905"/>
                  </a:lnTo>
                  <a:cubicBezTo>
                    <a:pt x="516609" y="1905"/>
                    <a:pt x="619479" y="86678"/>
                    <a:pt x="494701" y="169545"/>
                  </a:cubicBezTo>
                  <a:lnTo>
                    <a:pt x="67029" y="172403"/>
                  </a:lnTo>
                  <a:cubicBezTo>
                    <a:pt x="67029" y="172403"/>
                    <a:pt x="-84419" y="94297"/>
                    <a:pt x="679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0"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 1"/>
          <p:cNvGrpSpPr/>
          <p:nvPr>
            <p:custDataLst>
              <p:tags r:id="rId1"/>
            </p:custDataLst>
          </p:nvPr>
        </p:nvGrpSpPr>
        <p:grpSpPr>
          <a:xfrm>
            <a:off x="10687063" y="5556251"/>
            <a:ext cx="1192337" cy="1144959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8" name="任意多边形: 形状 3"/>
            <p:cNvSpPr/>
            <p:nvPr>
              <p:custDataLst>
                <p:tags r:id="rId7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: 形状 4"/>
            <p:cNvSpPr/>
            <p:nvPr>
              <p:custDataLst>
                <p:tags r:id="rId8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3"/>
          <p:cNvSpPr/>
          <p:nvPr>
            <p:custDataLst>
              <p:tags r:id="rId1"/>
            </p:custDataLst>
          </p:nvPr>
        </p:nvSpPr>
        <p:spPr>
          <a:xfrm rot="5400000">
            <a:off x="2863215" y="5285105"/>
            <a:ext cx="1045845" cy="2092325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18" h="2436">
                <a:moveTo>
                  <a:pt x="1218" y="0"/>
                </a:moveTo>
                <a:lnTo>
                  <a:pt x="1218" y="2436"/>
                </a:lnTo>
                <a:lnTo>
                  <a:pt x="0" y="2436"/>
                </a:lnTo>
                <a:lnTo>
                  <a:pt x="1218" y="0"/>
                </a:lnTo>
                <a:close/>
              </a:path>
            </a:pathLst>
          </a:custGeom>
          <a:solidFill>
            <a:schemeClr val="accent1">
              <a:lumMod val="7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2"/>
            </p:custDataLst>
          </p:nvPr>
        </p:nvSpPr>
        <p:spPr>
          <a:xfrm rot="3480000">
            <a:off x="297976" y="5155973"/>
            <a:ext cx="1495910" cy="2341245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2356" h="3687">
                <a:moveTo>
                  <a:pt x="1555" y="0"/>
                </a:moveTo>
                <a:lnTo>
                  <a:pt x="2356" y="1603"/>
                </a:lnTo>
                <a:lnTo>
                  <a:pt x="1053" y="3687"/>
                </a:lnTo>
                <a:lnTo>
                  <a:pt x="925" y="3687"/>
                </a:lnTo>
                <a:lnTo>
                  <a:pt x="0" y="3109"/>
                </a:lnTo>
                <a:lnTo>
                  <a:pt x="1555" y="0"/>
                </a:ln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图形 1"/>
          <p:cNvGrpSpPr/>
          <p:nvPr>
            <p:custDataLst>
              <p:tags r:id="rId3"/>
            </p:custDataLst>
          </p:nvPr>
        </p:nvGrpSpPr>
        <p:grpSpPr>
          <a:xfrm>
            <a:off x="7943890" y="2488565"/>
            <a:ext cx="3932296" cy="3776074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20" name="任意多边形: 形状 3"/>
            <p:cNvSpPr/>
            <p:nvPr>
              <p:custDataLst>
                <p:tags r:id="rId14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: 形状 4"/>
            <p:cNvSpPr/>
            <p:nvPr>
              <p:custDataLst>
                <p:tags r:id="rId15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等腰三角形 23"/>
          <p:cNvSpPr/>
          <p:nvPr>
            <p:custDataLst>
              <p:tags r:id="rId4"/>
            </p:custDataLst>
          </p:nvPr>
        </p:nvSpPr>
        <p:spPr>
          <a:xfrm rot="16020000">
            <a:off x="6581775" y="5613400"/>
            <a:ext cx="456565" cy="478155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254059" y="1918013"/>
            <a:ext cx="5427980" cy="1100777"/>
          </a:xfrm>
        </p:spPr>
        <p:txBody>
          <a:bodyPr wrap="square" lIns="91440" tIns="45720" rIns="91440" bIns="45720" anchor="t" anchorCtr="0">
            <a:normAutofit/>
          </a:bodyPr>
          <a:lstStyle>
            <a:lvl1pPr algn="ctr">
              <a:defRPr sz="6600" b="1" u="none" strike="noStrike" kern="1200" cap="none" spc="300" normalizeH="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2759710" y="3181830"/>
            <a:ext cx="6416675" cy="1035388"/>
          </a:xfrm>
        </p:spPr>
        <p:txBody>
          <a:bodyPr wrap="square" lIns="91440" tIns="45720" rIns="91440" bIns="4572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 10"/>
          <p:cNvSpPr/>
          <p:nvPr>
            <p:custDataLst>
              <p:tags r:id="rId10"/>
            </p:custDataLst>
          </p:nvPr>
        </p:nvSpPr>
        <p:spPr>
          <a:xfrm rot="2400000">
            <a:off x="80322" y="-279313"/>
            <a:ext cx="1454785" cy="92089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2291" h="1450">
                <a:moveTo>
                  <a:pt x="1566" y="0"/>
                </a:moveTo>
                <a:lnTo>
                  <a:pt x="2291" y="1450"/>
                </a:lnTo>
                <a:lnTo>
                  <a:pt x="114" y="1450"/>
                </a:lnTo>
                <a:lnTo>
                  <a:pt x="0" y="1314"/>
                </a:lnTo>
                <a:lnTo>
                  <a:pt x="156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>
            <p:custDataLst>
              <p:tags r:id="rId11"/>
            </p:custDataLst>
          </p:nvPr>
        </p:nvSpPr>
        <p:spPr>
          <a:xfrm rot="4980000">
            <a:off x="559435" y="1249045"/>
            <a:ext cx="501015" cy="50101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2"/>
          <p:cNvSpPr/>
          <p:nvPr>
            <p:custDataLst>
              <p:tags r:id="rId12"/>
            </p:custDataLst>
          </p:nvPr>
        </p:nvSpPr>
        <p:spPr>
          <a:xfrm rot="5400000">
            <a:off x="2259648" y="-373062"/>
            <a:ext cx="746125" cy="1492250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175" h="2350">
                <a:moveTo>
                  <a:pt x="0" y="0"/>
                </a:moveTo>
                <a:lnTo>
                  <a:pt x="1175" y="2350"/>
                </a:lnTo>
                <a:lnTo>
                  <a:pt x="0" y="2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5"/>
          <p:cNvSpPr/>
          <p:nvPr>
            <p:custDataLst>
              <p:tags r:id="rId13"/>
            </p:custDataLst>
          </p:nvPr>
        </p:nvSpPr>
        <p:spPr>
          <a:xfrm rot="6360000">
            <a:off x="-79368" y="283416"/>
            <a:ext cx="798355" cy="912817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57" h="1438">
                <a:moveTo>
                  <a:pt x="719" y="0"/>
                </a:moveTo>
                <a:lnTo>
                  <a:pt x="1257" y="1077"/>
                </a:lnTo>
                <a:lnTo>
                  <a:pt x="0" y="1438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 1"/>
          <p:cNvGrpSpPr/>
          <p:nvPr>
            <p:custDataLst>
              <p:tags r:id="rId1"/>
            </p:custDataLst>
          </p:nvPr>
        </p:nvGrpSpPr>
        <p:grpSpPr>
          <a:xfrm>
            <a:off x="10687063" y="5556251"/>
            <a:ext cx="1192337" cy="1144959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9" name="任意多边形: 形状 3"/>
            <p:cNvSpPr/>
            <p:nvPr>
              <p:custDataLst>
                <p:tags r:id="rId8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: 形状 4"/>
            <p:cNvSpPr/>
            <p:nvPr>
              <p:custDataLst>
                <p:tags r:id="rId9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 1"/>
          <p:cNvGrpSpPr/>
          <p:nvPr>
            <p:custDataLst>
              <p:tags r:id="rId1"/>
            </p:custDataLst>
          </p:nvPr>
        </p:nvGrpSpPr>
        <p:grpSpPr>
          <a:xfrm>
            <a:off x="10687063" y="5556251"/>
            <a:ext cx="1192337" cy="1144959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11" name="任意多边形: 形状 3"/>
            <p:cNvSpPr/>
            <p:nvPr>
              <p:custDataLst>
                <p:tags r:id="rId10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4"/>
            <p:cNvSpPr/>
            <p:nvPr>
              <p:custDataLst>
                <p:tags r:id="rId11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>
          <a:xfrm>
            <a:off x="6827520" y="1676399"/>
            <a:ext cx="4708525" cy="3821492"/>
            <a:chOff x="1024" y="2874"/>
            <a:chExt cx="6744" cy="5473"/>
          </a:xfrm>
          <a:solidFill>
            <a:schemeClr val="accent1"/>
          </a:solidFill>
        </p:grpSpPr>
        <p:sp>
          <p:nvSpPr>
            <p:cNvPr id="7" name="任意多边形 54"/>
            <p:cNvSpPr/>
            <p:nvPr>
              <p:custDataLst>
                <p:tags r:id="rId6"/>
              </p:custDataLst>
            </p:nvPr>
          </p:nvSpPr>
          <p:spPr>
            <a:xfrm>
              <a:off x="1024" y="2874"/>
              <a:ext cx="6744" cy="136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979" h="1859">
                  <a:moveTo>
                    <a:pt x="6502" y="0"/>
                  </a:moveTo>
                  <a:lnTo>
                    <a:pt x="6979" y="0"/>
                  </a:lnTo>
                  <a:lnTo>
                    <a:pt x="6979" y="1859"/>
                  </a:lnTo>
                  <a:lnTo>
                    <a:pt x="6683" y="1859"/>
                  </a:lnTo>
                  <a:lnTo>
                    <a:pt x="6502" y="0"/>
                  </a:lnTo>
                  <a:close/>
                  <a:moveTo>
                    <a:pt x="5162" y="0"/>
                  </a:moveTo>
                  <a:lnTo>
                    <a:pt x="5827" y="0"/>
                  </a:lnTo>
                  <a:lnTo>
                    <a:pt x="6008" y="1859"/>
                  </a:lnTo>
                  <a:lnTo>
                    <a:pt x="5343" y="1859"/>
                  </a:lnTo>
                  <a:lnTo>
                    <a:pt x="5162" y="0"/>
                  </a:lnTo>
                  <a:close/>
                  <a:moveTo>
                    <a:pt x="3760" y="0"/>
                  </a:moveTo>
                  <a:lnTo>
                    <a:pt x="4487" y="0"/>
                  </a:lnTo>
                  <a:lnTo>
                    <a:pt x="4668" y="1859"/>
                  </a:lnTo>
                  <a:lnTo>
                    <a:pt x="3941" y="1859"/>
                  </a:lnTo>
                  <a:lnTo>
                    <a:pt x="3760" y="0"/>
                  </a:lnTo>
                  <a:close/>
                  <a:moveTo>
                    <a:pt x="2400" y="0"/>
                  </a:moveTo>
                  <a:lnTo>
                    <a:pt x="3085" y="0"/>
                  </a:lnTo>
                  <a:lnTo>
                    <a:pt x="3266" y="1859"/>
                  </a:lnTo>
                  <a:lnTo>
                    <a:pt x="2581" y="1859"/>
                  </a:lnTo>
                  <a:lnTo>
                    <a:pt x="2400" y="0"/>
                  </a:lnTo>
                  <a:close/>
                  <a:moveTo>
                    <a:pt x="1074" y="0"/>
                  </a:moveTo>
                  <a:lnTo>
                    <a:pt x="1725" y="0"/>
                  </a:lnTo>
                  <a:lnTo>
                    <a:pt x="1906" y="1859"/>
                  </a:lnTo>
                  <a:lnTo>
                    <a:pt x="1255" y="1859"/>
                  </a:lnTo>
                  <a:lnTo>
                    <a:pt x="1074" y="0"/>
                  </a:lnTo>
                  <a:close/>
                  <a:moveTo>
                    <a:pt x="0" y="0"/>
                  </a:moveTo>
                  <a:lnTo>
                    <a:pt x="399" y="0"/>
                  </a:lnTo>
                  <a:lnTo>
                    <a:pt x="580" y="1859"/>
                  </a:lnTo>
                  <a:lnTo>
                    <a:pt x="0" y="18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6351" y="4704"/>
              <a:ext cx="244" cy="34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 rot="5400000">
              <a:off x="6369" y="7627"/>
              <a:ext cx="220" cy="1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9"/>
              </p:custDataLst>
            </p:nvPr>
          </p:nvSpPr>
          <p:spPr>
            <a:xfrm>
              <a:off x="2339" y="4673"/>
              <a:ext cx="244" cy="34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0"/>
              </p:custDataLst>
            </p:nvPr>
          </p:nvSpPr>
          <p:spPr>
            <a:xfrm rot="5400000">
              <a:off x="2357" y="7596"/>
              <a:ext cx="220" cy="12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图形 1"/>
          <p:cNvGrpSpPr/>
          <p:nvPr>
            <p:custDataLst>
              <p:tags r:id="rId1"/>
            </p:custDataLst>
          </p:nvPr>
        </p:nvGrpSpPr>
        <p:grpSpPr>
          <a:xfrm>
            <a:off x="10687063" y="5556251"/>
            <a:ext cx="1192337" cy="1144959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9" name="任意多边形: 形状 3"/>
            <p:cNvSpPr/>
            <p:nvPr>
              <p:custDataLst>
                <p:tags r:id="rId8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: 形状 4"/>
            <p:cNvSpPr/>
            <p:nvPr>
              <p:custDataLst>
                <p:tags r:id="rId9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21/4/12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 1"/>
          <p:cNvGrpSpPr/>
          <p:nvPr>
            <p:custDataLst>
              <p:tags r:id="rId1"/>
            </p:custDataLst>
          </p:nvPr>
        </p:nvGrpSpPr>
        <p:grpSpPr>
          <a:xfrm>
            <a:off x="10687063" y="5556251"/>
            <a:ext cx="1192337" cy="1144959"/>
            <a:chOff x="4533932" y="1928812"/>
            <a:chExt cx="3127024" cy="3002179"/>
          </a:xfrm>
          <a:solidFill>
            <a:schemeClr val="accent1"/>
          </a:solidFill>
        </p:grpSpPr>
        <p:sp>
          <p:nvSpPr>
            <p:cNvPr id="8" name="任意多边形: 形状 3"/>
            <p:cNvSpPr/>
            <p:nvPr>
              <p:custDataLst>
                <p:tags r:id="rId7"/>
              </p:custDataLst>
            </p:nvPr>
          </p:nvSpPr>
          <p:spPr>
            <a:xfrm>
              <a:off x="4533932" y="3306992"/>
              <a:ext cx="2157485" cy="1623999"/>
            </a:xfrm>
            <a:custGeom>
              <a:avLst/>
              <a:gdLst>
                <a:gd name="connsiteX0" fmla="*/ 602900 w 2157485"/>
                <a:gd name="connsiteY0" fmla="*/ 242975 h 1623999"/>
                <a:gd name="connsiteX1" fmla="*/ 55212 w 2157485"/>
                <a:gd name="connsiteY1" fmla="*/ 1244052 h 1623999"/>
                <a:gd name="connsiteX2" fmla="*/ 480027 w 2157485"/>
                <a:gd name="connsiteY2" fmla="*/ 1567902 h 1623999"/>
                <a:gd name="connsiteX3" fmla="*/ 1971642 w 2157485"/>
                <a:gd name="connsiteY3" fmla="*/ 1092605 h 1623999"/>
                <a:gd name="connsiteX4" fmla="*/ 1971642 w 2157485"/>
                <a:gd name="connsiteY4" fmla="*/ 609687 h 1623999"/>
                <a:gd name="connsiteX5" fmla="*/ 1027715 w 2157485"/>
                <a:gd name="connsiteY5" fmla="*/ 33425 h 1623999"/>
                <a:gd name="connsiteX6" fmla="*/ 602900 w 2157485"/>
                <a:gd name="connsiteY6" fmla="*/ 242975 h 16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7485" h="1623999">
                  <a:moveTo>
                    <a:pt x="602900" y="242975"/>
                  </a:moveTo>
                  <a:cubicBezTo>
                    <a:pt x="602900" y="242975"/>
                    <a:pt x="282860" y="700175"/>
                    <a:pt x="55212" y="1244052"/>
                  </a:cubicBezTo>
                  <a:cubicBezTo>
                    <a:pt x="55212" y="1244052"/>
                    <a:pt x="-225775" y="1798407"/>
                    <a:pt x="480027" y="1567902"/>
                  </a:cubicBezTo>
                  <a:cubicBezTo>
                    <a:pt x="480027" y="1567902"/>
                    <a:pt x="1646840" y="1387880"/>
                    <a:pt x="1971642" y="1092605"/>
                  </a:cubicBezTo>
                  <a:cubicBezTo>
                    <a:pt x="1971642" y="1092605"/>
                    <a:pt x="2389790" y="819237"/>
                    <a:pt x="1971642" y="609687"/>
                  </a:cubicBezTo>
                  <a:lnTo>
                    <a:pt x="1027715" y="33425"/>
                  </a:lnTo>
                  <a:cubicBezTo>
                    <a:pt x="1027715" y="34377"/>
                    <a:pt x="797210" y="-124690"/>
                    <a:pt x="602900" y="242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任意多边形: 形状 4"/>
            <p:cNvSpPr/>
            <p:nvPr>
              <p:custDataLst>
                <p:tags r:id="rId8"/>
              </p:custDataLst>
            </p:nvPr>
          </p:nvSpPr>
          <p:spPr>
            <a:xfrm>
              <a:off x="5919787" y="1928812"/>
              <a:ext cx="1741169" cy="1740217"/>
            </a:xfrm>
            <a:custGeom>
              <a:avLst/>
              <a:gdLst>
                <a:gd name="connsiteX0" fmla="*/ 0 w 1741169"/>
                <a:gd name="connsiteY0" fmla="*/ 1639253 h 1740217"/>
                <a:gd name="connsiteX1" fmla="*/ 31433 w 1741169"/>
                <a:gd name="connsiteY1" fmla="*/ 1199198 h 1740217"/>
                <a:gd name="connsiteX2" fmla="*/ 359092 w 1741169"/>
                <a:gd name="connsiteY2" fmla="*/ 1223010 h 1740217"/>
                <a:gd name="connsiteX3" fmla="*/ 1571625 w 1741169"/>
                <a:gd name="connsiteY3" fmla="*/ 0 h 1740217"/>
                <a:gd name="connsiteX4" fmla="*/ 1741170 w 1741169"/>
                <a:gd name="connsiteY4" fmla="*/ 168593 h 1740217"/>
                <a:gd name="connsiteX5" fmla="*/ 490538 w 1741169"/>
                <a:gd name="connsiteY5" fmla="*/ 1404938 h 1740217"/>
                <a:gd name="connsiteX6" fmla="*/ 201930 w 1741169"/>
                <a:gd name="connsiteY6" fmla="*/ 1400175 h 1740217"/>
                <a:gd name="connsiteX7" fmla="*/ 173355 w 1741169"/>
                <a:gd name="connsiteY7" fmla="*/ 1740218 h 1740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169" h="1740217">
                  <a:moveTo>
                    <a:pt x="0" y="1639253"/>
                  </a:moveTo>
                  <a:lnTo>
                    <a:pt x="31433" y="1199198"/>
                  </a:lnTo>
                  <a:lnTo>
                    <a:pt x="359092" y="1223010"/>
                  </a:lnTo>
                  <a:lnTo>
                    <a:pt x="1571625" y="0"/>
                  </a:lnTo>
                  <a:lnTo>
                    <a:pt x="1741170" y="168593"/>
                  </a:lnTo>
                  <a:lnTo>
                    <a:pt x="490538" y="1404938"/>
                  </a:lnTo>
                  <a:lnTo>
                    <a:pt x="201930" y="1400175"/>
                  </a:lnTo>
                  <a:lnTo>
                    <a:pt x="173355" y="174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aseline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21/4/12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notesSlide" Target="../notesSlides/notesSlide4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60.xml"/><Relationship Id="rId10" Type="http://schemas.openxmlformats.org/officeDocument/2006/relationships/tags" Target="../tags/tag265.xml"/><Relationship Id="rId4" Type="http://schemas.openxmlformats.org/officeDocument/2006/relationships/tags" Target="../tags/tag259.xml"/><Relationship Id="rId9" Type="http://schemas.openxmlformats.org/officeDocument/2006/relationships/tags" Target="../tags/tag2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70.xml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notesSlide" Target="../notesSlides/notesSlide5.xml"/><Relationship Id="rId3" Type="http://schemas.openxmlformats.org/officeDocument/2006/relationships/tags" Target="../tags/tag278.xml"/><Relationship Id="rId21" Type="http://schemas.openxmlformats.org/officeDocument/2006/relationships/tags" Target="../tags/tag296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353.xml"/><Relationship Id="rId21" Type="http://schemas.openxmlformats.org/officeDocument/2006/relationships/tags" Target="../tags/tag371.xml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 lIns="91440" tIns="45720" rIns="91440" bIns="45720"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让个体我与群我互为主体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54059" y="1582098"/>
            <a:ext cx="5427980" cy="1100777"/>
          </a:xfrm>
        </p:spPr>
        <p:txBody>
          <a:bodyPr/>
          <a:lstStyle/>
          <a:p>
            <a:r>
              <a:rPr lang="en-US" altLang="zh-CN">
                <a:sym typeface="Arial" panose="020B0604020202020204" pitchFamily="34" charset="0"/>
              </a:rPr>
              <a:t>PART  2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835910" y="2682875"/>
            <a:ext cx="6742430" cy="1035685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+mj-ea"/>
                <a:ea typeface="+mj-ea"/>
                <a:sym typeface="Arial" panose="020B0604020202020204" pitchFamily="34" charset="0"/>
              </a:rPr>
              <a:t>如何培養個人的修養與團體的氣氛，</a:t>
            </a:r>
            <a:endParaRPr lang="en-US" altLang="zh-CN" sz="3200" b="1" dirty="0">
              <a:latin typeface="+mj-ea"/>
              <a:ea typeface="+mj-ea"/>
              <a:sym typeface="Arial" panose="020B0604020202020204" pitchFamily="34" charset="0"/>
            </a:endParaRPr>
          </a:p>
          <a:p>
            <a:r>
              <a:rPr lang="zh-CN" altLang="en-US" sz="3200" b="1" dirty="0">
                <a:latin typeface="+mj-ea"/>
                <a:ea typeface="+mj-ea"/>
                <a:sym typeface="Arial" panose="020B0604020202020204" pitchFamily="34" charset="0"/>
              </a:rPr>
              <a:t>促進互為主體的文化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-136599" y="-279313"/>
            <a:ext cx="3515435" cy="2029373"/>
            <a:chOff x="-136599" y="-279313"/>
            <a:chExt cx="3515435" cy="2029373"/>
          </a:xfrm>
        </p:grpSpPr>
        <p:sp>
          <p:nvSpPr>
            <p:cNvPr id="26" name="任意多边形 10"/>
            <p:cNvSpPr/>
            <p:nvPr>
              <p:custDataLst>
                <p:tags r:id="rId21"/>
              </p:custDataLst>
            </p:nvPr>
          </p:nvSpPr>
          <p:spPr>
            <a:xfrm rot="2400000">
              <a:off x="80322" y="-279313"/>
              <a:ext cx="1454785" cy="920894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22"/>
              </p:custDataLst>
            </p:nvPr>
          </p:nvSpPr>
          <p:spPr>
            <a:xfrm rot="4980000">
              <a:off x="559435" y="1249045"/>
              <a:ext cx="501015" cy="50101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12"/>
            <p:cNvSpPr/>
            <p:nvPr>
              <p:custDataLst>
                <p:tags r:id="rId23"/>
              </p:custDataLst>
            </p:nvPr>
          </p:nvSpPr>
          <p:spPr>
            <a:xfrm rot="5400000">
              <a:off x="2259648" y="-373062"/>
              <a:ext cx="746125" cy="14922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 15"/>
            <p:cNvSpPr/>
            <p:nvPr>
              <p:custDataLst>
                <p:tags r:id="rId24"/>
              </p:custDataLst>
            </p:nvPr>
          </p:nvSpPr>
          <p:spPr>
            <a:xfrm rot="6360000">
              <a:off x="-79368" y="283416"/>
              <a:ext cx="798355" cy="91281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08304" y="759611"/>
            <a:ext cx="3775393" cy="633187"/>
          </a:xfrm>
          <a:prstGeom prst="rect">
            <a:avLst/>
          </a:prstGeom>
          <a:noFill/>
          <a:effectLst/>
        </p:spPr>
        <p:txBody>
          <a:bodyPr wrap="square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個人部分可以：</a:t>
            </a: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5864225" y="2638425"/>
            <a:ext cx="6327775" cy="2325370"/>
            <a:chOff x="5864542" y="2508866"/>
            <a:chExt cx="6327459" cy="2325512"/>
          </a:xfrm>
        </p:grpSpPr>
        <p:sp>
          <p:nvSpPr>
            <p:cNvPr id="3" name="矩形 2"/>
            <p:cNvSpPr/>
            <p:nvPr>
              <p:custDataLst>
                <p:tags r:id="rId19"/>
              </p:custDataLst>
            </p:nvPr>
          </p:nvSpPr>
          <p:spPr>
            <a:xfrm>
              <a:off x="8442037" y="2508866"/>
              <a:ext cx="3749964" cy="368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20"/>
              </p:custDataLst>
            </p:nvPr>
          </p:nvSpPr>
          <p:spPr>
            <a:xfrm rot="10800000">
              <a:off x="5864542" y="2689779"/>
              <a:ext cx="2487735" cy="2144599"/>
            </a:xfrm>
            <a:prstGeom prst="triangle">
              <a:avLst/>
            </a:prstGeom>
            <a:noFill/>
            <a:ln w="368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0" y="3000373"/>
            <a:ext cx="6327139" cy="2332991"/>
            <a:chOff x="0" y="3000373"/>
            <a:chExt cx="6327139" cy="2332991"/>
          </a:xfrm>
        </p:grpSpPr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0" y="4964669"/>
              <a:ext cx="5583751" cy="3686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18"/>
              </p:custDataLst>
            </p:nvPr>
          </p:nvSpPr>
          <p:spPr>
            <a:xfrm>
              <a:off x="3839529" y="3000373"/>
              <a:ext cx="2487610" cy="2144468"/>
            </a:xfrm>
            <a:prstGeom prst="triangle">
              <a:avLst/>
            </a:prstGeom>
            <a:noFill/>
            <a:ln w="3683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9"/>
          <p:cNvSpPr/>
          <p:nvPr>
            <p:custDataLst>
              <p:tags r:id="rId6"/>
            </p:custDataLst>
          </p:nvPr>
        </p:nvSpPr>
        <p:spPr>
          <a:xfrm>
            <a:off x="4729480" y="4189730"/>
            <a:ext cx="662940" cy="600075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0"/>
          <p:cNvSpPr/>
          <p:nvPr>
            <p:custDataLst>
              <p:tags r:id="rId7"/>
            </p:custDataLst>
          </p:nvPr>
        </p:nvSpPr>
        <p:spPr>
          <a:xfrm>
            <a:off x="6784975" y="3255645"/>
            <a:ext cx="646430" cy="636270"/>
          </a:xfrm>
          <a:custGeom>
            <a:avLst/>
            <a:gdLst>
              <a:gd name="connsiteX0" fmla="*/ 396980 w 599394"/>
              <a:gd name="connsiteY0" fmla="*/ 411566 h 589770"/>
              <a:gd name="connsiteX1" fmla="*/ 485009 w 599394"/>
              <a:gd name="connsiteY1" fmla="*/ 411566 h 589770"/>
              <a:gd name="connsiteX2" fmla="*/ 485009 w 599394"/>
              <a:gd name="connsiteY2" fmla="*/ 499521 h 589770"/>
              <a:gd name="connsiteX3" fmla="*/ 396980 w 599394"/>
              <a:gd name="connsiteY3" fmla="*/ 499521 h 589770"/>
              <a:gd name="connsiteX4" fmla="*/ 255424 w 599394"/>
              <a:gd name="connsiteY4" fmla="*/ 411566 h 589770"/>
              <a:gd name="connsiteX5" fmla="*/ 343453 w 599394"/>
              <a:gd name="connsiteY5" fmla="*/ 411566 h 589770"/>
              <a:gd name="connsiteX6" fmla="*/ 343453 w 599394"/>
              <a:gd name="connsiteY6" fmla="*/ 499521 h 589770"/>
              <a:gd name="connsiteX7" fmla="*/ 255424 w 599394"/>
              <a:gd name="connsiteY7" fmla="*/ 499521 h 589770"/>
              <a:gd name="connsiteX8" fmla="*/ 114311 w 599394"/>
              <a:gd name="connsiteY8" fmla="*/ 411566 h 589770"/>
              <a:gd name="connsiteX9" fmla="*/ 202414 w 599394"/>
              <a:gd name="connsiteY9" fmla="*/ 411566 h 589770"/>
              <a:gd name="connsiteX10" fmla="*/ 202414 w 599394"/>
              <a:gd name="connsiteY10" fmla="*/ 499521 h 589770"/>
              <a:gd name="connsiteX11" fmla="*/ 114311 w 599394"/>
              <a:gd name="connsiteY11" fmla="*/ 499521 h 589770"/>
              <a:gd name="connsiteX12" fmla="*/ 396980 w 599394"/>
              <a:gd name="connsiteY12" fmla="*/ 289110 h 589770"/>
              <a:gd name="connsiteX13" fmla="*/ 485009 w 599394"/>
              <a:gd name="connsiteY13" fmla="*/ 289110 h 589770"/>
              <a:gd name="connsiteX14" fmla="*/ 485009 w 599394"/>
              <a:gd name="connsiteY14" fmla="*/ 377065 h 589770"/>
              <a:gd name="connsiteX15" fmla="*/ 396980 w 599394"/>
              <a:gd name="connsiteY15" fmla="*/ 377065 h 589770"/>
              <a:gd name="connsiteX16" fmla="*/ 255424 w 599394"/>
              <a:gd name="connsiteY16" fmla="*/ 289110 h 589770"/>
              <a:gd name="connsiteX17" fmla="*/ 343453 w 599394"/>
              <a:gd name="connsiteY17" fmla="*/ 289110 h 589770"/>
              <a:gd name="connsiteX18" fmla="*/ 343453 w 599394"/>
              <a:gd name="connsiteY18" fmla="*/ 377065 h 589770"/>
              <a:gd name="connsiteX19" fmla="*/ 255424 w 599394"/>
              <a:gd name="connsiteY19" fmla="*/ 377065 h 589770"/>
              <a:gd name="connsiteX20" fmla="*/ 114311 w 599394"/>
              <a:gd name="connsiteY20" fmla="*/ 289110 h 589770"/>
              <a:gd name="connsiteX21" fmla="*/ 202414 w 599394"/>
              <a:gd name="connsiteY21" fmla="*/ 289110 h 589770"/>
              <a:gd name="connsiteX22" fmla="*/ 202414 w 599394"/>
              <a:gd name="connsiteY22" fmla="*/ 377065 h 589770"/>
              <a:gd name="connsiteX23" fmla="*/ 114311 w 599394"/>
              <a:gd name="connsiteY23" fmla="*/ 377065 h 589770"/>
              <a:gd name="connsiteX24" fmla="*/ 73311 w 599394"/>
              <a:gd name="connsiteY24" fmla="*/ 262427 h 589770"/>
              <a:gd name="connsiteX25" fmla="*/ 64089 w 599394"/>
              <a:gd name="connsiteY25" fmla="*/ 271635 h 589770"/>
              <a:gd name="connsiteX26" fmla="*/ 64089 w 599394"/>
              <a:gd name="connsiteY26" fmla="*/ 517027 h 589770"/>
              <a:gd name="connsiteX27" fmla="*/ 73311 w 599394"/>
              <a:gd name="connsiteY27" fmla="*/ 526235 h 589770"/>
              <a:gd name="connsiteX28" fmla="*/ 526083 w 599394"/>
              <a:gd name="connsiteY28" fmla="*/ 526235 h 589770"/>
              <a:gd name="connsiteX29" fmla="*/ 535305 w 599394"/>
              <a:gd name="connsiteY29" fmla="*/ 517027 h 589770"/>
              <a:gd name="connsiteX30" fmla="*/ 535305 w 599394"/>
              <a:gd name="connsiteY30" fmla="*/ 271635 h 589770"/>
              <a:gd name="connsiteX31" fmla="*/ 526083 w 599394"/>
              <a:gd name="connsiteY31" fmla="*/ 262427 h 589770"/>
              <a:gd name="connsiteX32" fmla="*/ 437558 w 599394"/>
              <a:gd name="connsiteY32" fmla="*/ 35911 h 589770"/>
              <a:gd name="connsiteX33" fmla="*/ 428336 w 599394"/>
              <a:gd name="connsiteY33" fmla="*/ 45119 h 589770"/>
              <a:gd name="connsiteX34" fmla="*/ 428336 w 599394"/>
              <a:gd name="connsiteY34" fmla="*/ 169887 h 589770"/>
              <a:gd name="connsiteX35" fmla="*/ 437558 w 599394"/>
              <a:gd name="connsiteY35" fmla="*/ 179095 h 589770"/>
              <a:gd name="connsiteX36" fmla="*/ 473982 w 599394"/>
              <a:gd name="connsiteY36" fmla="*/ 179095 h 589770"/>
              <a:gd name="connsiteX37" fmla="*/ 483204 w 599394"/>
              <a:gd name="connsiteY37" fmla="*/ 169887 h 589770"/>
              <a:gd name="connsiteX38" fmla="*/ 483204 w 599394"/>
              <a:gd name="connsiteY38" fmla="*/ 45119 h 589770"/>
              <a:gd name="connsiteX39" fmla="*/ 473982 w 599394"/>
              <a:gd name="connsiteY39" fmla="*/ 35911 h 589770"/>
              <a:gd name="connsiteX40" fmla="*/ 125412 w 599394"/>
              <a:gd name="connsiteY40" fmla="*/ 35911 h 589770"/>
              <a:gd name="connsiteX41" fmla="*/ 116190 w 599394"/>
              <a:gd name="connsiteY41" fmla="*/ 45119 h 589770"/>
              <a:gd name="connsiteX42" fmla="*/ 116190 w 599394"/>
              <a:gd name="connsiteY42" fmla="*/ 169887 h 589770"/>
              <a:gd name="connsiteX43" fmla="*/ 125412 w 599394"/>
              <a:gd name="connsiteY43" fmla="*/ 179095 h 589770"/>
              <a:gd name="connsiteX44" fmla="*/ 161836 w 599394"/>
              <a:gd name="connsiteY44" fmla="*/ 179095 h 589770"/>
              <a:gd name="connsiteX45" fmla="*/ 171058 w 599394"/>
              <a:gd name="connsiteY45" fmla="*/ 169887 h 589770"/>
              <a:gd name="connsiteX46" fmla="*/ 171058 w 599394"/>
              <a:gd name="connsiteY46" fmla="*/ 45119 h 589770"/>
              <a:gd name="connsiteX47" fmla="*/ 161836 w 599394"/>
              <a:gd name="connsiteY47" fmla="*/ 35911 h 589770"/>
              <a:gd name="connsiteX48" fmla="*/ 92676 w 599394"/>
              <a:gd name="connsiteY48" fmla="*/ 0 h 589770"/>
              <a:gd name="connsiteX49" fmla="*/ 194573 w 599394"/>
              <a:gd name="connsiteY49" fmla="*/ 0 h 589770"/>
              <a:gd name="connsiteX50" fmla="*/ 207021 w 599394"/>
              <a:gd name="connsiteY50" fmla="*/ 12431 h 589770"/>
              <a:gd name="connsiteX51" fmla="*/ 207021 w 599394"/>
              <a:gd name="connsiteY51" fmla="*/ 84713 h 589770"/>
              <a:gd name="connsiteX52" fmla="*/ 392373 w 599394"/>
              <a:gd name="connsiteY52" fmla="*/ 84713 h 589770"/>
              <a:gd name="connsiteX53" fmla="*/ 392373 w 599394"/>
              <a:gd name="connsiteY53" fmla="*/ 12431 h 589770"/>
              <a:gd name="connsiteX54" fmla="*/ 404360 w 599394"/>
              <a:gd name="connsiteY54" fmla="*/ 0 h 589770"/>
              <a:gd name="connsiteX55" fmla="*/ 506718 w 599394"/>
              <a:gd name="connsiteY55" fmla="*/ 0 h 589770"/>
              <a:gd name="connsiteX56" fmla="*/ 519167 w 599394"/>
              <a:gd name="connsiteY56" fmla="*/ 12431 h 589770"/>
              <a:gd name="connsiteX57" fmla="*/ 519167 w 599394"/>
              <a:gd name="connsiteY57" fmla="*/ 84713 h 589770"/>
              <a:gd name="connsiteX58" fmla="*/ 586945 w 599394"/>
              <a:gd name="connsiteY58" fmla="*/ 84713 h 589770"/>
              <a:gd name="connsiteX59" fmla="*/ 599394 w 599394"/>
              <a:gd name="connsiteY59" fmla="*/ 97144 h 589770"/>
              <a:gd name="connsiteX60" fmla="*/ 599394 w 599394"/>
              <a:gd name="connsiteY60" fmla="*/ 577800 h 589770"/>
              <a:gd name="connsiteX61" fmla="*/ 586945 w 599394"/>
              <a:gd name="connsiteY61" fmla="*/ 589770 h 589770"/>
              <a:gd name="connsiteX62" fmla="*/ 12449 w 599394"/>
              <a:gd name="connsiteY62" fmla="*/ 589770 h 589770"/>
              <a:gd name="connsiteX63" fmla="*/ 0 w 599394"/>
              <a:gd name="connsiteY63" fmla="*/ 577800 h 589770"/>
              <a:gd name="connsiteX64" fmla="*/ 0 w 599394"/>
              <a:gd name="connsiteY64" fmla="*/ 97144 h 589770"/>
              <a:gd name="connsiteX65" fmla="*/ 12449 w 599394"/>
              <a:gd name="connsiteY65" fmla="*/ 84713 h 589770"/>
              <a:gd name="connsiteX66" fmla="*/ 80227 w 599394"/>
              <a:gd name="connsiteY66" fmla="*/ 84713 h 589770"/>
              <a:gd name="connsiteX67" fmla="*/ 80227 w 599394"/>
              <a:gd name="connsiteY67" fmla="*/ 12431 h 589770"/>
              <a:gd name="connsiteX68" fmla="*/ 92676 w 599394"/>
              <a:gd name="connsiteY68" fmla="*/ 0 h 5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9394" h="589770">
                <a:moveTo>
                  <a:pt x="396980" y="411566"/>
                </a:moveTo>
                <a:lnTo>
                  <a:pt x="485009" y="411566"/>
                </a:lnTo>
                <a:lnTo>
                  <a:pt x="485009" y="499521"/>
                </a:lnTo>
                <a:lnTo>
                  <a:pt x="396980" y="499521"/>
                </a:lnTo>
                <a:close/>
                <a:moveTo>
                  <a:pt x="255424" y="411566"/>
                </a:moveTo>
                <a:lnTo>
                  <a:pt x="343453" y="411566"/>
                </a:lnTo>
                <a:lnTo>
                  <a:pt x="343453" y="499521"/>
                </a:lnTo>
                <a:lnTo>
                  <a:pt x="255424" y="499521"/>
                </a:lnTo>
                <a:close/>
                <a:moveTo>
                  <a:pt x="114311" y="411566"/>
                </a:moveTo>
                <a:lnTo>
                  <a:pt x="202414" y="411566"/>
                </a:lnTo>
                <a:lnTo>
                  <a:pt x="202414" y="499521"/>
                </a:lnTo>
                <a:lnTo>
                  <a:pt x="114311" y="499521"/>
                </a:lnTo>
                <a:close/>
                <a:moveTo>
                  <a:pt x="396980" y="289110"/>
                </a:moveTo>
                <a:lnTo>
                  <a:pt x="485009" y="289110"/>
                </a:lnTo>
                <a:lnTo>
                  <a:pt x="485009" y="377065"/>
                </a:lnTo>
                <a:lnTo>
                  <a:pt x="396980" y="377065"/>
                </a:lnTo>
                <a:close/>
                <a:moveTo>
                  <a:pt x="255424" y="289110"/>
                </a:moveTo>
                <a:lnTo>
                  <a:pt x="343453" y="289110"/>
                </a:lnTo>
                <a:lnTo>
                  <a:pt x="343453" y="377065"/>
                </a:lnTo>
                <a:lnTo>
                  <a:pt x="255424" y="377065"/>
                </a:lnTo>
                <a:close/>
                <a:moveTo>
                  <a:pt x="114311" y="289110"/>
                </a:moveTo>
                <a:lnTo>
                  <a:pt x="202414" y="289110"/>
                </a:lnTo>
                <a:lnTo>
                  <a:pt x="202414" y="377065"/>
                </a:lnTo>
                <a:lnTo>
                  <a:pt x="114311" y="377065"/>
                </a:lnTo>
                <a:close/>
                <a:moveTo>
                  <a:pt x="73311" y="262427"/>
                </a:moveTo>
                <a:cubicBezTo>
                  <a:pt x="68239" y="262427"/>
                  <a:pt x="64089" y="266570"/>
                  <a:pt x="64089" y="271635"/>
                </a:cubicBezTo>
                <a:lnTo>
                  <a:pt x="64089" y="517027"/>
                </a:lnTo>
                <a:cubicBezTo>
                  <a:pt x="64089" y="522091"/>
                  <a:pt x="68239" y="526235"/>
                  <a:pt x="73311" y="526235"/>
                </a:cubicBezTo>
                <a:lnTo>
                  <a:pt x="526083" y="526235"/>
                </a:lnTo>
                <a:cubicBezTo>
                  <a:pt x="531155" y="526235"/>
                  <a:pt x="535305" y="522091"/>
                  <a:pt x="535305" y="517027"/>
                </a:cubicBezTo>
                <a:lnTo>
                  <a:pt x="535305" y="271635"/>
                </a:lnTo>
                <a:cubicBezTo>
                  <a:pt x="535305" y="266570"/>
                  <a:pt x="531155" y="262427"/>
                  <a:pt x="526083" y="262427"/>
                </a:cubicBezTo>
                <a:close/>
                <a:moveTo>
                  <a:pt x="437558" y="35911"/>
                </a:moveTo>
                <a:cubicBezTo>
                  <a:pt x="432486" y="35911"/>
                  <a:pt x="428336" y="40055"/>
                  <a:pt x="428336" y="45119"/>
                </a:cubicBezTo>
                <a:lnTo>
                  <a:pt x="428336" y="169887"/>
                </a:lnTo>
                <a:cubicBezTo>
                  <a:pt x="428336" y="174951"/>
                  <a:pt x="432486" y="179095"/>
                  <a:pt x="437558" y="179095"/>
                </a:cubicBezTo>
                <a:lnTo>
                  <a:pt x="473982" y="179095"/>
                </a:lnTo>
                <a:cubicBezTo>
                  <a:pt x="479054" y="179095"/>
                  <a:pt x="483204" y="174951"/>
                  <a:pt x="483204" y="169887"/>
                </a:cubicBezTo>
                <a:lnTo>
                  <a:pt x="483204" y="45119"/>
                </a:lnTo>
                <a:cubicBezTo>
                  <a:pt x="483204" y="40055"/>
                  <a:pt x="479054" y="35911"/>
                  <a:pt x="473982" y="35911"/>
                </a:cubicBezTo>
                <a:close/>
                <a:moveTo>
                  <a:pt x="125412" y="35911"/>
                </a:moveTo>
                <a:cubicBezTo>
                  <a:pt x="120340" y="35911"/>
                  <a:pt x="116190" y="40055"/>
                  <a:pt x="116190" y="45119"/>
                </a:cubicBezTo>
                <a:lnTo>
                  <a:pt x="116190" y="169887"/>
                </a:lnTo>
                <a:cubicBezTo>
                  <a:pt x="116190" y="174951"/>
                  <a:pt x="120340" y="179095"/>
                  <a:pt x="125412" y="179095"/>
                </a:cubicBezTo>
                <a:lnTo>
                  <a:pt x="161836" y="179095"/>
                </a:lnTo>
                <a:cubicBezTo>
                  <a:pt x="166908" y="179095"/>
                  <a:pt x="171058" y="174951"/>
                  <a:pt x="171058" y="169887"/>
                </a:cubicBezTo>
                <a:lnTo>
                  <a:pt x="171058" y="45119"/>
                </a:lnTo>
                <a:cubicBezTo>
                  <a:pt x="171058" y="40055"/>
                  <a:pt x="166908" y="35911"/>
                  <a:pt x="161836" y="35911"/>
                </a:cubicBezTo>
                <a:close/>
                <a:moveTo>
                  <a:pt x="92676" y="0"/>
                </a:moveTo>
                <a:lnTo>
                  <a:pt x="194573" y="0"/>
                </a:lnTo>
                <a:cubicBezTo>
                  <a:pt x="201489" y="0"/>
                  <a:pt x="207021" y="5525"/>
                  <a:pt x="207021" y="12431"/>
                </a:cubicBezTo>
                <a:lnTo>
                  <a:pt x="207021" y="84713"/>
                </a:lnTo>
                <a:lnTo>
                  <a:pt x="392373" y="84713"/>
                </a:lnTo>
                <a:lnTo>
                  <a:pt x="392373" y="12431"/>
                </a:lnTo>
                <a:cubicBezTo>
                  <a:pt x="392373" y="5525"/>
                  <a:pt x="397905" y="0"/>
                  <a:pt x="404360" y="0"/>
                </a:cubicBezTo>
                <a:lnTo>
                  <a:pt x="506718" y="0"/>
                </a:lnTo>
                <a:cubicBezTo>
                  <a:pt x="513635" y="0"/>
                  <a:pt x="519167" y="5525"/>
                  <a:pt x="519167" y="12431"/>
                </a:cubicBezTo>
                <a:lnTo>
                  <a:pt x="519167" y="84713"/>
                </a:lnTo>
                <a:lnTo>
                  <a:pt x="586945" y="84713"/>
                </a:lnTo>
                <a:cubicBezTo>
                  <a:pt x="593861" y="84713"/>
                  <a:pt x="599394" y="90238"/>
                  <a:pt x="599394" y="97144"/>
                </a:cubicBezTo>
                <a:lnTo>
                  <a:pt x="599394" y="577800"/>
                </a:lnTo>
                <a:cubicBezTo>
                  <a:pt x="599394" y="584245"/>
                  <a:pt x="593861" y="589770"/>
                  <a:pt x="586945" y="589770"/>
                </a:cubicBezTo>
                <a:lnTo>
                  <a:pt x="12449" y="589770"/>
                </a:lnTo>
                <a:cubicBezTo>
                  <a:pt x="5533" y="589770"/>
                  <a:pt x="0" y="584245"/>
                  <a:pt x="0" y="577800"/>
                </a:cubicBezTo>
                <a:lnTo>
                  <a:pt x="0" y="97144"/>
                </a:lnTo>
                <a:cubicBezTo>
                  <a:pt x="0" y="90238"/>
                  <a:pt x="5533" y="84713"/>
                  <a:pt x="12449" y="84713"/>
                </a:cubicBezTo>
                <a:lnTo>
                  <a:pt x="80227" y="84713"/>
                </a:lnTo>
                <a:lnTo>
                  <a:pt x="80227" y="12431"/>
                </a:lnTo>
                <a:cubicBezTo>
                  <a:pt x="80227" y="5525"/>
                  <a:pt x="85759" y="0"/>
                  <a:pt x="92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838200" y="3806190"/>
            <a:ext cx="2735580" cy="9874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關鍵：責任怎麼劃分？</a:t>
            </a: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628988" y="3816985"/>
            <a:ext cx="2735580" cy="9728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Can</a:t>
            </a:r>
          </a:p>
          <a:p>
            <a:pPr algn="ctr">
              <a:lnSpc>
                <a:spcPct val="120000"/>
              </a:lnSpc>
            </a:pP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Cannot</a:t>
            </a:r>
          </a:p>
          <a:p>
            <a:pPr algn="ctr">
              <a:lnSpc>
                <a:spcPct val="120000"/>
              </a:lnSpc>
            </a:pPr>
            <a:r>
              <a:rPr lang="zh-CN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地雷區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838200" y="3213046"/>
            <a:ext cx="2735580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做自己，不自私</a:t>
            </a: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8708501" y="3314700"/>
            <a:ext cx="2678731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人際界線</a:t>
            </a:r>
            <a:endParaRPr lang="en-US" altLang="zh-CN" sz="2000" b="1" spc="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2000" b="1" spc="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12"/>
            </p:custDataLst>
          </p:nvPr>
        </p:nvGrpSpPr>
        <p:grpSpPr>
          <a:xfrm rot="10800000">
            <a:off x="9868101" y="5646617"/>
            <a:ext cx="2416174" cy="1394898"/>
            <a:chOff x="11123" y="-439"/>
            <a:chExt cx="5537" cy="3196"/>
          </a:xfrm>
        </p:grpSpPr>
        <p:sp>
          <p:nvSpPr>
            <p:cNvPr id="32" name="任意多边形 14"/>
            <p:cNvSpPr/>
            <p:nvPr>
              <p:custDataLst>
                <p:tags r:id="rId13"/>
              </p:custDataLst>
            </p:nvPr>
          </p:nvSpPr>
          <p:spPr>
            <a:xfrm rot="2400000">
              <a:off x="11464" y="-439"/>
              <a:ext cx="2291" cy="14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14"/>
              </p:custDataLst>
            </p:nvPr>
          </p:nvSpPr>
          <p:spPr>
            <a:xfrm rot="4980000">
              <a:off x="12219" y="1968"/>
              <a:ext cx="789" cy="78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16"/>
            <p:cNvSpPr/>
            <p:nvPr>
              <p:custDataLst>
                <p:tags r:id="rId15"/>
              </p:custDataLst>
            </p:nvPr>
          </p:nvSpPr>
          <p:spPr>
            <a:xfrm rot="5400000">
              <a:off x="14897" y="-586"/>
              <a:ext cx="1175" cy="23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19"/>
            <p:cNvSpPr/>
            <p:nvPr>
              <p:custDataLst>
                <p:tags r:id="rId16"/>
              </p:custDataLst>
            </p:nvPr>
          </p:nvSpPr>
          <p:spPr>
            <a:xfrm rot="6360000">
              <a:off x="11213" y="447"/>
              <a:ext cx="1257" cy="1438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>
            <p:custDataLst>
              <p:tags r:id="rId1"/>
            </p:custDataLst>
          </p:nvPr>
        </p:nvGrpSpPr>
        <p:grpSpPr>
          <a:xfrm>
            <a:off x="-136599" y="-279313"/>
            <a:ext cx="3515435" cy="2029373"/>
            <a:chOff x="-136599" y="-279313"/>
            <a:chExt cx="3515435" cy="2029373"/>
          </a:xfrm>
        </p:grpSpPr>
        <p:sp>
          <p:nvSpPr>
            <p:cNvPr id="3" name="任意多边形 10"/>
            <p:cNvSpPr/>
            <p:nvPr>
              <p:custDataLst>
                <p:tags r:id="rId7"/>
              </p:custDataLst>
            </p:nvPr>
          </p:nvSpPr>
          <p:spPr>
            <a:xfrm rot="2400000">
              <a:off x="80322" y="-279313"/>
              <a:ext cx="1454785" cy="920894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等腰三角形 26"/>
            <p:cNvSpPr/>
            <p:nvPr>
              <p:custDataLst>
                <p:tags r:id="rId8"/>
              </p:custDataLst>
            </p:nvPr>
          </p:nvSpPr>
          <p:spPr>
            <a:xfrm rot="4980000">
              <a:off x="559435" y="1249045"/>
              <a:ext cx="501015" cy="50101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任意多边形 12"/>
            <p:cNvSpPr/>
            <p:nvPr>
              <p:custDataLst>
                <p:tags r:id="rId9"/>
              </p:custDataLst>
            </p:nvPr>
          </p:nvSpPr>
          <p:spPr>
            <a:xfrm rot="5400000">
              <a:off x="2259648" y="-373062"/>
              <a:ext cx="746125" cy="14922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任意多边形 15"/>
            <p:cNvSpPr/>
            <p:nvPr>
              <p:custDataLst>
                <p:tags r:id="rId10"/>
              </p:custDataLst>
            </p:nvPr>
          </p:nvSpPr>
          <p:spPr>
            <a:xfrm rot="6360000">
              <a:off x="-79368" y="283416"/>
              <a:ext cx="798355" cy="91281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29"/>
          <p:cNvGrpSpPr/>
          <p:nvPr>
            <p:custDataLst>
              <p:tags r:id="rId2"/>
            </p:custDataLst>
          </p:nvPr>
        </p:nvGrpSpPr>
        <p:grpSpPr>
          <a:xfrm rot="10800000">
            <a:off x="9868101" y="5646617"/>
            <a:ext cx="2416174" cy="1394898"/>
            <a:chOff x="11123" y="-439"/>
            <a:chExt cx="5537" cy="3196"/>
          </a:xfrm>
        </p:grpSpPr>
        <p:sp>
          <p:nvSpPr>
            <p:cNvPr id="8" name="任意多边形 14"/>
            <p:cNvSpPr/>
            <p:nvPr>
              <p:custDataLst>
                <p:tags r:id="rId3"/>
              </p:custDataLst>
            </p:nvPr>
          </p:nvSpPr>
          <p:spPr>
            <a:xfrm rot="2400000">
              <a:off x="11464" y="-439"/>
              <a:ext cx="2291" cy="14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等腰三角形 32"/>
            <p:cNvSpPr/>
            <p:nvPr>
              <p:custDataLst>
                <p:tags r:id="rId4"/>
              </p:custDataLst>
            </p:nvPr>
          </p:nvSpPr>
          <p:spPr>
            <a:xfrm rot="4980000">
              <a:off x="12219" y="1968"/>
              <a:ext cx="789" cy="78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任意多边形 16"/>
            <p:cNvSpPr/>
            <p:nvPr>
              <p:custDataLst>
                <p:tags r:id="rId5"/>
              </p:custDataLst>
            </p:nvPr>
          </p:nvSpPr>
          <p:spPr>
            <a:xfrm rot="5400000">
              <a:off x="14897" y="-586"/>
              <a:ext cx="1175" cy="23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 19"/>
            <p:cNvSpPr/>
            <p:nvPr>
              <p:custDataLst>
                <p:tags r:id="rId6"/>
              </p:custDataLst>
            </p:nvPr>
          </p:nvSpPr>
          <p:spPr>
            <a:xfrm rot="6360000">
              <a:off x="11213" y="447"/>
              <a:ext cx="1257" cy="1438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89111" y="2136339"/>
            <a:ext cx="99601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000" dirty="0">
                <a:latin typeface="+mn-ea"/>
                <a:cs typeface="Times New Roman" panose="02020603050405020304" pitchFamily="18" charset="0"/>
              </a:rPr>
              <a:t>例</a:t>
            </a:r>
            <a:r>
              <a:rPr lang="en-US" altLang="zh-TW" sz="20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TW" altLang="zh-TW" sz="2000" dirty="0">
                <a:latin typeface="+mn-ea"/>
                <a:cs typeface="Times New Roman" panose="02020603050405020304" pitchFamily="18" charset="0"/>
              </a:rPr>
              <a:t>：一天你同事突然加了一個他的工作給你，說：「五點你要記得幫我打電話給客戶，我跟客戶有些矛盾，你幫我處理一下，記得啊！不然我會被主管跟客戶罵！」</a:t>
            </a:r>
            <a:endParaRPr lang="en-US" altLang="zh-TW" sz="2000" dirty="0"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2000" dirty="0">
              <a:latin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sz="2000" dirty="0">
              <a:latin typeface="+mn-ea"/>
              <a:cs typeface="PMingLiU" panose="02020500000000000000" pitchFamily="18" charset="-120"/>
            </a:endParaRPr>
          </a:p>
          <a:p>
            <a:pPr>
              <a:spcAft>
                <a:spcPts val="0"/>
              </a:spcAft>
            </a:pPr>
            <a:r>
              <a:rPr lang="zh-TW" altLang="zh-TW" sz="2000" dirty="0">
                <a:latin typeface="+mn-ea"/>
                <a:cs typeface="Times New Roman" panose="02020603050405020304" pitchFamily="18" charset="0"/>
              </a:rPr>
              <a:t>例</a:t>
            </a:r>
            <a:r>
              <a:rPr lang="en-US" altLang="zh-TW" sz="2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TW" altLang="zh-TW" sz="2000" dirty="0">
                <a:latin typeface="+mn-ea"/>
                <a:cs typeface="Times New Roman" panose="02020603050405020304" pitchFamily="18" charset="0"/>
              </a:rPr>
              <a:t>：當團隊要一起進行一個專案，每個人都各司其職，有人負責對外聯繫客戶，有人負責財務分析、有人負責開發系統、有人負責產品設計、有人負責行銷規劃。當專案進行到接近尾聲，專案經理發現財務部份出了狀況，需要盡快修改才能趕上進度，但偏偏你最近在搬家已經忙得焦頭爛額，你又是負責的人，如果拒絕了，是做自己還是自私？</a:t>
            </a:r>
            <a:endParaRPr lang="zh-TW" altLang="zh-TW" sz="2000" dirty="0">
              <a:latin typeface="+mn-ea"/>
              <a:cs typeface="PMingLiU" panose="02020500000000000000" pitchFamily="18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78627" y="867199"/>
            <a:ext cx="2581156" cy="632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自私</a:t>
            </a:r>
            <a:r>
              <a:rPr lang="en-US" altLang="zh-TW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做自己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79190" y="867199"/>
            <a:ext cx="1980029" cy="6323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人際界線</a:t>
            </a:r>
          </a:p>
        </p:txBody>
      </p:sp>
      <p:sp>
        <p:nvSpPr>
          <p:cNvPr id="3" name="矩形 2"/>
          <p:cNvSpPr/>
          <p:nvPr/>
        </p:nvSpPr>
        <p:spPr>
          <a:xfrm>
            <a:off x="1089111" y="2136339"/>
            <a:ext cx="99601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+mn-ea"/>
              </a:rPr>
              <a:t>我們在時間精力、情緒想法、財產物品等事務上有獨特的規則，這些規則構成了我們的界線。</a:t>
            </a:r>
            <a:endParaRPr lang="en-US" altLang="zh-TW" sz="2000" dirty="0">
              <a:latin typeface="+mn-ea"/>
            </a:endParaRPr>
          </a:p>
          <a:p>
            <a:endParaRPr lang="zh-TW" altLang="en-US" sz="2000" dirty="0">
              <a:latin typeface="+mn-ea"/>
            </a:endParaRPr>
          </a:p>
          <a:p>
            <a:r>
              <a:rPr lang="zh-TW" altLang="en-US" sz="2000" dirty="0">
                <a:latin typeface="+mn-ea"/>
              </a:rPr>
              <a:t>人際界線清晰的人，在他人打破了自己的規則時，敢於說「不」；而人際界線模糊的人不清楚自己的規則， 在他人越界，讓自己感到不舒服時，很難表達堅定的拒絕，總是硬著頭皮答應別人的請求，因為害怕衝突而無法說「不」。</a:t>
            </a:r>
            <a:endParaRPr lang="en-US" altLang="zh-CN" sz="2000" dirty="0">
              <a:latin typeface="+mn-ea"/>
              <a:cs typeface="PMingLiU" panose="02020500000000000000" pitchFamily="18" charset="-120"/>
            </a:endParaRPr>
          </a:p>
          <a:p>
            <a:pPr>
              <a:spcAft>
                <a:spcPts val="0"/>
              </a:spcAft>
            </a:pPr>
            <a:endParaRPr lang="en-US" altLang="zh-CN" sz="2000" dirty="0">
              <a:latin typeface="+mn-ea"/>
              <a:cs typeface="PMingLiU" panose="02020500000000000000" pitchFamily="18" charset="-120"/>
            </a:endParaRPr>
          </a:p>
          <a:p>
            <a:pPr>
              <a:spcAft>
                <a:spcPts val="0"/>
              </a:spcAft>
            </a:pPr>
            <a:r>
              <a:rPr lang="zh-CN" altLang="en-US" sz="2000" dirty="0">
                <a:latin typeface="+mn-ea"/>
                <a:cs typeface="PMingLiU" panose="02020500000000000000" pitchFamily="18" charset="-120"/>
              </a:rPr>
              <a:t>如何劃分，是自己的事情或是別人的事情？</a:t>
            </a:r>
            <a:endParaRPr lang="en-US" altLang="zh-CN" sz="2000" dirty="0">
              <a:latin typeface="+mn-ea"/>
              <a:cs typeface="PMingLiU" panose="02020500000000000000" pitchFamily="18" charset="-120"/>
            </a:endParaRPr>
          </a:p>
          <a:p>
            <a:pPr>
              <a:spcAft>
                <a:spcPts val="0"/>
              </a:spcAft>
            </a:pPr>
            <a:r>
              <a:rPr lang="zh-TW" altLang="en-US" sz="2000" dirty="0">
                <a:latin typeface="+mn-ea"/>
                <a:cs typeface="PMingLiU" panose="02020500000000000000" pitchFamily="18" charset="-120"/>
              </a:rPr>
              <a:t>原則：行為後果是誰要承擔，就是誰的事情。</a:t>
            </a:r>
            <a:endParaRPr lang="zh-TW" altLang="zh-TW" sz="2000" dirty="0">
              <a:latin typeface="+mn-ea"/>
              <a:cs typeface="PMingLiU" panose="02020500000000000000" pitchFamily="18" charset="-120"/>
            </a:endParaRPr>
          </a:p>
        </p:txBody>
      </p:sp>
      <p:grpSp>
        <p:nvGrpSpPr>
          <p:cNvPr id="4" name="组合 20"/>
          <p:cNvGrpSpPr/>
          <p:nvPr>
            <p:custDataLst>
              <p:tags r:id="rId1"/>
            </p:custDataLst>
          </p:nvPr>
        </p:nvGrpSpPr>
        <p:grpSpPr>
          <a:xfrm>
            <a:off x="-136599" y="-279313"/>
            <a:ext cx="3515435" cy="2029373"/>
            <a:chOff x="-136599" y="-279313"/>
            <a:chExt cx="3515435" cy="2029373"/>
          </a:xfrm>
        </p:grpSpPr>
        <p:sp>
          <p:nvSpPr>
            <p:cNvPr id="5" name="任意多边形 10"/>
            <p:cNvSpPr/>
            <p:nvPr>
              <p:custDataLst>
                <p:tags r:id="rId7"/>
              </p:custDataLst>
            </p:nvPr>
          </p:nvSpPr>
          <p:spPr>
            <a:xfrm rot="2400000">
              <a:off x="80322" y="-279313"/>
              <a:ext cx="1454785" cy="920894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等腰三角形 26"/>
            <p:cNvSpPr/>
            <p:nvPr>
              <p:custDataLst>
                <p:tags r:id="rId8"/>
              </p:custDataLst>
            </p:nvPr>
          </p:nvSpPr>
          <p:spPr>
            <a:xfrm rot="4980000">
              <a:off x="559435" y="1249045"/>
              <a:ext cx="501015" cy="50101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12"/>
            <p:cNvSpPr/>
            <p:nvPr>
              <p:custDataLst>
                <p:tags r:id="rId9"/>
              </p:custDataLst>
            </p:nvPr>
          </p:nvSpPr>
          <p:spPr>
            <a:xfrm rot="5400000">
              <a:off x="2259648" y="-373062"/>
              <a:ext cx="746125" cy="14922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 15"/>
            <p:cNvSpPr/>
            <p:nvPr>
              <p:custDataLst>
                <p:tags r:id="rId10"/>
              </p:custDataLst>
            </p:nvPr>
          </p:nvSpPr>
          <p:spPr>
            <a:xfrm rot="6360000">
              <a:off x="-79368" y="283416"/>
              <a:ext cx="798355" cy="91281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29"/>
          <p:cNvGrpSpPr/>
          <p:nvPr>
            <p:custDataLst>
              <p:tags r:id="rId2"/>
            </p:custDataLst>
          </p:nvPr>
        </p:nvGrpSpPr>
        <p:grpSpPr>
          <a:xfrm rot="10800000">
            <a:off x="9868101" y="5646617"/>
            <a:ext cx="2416174" cy="1394898"/>
            <a:chOff x="11123" y="-439"/>
            <a:chExt cx="5537" cy="3196"/>
          </a:xfrm>
        </p:grpSpPr>
        <p:sp>
          <p:nvSpPr>
            <p:cNvPr id="10" name="任意多边形 14"/>
            <p:cNvSpPr/>
            <p:nvPr>
              <p:custDataLst>
                <p:tags r:id="rId3"/>
              </p:custDataLst>
            </p:nvPr>
          </p:nvSpPr>
          <p:spPr>
            <a:xfrm rot="2400000">
              <a:off x="11464" y="-439"/>
              <a:ext cx="2291" cy="14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等腰三角形 32"/>
            <p:cNvSpPr/>
            <p:nvPr>
              <p:custDataLst>
                <p:tags r:id="rId4"/>
              </p:custDataLst>
            </p:nvPr>
          </p:nvSpPr>
          <p:spPr>
            <a:xfrm rot="4980000">
              <a:off x="12219" y="1968"/>
              <a:ext cx="789" cy="78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 16"/>
            <p:cNvSpPr/>
            <p:nvPr>
              <p:custDataLst>
                <p:tags r:id="rId5"/>
              </p:custDataLst>
            </p:nvPr>
          </p:nvSpPr>
          <p:spPr>
            <a:xfrm rot="5400000">
              <a:off x="14897" y="-586"/>
              <a:ext cx="1175" cy="23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 19"/>
            <p:cNvSpPr/>
            <p:nvPr>
              <p:custDataLst>
                <p:tags r:id="rId6"/>
              </p:custDataLst>
            </p:nvPr>
          </p:nvSpPr>
          <p:spPr>
            <a:xfrm rot="6360000">
              <a:off x="11213" y="447"/>
              <a:ext cx="1257" cy="1438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-136599" y="-279313"/>
            <a:ext cx="3515435" cy="2029373"/>
            <a:chOff x="-136599" y="-279313"/>
            <a:chExt cx="3515435" cy="2029373"/>
          </a:xfrm>
        </p:grpSpPr>
        <p:sp>
          <p:nvSpPr>
            <p:cNvPr id="26" name="任意多边形 10"/>
            <p:cNvSpPr/>
            <p:nvPr>
              <p:custDataLst>
                <p:tags r:id="rId21"/>
              </p:custDataLst>
            </p:nvPr>
          </p:nvSpPr>
          <p:spPr>
            <a:xfrm rot="2400000">
              <a:off x="80322" y="-279313"/>
              <a:ext cx="1454785" cy="920894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22"/>
              </p:custDataLst>
            </p:nvPr>
          </p:nvSpPr>
          <p:spPr>
            <a:xfrm rot="4980000">
              <a:off x="559435" y="1249045"/>
              <a:ext cx="501015" cy="50101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12"/>
            <p:cNvSpPr/>
            <p:nvPr>
              <p:custDataLst>
                <p:tags r:id="rId23"/>
              </p:custDataLst>
            </p:nvPr>
          </p:nvSpPr>
          <p:spPr>
            <a:xfrm rot="5400000">
              <a:off x="2259648" y="-373062"/>
              <a:ext cx="746125" cy="14922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 15"/>
            <p:cNvSpPr/>
            <p:nvPr>
              <p:custDataLst>
                <p:tags r:id="rId24"/>
              </p:custDataLst>
            </p:nvPr>
          </p:nvSpPr>
          <p:spPr>
            <a:xfrm rot="6360000">
              <a:off x="-79368" y="283416"/>
              <a:ext cx="798355" cy="91281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08304" y="759611"/>
            <a:ext cx="3775393" cy="633187"/>
          </a:xfrm>
          <a:prstGeom prst="rect">
            <a:avLst/>
          </a:prstGeom>
          <a:noFill/>
          <a:effectLst/>
        </p:spPr>
        <p:txBody>
          <a:bodyPr wrap="square" rtlCol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團體</a:t>
            </a: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部分可以：</a:t>
            </a: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5864225" y="2638425"/>
            <a:ext cx="6327775" cy="2325370"/>
            <a:chOff x="5864542" y="2508866"/>
            <a:chExt cx="6327459" cy="2325512"/>
          </a:xfrm>
        </p:grpSpPr>
        <p:sp>
          <p:nvSpPr>
            <p:cNvPr id="3" name="矩形 2"/>
            <p:cNvSpPr/>
            <p:nvPr>
              <p:custDataLst>
                <p:tags r:id="rId19"/>
              </p:custDataLst>
            </p:nvPr>
          </p:nvSpPr>
          <p:spPr>
            <a:xfrm>
              <a:off x="8442037" y="2508866"/>
              <a:ext cx="3749964" cy="368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20"/>
              </p:custDataLst>
            </p:nvPr>
          </p:nvSpPr>
          <p:spPr>
            <a:xfrm rot="10800000">
              <a:off x="5864542" y="2689779"/>
              <a:ext cx="2487735" cy="2144599"/>
            </a:xfrm>
            <a:prstGeom prst="triangle">
              <a:avLst/>
            </a:prstGeom>
            <a:noFill/>
            <a:ln w="368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0" y="3000373"/>
            <a:ext cx="6327139" cy="2332991"/>
            <a:chOff x="0" y="3000373"/>
            <a:chExt cx="6327139" cy="2332991"/>
          </a:xfrm>
        </p:grpSpPr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0" y="4964669"/>
              <a:ext cx="5583751" cy="3686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18"/>
              </p:custDataLst>
            </p:nvPr>
          </p:nvSpPr>
          <p:spPr>
            <a:xfrm>
              <a:off x="3839529" y="3000373"/>
              <a:ext cx="2487610" cy="2144468"/>
            </a:xfrm>
            <a:prstGeom prst="triangle">
              <a:avLst/>
            </a:prstGeom>
            <a:noFill/>
            <a:ln w="3683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9"/>
          <p:cNvSpPr/>
          <p:nvPr>
            <p:custDataLst>
              <p:tags r:id="rId6"/>
            </p:custDataLst>
          </p:nvPr>
        </p:nvSpPr>
        <p:spPr>
          <a:xfrm>
            <a:off x="4729480" y="4189730"/>
            <a:ext cx="662940" cy="600075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0"/>
          <p:cNvSpPr/>
          <p:nvPr>
            <p:custDataLst>
              <p:tags r:id="rId7"/>
            </p:custDataLst>
          </p:nvPr>
        </p:nvSpPr>
        <p:spPr>
          <a:xfrm>
            <a:off x="6784975" y="3255645"/>
            <a:ext cx="646430" cy="636270"/>
          </a:xfrm>
          <a:custGeom>
            <a:avLst/>
            <a:gdLst>
              <a:gd name="connsiteX0" fmla="*/ 396980 w 599394"/>
              <a:gd name="connsiteY0" fmla="*/ 411566 h 589770"/>
              <a:gd name="connsiteX1" fmla="*/ 485009 w 599394"/>
              <a:gd name="connsiteY1" fmla="*/ 411566 h 589770"/>
              <a:gd name="connsiteX2" fmla="*/ 485009 w 599394"/>
              <a:gd name="connsiteY2" fmla="*/ 499521 h 589770"/>
              <a:gd name="connsiteX3" fmla="*/ 396980 w 599394"/>
              <a:gd name="connsiteY3" fmla="*/ 499521 h 589770"/>
              <a:gd name="connsiteX4" fmla="*/ 255424 w 599394"/>
              <a:gd name="connsiteY4" fmla="*/ 411566 h 589770"/>
              <a:gd name="connsiteX5" fmla="*/ 343453 w 599394"/>
              <a:gd name="connsiteY5" fmla="*/ 411566 h 589770"/>
              <a:gd name="connsiteX6" fmla="*/ 343453 w 599394"/>
              <a:gd name="connsiteY6" fmla="*/ 499521 h 589770"/>
              <a:gd name="connsiteX7" fmla="*/ 255424 w 599394"/>
              <a:gd name="connsiteY7" fmla="*/ 499521 h 589770"/>
              <a:gd name="connsiteX8" fmla="*/ 114311 w 599394"/>
              <a:gd name="connsiteY8" fmla="*/ 411566 h 589770"/>
              <a:gd name="connsiteX9" fmla="*/ 202414 w 599394"/>
              <a:gd name="connsiteY9" fmla="*/ 411566 h 589770"/>
              <a:gd name="connsiteX10" fmla="*/ 202414 w 599394"/>
              <a:gd name="connsiteY10" fmla="*/ 499521 h 589770"/>
              <a:gd name="connsiteX11" fmla="*/ 114311 w 599394"/>
              <a:gd name="connsiteY11" fmla="*/ 499521 h 589770"/>
              <a:gd name="connsiteX12" fmla="*/ 396980 w 599394"/>
              <a:gd name="connsiteY12" fmla="*/ 289110 h 589770"/>
              <a:gd name="connsiteX13" fmla="*/ 485009 w 599394"/>
              <a:gd name="connsiteY13" fmla="*/ 289110 h 589770"/>
              <a:gd name="connsiteX14" fmla="*/ 485009 w 599394"/>
              <a:gd name="connsiteY14" fmla="*/ 377065 h 589770"/>
              <a:gd name="connsiteX15" fmla="*/ 396980 w 599394"/>
              <a:gd name="connsiteY15" fmla="*/ 377065 h 589770"/>
              <a:gd name="connsiteX16" fmla="*/ 255424 w 599394"/>
              <a:gd name="connsiteY16" fmla="*/ 289110 h 589770"/>
              <a:gd name="connsiteX17" fmla="*/ 343453 w 599394"/>
              <a:gd name="connsiteY17" fmla="*/ 289110 h 589770"/>
              <a:gd name="connsiteX18" fmla="*/ 343453 w 599394"/>
              <a:gd name="connsiteY18" fmla="*/ 377065 h 589770"/>
              <a:gd name="connsiteX19" fmla="*/ 255424 w 599394"/>
              <a:gd name="connsiteY19" fmla="*/ 377065 h 589770"/>
              <a:gd name="connsiteX20" fmla="*/ 114311 w 599394"/>
              <a:gd name="connsiteY20" fmla="*/ 289110 h 589770"/>
              <a:gd name="connsiteX21" fmla="*/ 202414 w 599394"/>
              <a:gd name="connsiteY21" fmla="*/ 289110 h 589770"/>
              <a:gd name="connsiteX22" fmla="*/ 202414 w 599394"/>
              <a:gd name="connsiteY22" fmla="*/ 377065 h 589770"/>
              <a:gd name="connsiteX23" fmla="*/ 114311 w 599394"/>
              <a:gd name="connsiteY23" fmla="*/ 377065 h 589770"/>
              <a:gd name="connsiteX24" fmla="*/ 73311 w 599394"/>
              <a:gd name="connsiteY24" fmla="*/ 262427 h 589770"/>
              <a:gd name="connsiteX25" fmla="*/ 64089 w 599394"/>
              <a:gd name="connsiteY25" fmla="*/ 271635 h 589770"/>
              <a:gd name="connsiteX26" fmla="*/ 64089 w 599394"/>
              <a:gd name="connsiteY26" fmla="*/ 517027 h 589770"/>
              <a:gd name="connsiteX27" fmla="*/ 73311 w 599394"/>
              <a:gd name="connsiteY27" fmla="*/ 526235 h 589770"/>
              <a:gd name="connsiteX28" fmla="*/ 526083 w 599394"/>
              <a:gd name="connsiteY28" fmla="*/ 526235 h 589770"/>
              <a:gd name="connsiteX29" fmla="*/ 535305 w 599394"/>
              <a:gd name="connsiteY29" fmla="*/ 517027 h 589770"/>
              <a:gd name="connsiteX30" fmla="*/ 535305 w 599394"/>
              <a:gd name="connsiteY30" fmla="*/ 271635 h 589770"/>
              <a:gd name="connsiteX31" fmla="*/ 526083 w 599394"/>
              <a:gd name="connsiteY31" fmla="*/ 262427 h 589770"/>
              <a:gd name="connsiteX32" fmla="*/ 437558 w 599394"/>
              <a:gd name="connsiteY32" fmla="*/ 35911 h 589770"/>
              <a:gd name="connsiteX33" fmla="*/ 428336 w 599394"/>
              <a:gd name="connsiteY33" fmla="*/ 45119 h 589770"/>
              <a:gd name="connsiteX34" fmla="*/ 428336 w 599394"/>
              <a:gd name="connsiteY34" fmla="*/ 169887 h 589770"/>
              <a:gd name="connsiteX35" fmla="*/ 437558 w 599394"/>
              <a:gd name="connsiteY35" fmla="*/ 179095 h 589770"/>
              <a:gd name="connsiteX36" fmla="*/ 473982 w 599394"/>
              <a:gd name="connsiteY36" fmla="*/ 179095 h 589770"/>
              <a:gd name="connsiteX37" fmla="*/ 483204 w 599394"/>
              <a:gd name="connsiteY37" fmla="*/ 169887 h 589770"/>
              <a:gd name="connsiteX38" fmla="*/ 483204 w 599394"/>
              <a:gd name="connsiteY38" fmla="*/ 45119 h 589770"/>
              <a:gd name="connsiteX39" fmla="*/ 473982 w 599394"/>
              <a:gd name="connsiteY39" fmla="*/ 35911 h 589770"/>
              <a:gd name="connsiteX40" fmla="*/ 125412 w 599394"/>
              <a:gd name="connsiteY40" fmla="*/ 35911 h 589770"/>
              <a:gd name="connsiteX41" fmla="*/ 116190 w 599394"/>
              <a:gd name="connsiteY41" fmla="*/ 45119 h 589770"/>
              <a:gd name="connsiteX42" fmla="*/ 116190 w 599394"/>
              <a:gd name="connsiteY42" fmla="*/ 169887 h 589770"/>
              <a:gd name="connsiteX43" fmla="*/ 125412 w 599394"/>
              <a:gd name="connsiteY43" fmla="*/ 179095 h 589770"/>
              <a:gd name="connsiteX44" fmla="*/ 161836 w 599394"/>
              <a:gd name="connsiteY44" fmla="*/ 179095 h 589770"/>
              <a:gd name="connsiteX45" fmla="*/ 171058 w 599394"/>
              <a:gd name="connsiteY45" fmla="*/ 169887 h 589770"/>
              <a:gd name="connsiteX46" fmla="*/ 171058 w 599394"/>
              <a:gd name="connsiteY46" fmla="*/ 45119 h 589770"/>
              <a:gd name="connsiteX47" fmla="*/ 161836 w 599394"/>
              <a:gd name="connsiteY47" fmla="*/ 35911 h 589770"/>
              <a:gd name="connsiteX48" fmla="*/ 92676 w 599394"/>
              <a:gd name="connsiteY48" fmla="*/ 0 h 589770"/>
              <a:gd name="connsiteX49" fmla="*/ 194573 w 599394"/>
              <a:gd name="connsiteY49" fmla="*/ 0 h 589770"/>
              <a:gd name="connsiteX50" fmla="*/ 207021 w 599394"/>
              <a:gd name="connsiteY50" fmla="*/ 12431 h 589770"/>
              <a:gd name="connsiteX51" fmla="*/ 207021 w 599394"/>
              <a:gd name="connsiteY51" fmla="*/ 84713 h 589770"/>
              <a:gd name="connsiteX52" fmla="*/ 392373 w 599394"/>
              <a:gd name="connsiteY52" fmla="*/ 84713 h 589770"/>
              <a:gd name="connsiteX53" fmla="*/ 392373 w 599394"/>
              <a:gd name="connsiteY53" fmla="*/ 12431 h 589770"/>
              <a:gd name="connsiteX54" fmla="*/ 404360 w 599394"/>
              <a:gd name="connsiteY54" fmla="*/ 0 h 589770"/>
              <a:gd name="connsiteX55" fmla="*/ 506718 w 599394"/>
              <a:gd name="connsiteY55" fmla="*/ 0 h 589770"/>
              <a:gd name="connsiteX56" fmla="*/ 519167 w 599394"/>
              <a:gd name="connsiteY56" fmla="*/ 12431 h 589770"/>
              <a:gd name="connsiteX57" fmla="*/ 519167 w 599394"/>
              <a:gd name="connsiteY57" fmla="*/ 84713 h 589770"/>
              <a:gd name="connsiteX58" fmla="*/ 586945 w 599394"/>
              <a:gd name="connsiteY58" fmla="*/ 84713 h 589770"/>
              <a:gd name="connsiteX59" fmla="*/ 599394 w 599394"/>
              <a:gd name="connsiteY59" fmla="*/ 97144 h 589770"/>
              <a:gd name="connsiteX60" fmla="*/ 599394 w 599394"/>
              <a:gd name="connsiteY60" fmla="*/ 577800 h 589770"/>
              <a:gd name="connsiteX61" fmla="*/ 586945 w 599394"/>
              <a:gd name="connsiteY61" fmla="*/ 589770 h 589770"/>
              <a:gd name="connsiteX62" fmla="*/ 12449 w 599394"/>
              <a:gd name="connsiteY62" fmla="*/ 589770 h 589770"/>
              <a:gd name="connsiteX63" fmla="*/ 0 w 599394"/>
              <a:gd name="connsiteY63" fmla="*/ 577800 h 589770"/>
              <a:gd name="connsiteX64" fmla="*/ 0 w 599394"/>
              <a:gd name="connsiteY64" fmla="*/ 97144 h 589770"/>
              <a:gd name="connsiteX65" fmla="*/ 12449 w 599394"/>
              <a:gd name="connsiteY65" fmla="*/ 84713 h 589770"/>
              <a:gd name="connsiteX66" fmla="*/ 80227 w 599394"/>
              <a:gd name="connsiteY66" fmla="*/ 84713 h 589770"/>
              <a:gd name="connsiteX67" fmla="*/ 80227 w 599394"/>
              <a:gd name="connsiteY67" fmla="*/ 12431 h 589770"/>
              <a:gd name="connsiteX68" fmla="*/ 92676 w 599394"/>
              <a:gd name="connsiteY68" fmla="*/ 0 h 5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9394" h="589770">
                <a:moveTo>
                  <a:pt x="396980" y="411566"/>
                </a:moveTo>
                <a:lnTo>
                  <a:pt x="485009" y="411566"/>
                </a:lnTo>
                <a:lnTo>
                  <a:pt x="485009" y="499521"/>
                </a:lnTo>
                <a:lnTo>
                  <a:pt x="396980" y="499521"/>
                </a:lnTo>
                <a:close/>
                <a:moveTo>
                  <a:pt x="255424" y="411566"/>
                </a:moveTo>
                <a:lnTo>
                  <a:pt x="343453" y="411566"/>
                </a:lnTo>
                <a:lnTo>
                  <a:pt x="343453" y="499521"/>
                </a:lnTo>
                <a:lnTo>
                  <a:pt x="255424" y="499521"/>
                </a:lnTo>
                <a:close/>
                <a:moveTo>
                  <a:pt x="114311" y="411566"/>
                </a:moveTo>
                <a:lnTo>
                  <a:pt x="202414" y="411566"/>
                </a:lnTo>
                <a:lnTo>
                  <a:pt x="202414" y="499521"/>
                </a:lnTo>
                <a:lnTo>
                  <a:pt x="114311" y="499521"/>
                </a:lnTo>
                <a:close/>
                <a:moveTo>
                  <a:pt x="396980" y="289110"/>
                </a:moveTo>
                <a:lnTo>
                  <a:pt x="485009" y="289110"/>
                </a:lnTo>
                <a:lnTo>
                  <a:pt x="485009" y="377065"/>
                </a:lnTo>
                <a:lnTo>
                  <a:pt x="396980" y="377065"/>
                </a:lnTo>
                <a:close/>
                <a:moveTo>
                  <a:pt x="255424" y="289110"/>
                </a:moveTo>
                <a:lnTo>
                  <a:pt x="343453" y="289110"/>
                </a:lnTo>
                <a:lnTo>
                  <a:pt x="343453" y="377065"/>
                </a:lnTo>
                <a:lnTo>
                  <a:pt x="255424" y="377065"/>
                </a:lnTo>
                <a:close/>
                <a:moveTo>
                  <a:pt x="114311" y="289110"/>
                </a:moveTo>
                <a:lnTo>
                  <a:pt x="202414" y="289110"/>
                </a:lnTo>
                <a:lnTo>
                  <a:pt x="202414" y="377065"/>
                </a:lnTo>
                <a:lnTo>
                  <a:pt x="114311" y="377065"/>
                </a:lnTo>
                <a:close/>
                <a:moveTo>
                  <a:pt x="73311" y="262427"/>
                </a:moveTo>
                <a:cubicBezTo>
                  <a:pt x="68239" y="262427"/>
                  <a:pt x="64089" y="266570"/>
                  <a:pt x="64089" y="271635"/>
                </a:cubicBezTo>
                <a:lnTo>
                  <a:pt x="64089" y="517027"/>
                </a:lnTo>
                <a:cubicBezTo>
                  <a:pt x="64089" y="522091"/>
                  <a:pt x="68239" y="526235"/>
                  <a:pt x="73311" y="526235"/>
                </a:cubicBezTo>
                <a:lnTo>
                  <a:pt x="526083" y="526235"/>
                </a:lnTo>
                <a:cubicBezTo>
                  <a:pt x="531155" y="526235"/>
                  <a:pt x="535305" y="522091"/>
                  <a:pt x="535305" y="517027"/>
                </a:cubicBezTo>
                <a:lnTo>
                  <a:pt x="535305" y="271635"/>
                </a:lnTo>
                <a:cubicBezTo>
                  <a:pt x="535305" y="266570"/>
                  <a:pt x="531155" y="262427"/>
                  <a:pt x="526083" y="262427"/>
                </a:cubicBezTo>
                <a:close/>
                <a:moveTo>
                  <a:pt x="437558" y="35911"/>
                </a:moveTo>
                <a:cubicBezTo>
                  <a:pt x="432486" y="35911"/>
                  <a:pt x="428336" y="40055"/>
                  <a:pt x="428336" y="45119"/>
                </a:cubicBezTo>
                <a:lnTo>
                  <a:pt x="428336" y="169887"/>
                </a:lnTo>
                <a:cubicBezTo>
                  <a:pt x="428336" y="174951"/>
                  <a:pt x="432486" y="179095"/>
                  <a:pt x="437558" y="179095"/>
                </a:cubicBezTo>
                <a:lnTo>
                  <a:pt x="473982" y="179095"/>
                </a:lnTo>
                <a:cubicBezTo>
                  <a:pt x="479054" y="179095"/>
                  <a:pt x="483204" y="174951"/>
                  <a:pt x="483204" y="169887"/>
                </a:cubicBezTo>
                <a:lnTo>
                  <a:pt x="483204" y="45119"/>
                </a:lnTo>
                <a:cubicBezTo>
                  <a:pt x="483204" y="40055"/>
                  <a:pt x="479054" y="35911"/>
                  <a:pt x="473982" y="35911"/>
                </a:cubicBezTo>
                <a:close/>
                <a:moveTo>
                  <a:pt x="125412" y="35911"/>
                </a:moveTo>
                <a:cubicBezTo>
                  <a:pt x="120340" y="35911"/>
                  <a:pt x="116190" y="40055"/>
                  <a:pt x="116190" y="45119"/>
                </a:cubicBezTo>
                <a:lnTo>
                  <a:pt x="116190" y="169887"/>
                </a:lnTo>
                <a:cubicBezTo>
                  <a:pt x="116190" y="174951"/>
                  <a:pt x="120340" y="179095"/>
                  <a:pt x="125412" y="179095"/>
                </a:cubicBezTo>
                <a:lnTo>
                  <a:pt x="161836" y="179095"/>
                </a:lnTo>
                <a:cubicBezTo>
                  <a:pt x="166908" y="179095"/>
                  <a:pt x="171058" y="174951"/>
                  <a:pt x="171058" y="169887"/>
                </a:cubicBezTo>
                <a:lnTo>
                  <a:pt x="171058" y="45119"/>
                </a:lnTo>
                <a:cubicBezTo>
                  <a:pt x="171058" y="40055"/>
                  <a:pt x="166908" y="35911"/>
                  <a:pt x="161836" y="35911"/>
                </a:cubicBezTo>
                <a:close/>
                <a:moveTo>
                  <a:pt x="92676" y="0"/>
                </a:moveTo>
                <a:lnTo>
                  <a:pt x="194573" y="0"/>
                </a:lnTo>
                <a:cubicBezTo>
                  <a:pt x="201489" y="0"/>
                  <a:pt x="207021" y="5525"/>
                  <a:pt x="207021" y="12431"/>
                </a:cubicBezTo>
                <a:lnTo>
                  <a:pt x="207021" y="84713"/>
                </a:lnTo>
                <a:lnTo>
                  <a:pt x="392373" y="84713"/>
                </a:lnTo>
                <a:lnTo>
                  <a:pt x="392373" y="12431"/>
                </a:lnTo>
                <a:cubicBezTo>
                  <a:pt x="392373" y="5525"/>
                  <a:pt x="397905" y="0"/>
                  <a:pt x="404360" y="0"/>
                </a:cubicBezTo>
                <a:lnTo>
                  <a:pt x="506718" y="0"/>
                </a:lnTo>
                <a:cubicBezTo>
                  <a:pt x="513635" y="0"/>
                  <a:pt x="519167" y="5525"/>
                  <a:pt x="519167" y="12431"/>
                </a:cubicBezTo>
                <a:lnTo>
                  <a:pt x="519167" y="84713"/>
                </a:lnTo>
                <a:lnTo>
                  <a:pt x="586945" y="84713"/>
                </a:lnTo>
                <a:cubicBezTo>
                  <a:pt x="593861" y="84713"/>
                  <a:pt x="599394" y="90238"/>
                  <a:pt x="599394" y="97144"/>
                </a:cubicBezTo>
                <a:lnTo>
                  <a:pt x="599394" y="577800"/>
                </a:lnTo>
                <a:cubicBezTo>
                  <a:pt x="599394" y="584245"/>
                  <a:pt x="593861" y="589770"/>
                  <a:pt x="586945" y="589770"/>
                </a:cubicBezTo>
                <a:lnTo>
                  <a:pt x="12449" y="589770"/>
                </a:lnTo>
                <a:cubicBezTo>
                  <a:pt x="5533" y="589770"/>
                  <a:pt x="0" y="584245"/>
                  <a:pt x="0" y="577800"/>
                </a:cubicBezTo>
                <a:lnTo>
                  <a:pt x="0" y="97144"/>
                </a:lnTo>
                <a:cubicBezTo>
                  <a:pt x="0" y="90238"/>
                  <a:pt x="5533" y="84713"/>
                  <a:pt x="12449" y="84713"/>
                </a:cubicBezTo>
                <a:lnTo>
                  <a:pt x="80227" y="84713"/>
                </a:lnTo>
                <a:lnTo>
                  <a:pt x="80227" y="12431"/>
                </a:lnTo>
                <a:cubicBezTo>
                  <a:pt x="80227" y="5525"/>
                  <a:pt x="85759" y="0"/>
                  <a:pt x="92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92101" y="3806190"/>
            <a:ext cx="3457664" cy="1157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1400" dirty="0">
                <a:latin typeface="+mn-ea"/>
              </a:rPr>
              <a:t>•</a:t>
            </a:r>
            <a:r>
              <a:rPr lang="zh-TW" altLang="en-US" sz="1400" dirty="0">
                <a:latin typeface="+mn-ea"/>
              </a:rPr>
              <a:t>一群人共同討論生活的約定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370570" y="3816985"/>
            <a:ext cx="2735580" cy="9728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每人說出自己的希望和界線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大家共同討論約定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定期檢討及調整這些約定</a:t>
            </a:r>
            <a:endParaRPr lang="en-US" altLang="zh-CN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838200" y="3213046"/>
            <a:ext cx="2735580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生活會議</a:t>
            </a:r>
            <a:endParaRPr lang="zh-CN" altLang="en-US" sz="2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8370570" y="3314700"/>
            <a:ext cx="2678731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做法：</a:t>
            </a:r>
          </a:p>
        </p:txBody>
      </p:sp>
      <p:grpSp>
        <p:nvGrpSpPr>
          <p:cNvPr id="30" name="组合 29"/>
          <p:cNvGrpSpPr/>
          <p:nvPr>
            <p:custDataLst>
              <p:tags r:id="rId12"/>
            </p:custDataLst>
          </p:nvPr>
        </p:nvGrpSpPr>
        <p:grpSpPr>
          <a:xfrm rot="10800000">
            <a:off x="9868101" y="5646617"/>
            <a:ext cx="2416174" cy="1394898"/>
            <a:chOff x="11123" y="-439"/>
            <a:chExt cx="5537" cy="3196"/>
          </a:xfrm>
        </p:grpSpPr>
        <p:sp>
          <p:nvSpPr>
            <p:cNvPr id="32" name="任意多边形 14"/>
            <p:cNvSpPr/>
            <p:nvPr>
              <p:custDataLst>
                <p:tags r:id="rId13"/>
              </p:custDataLst>
            </p:nvPr>
          </p:nvSpPr>
          <p:spPr>
            <a:xfrm rot="2400000">
              <a:off x="11464" y="-439"/>
              <a:ext cx="2291" cy="14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14"/>
              </p:custDataLst>
            </p:nvPr>
          </p:nvSpPr>
          <p:spPr>
            <a:xfrm rot="4980000">
              <a:off x="12219" y="1968"/>
              <a:ext cx="789" cy="78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16"/>
            <p:cNvSpPr/>
            <p:nvPr>
              <p:custDataLst>
                <p:tags r:id="rId15"/>
              </p:custDataLst>
            </p:nvPr>
          </p:nvSpPr>
          <p:spPr>
            <a:xfrm rot="5400000">
              <a:off x="14897" y="-586"/>
              <a:ext cx="1175" cy="23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19"/>
            <p:cNvSpPr/>
            <p:nvPr>
              <p:custDataLst>
                <p:tags r:id="rId16"/>
              </p:custDataLst>
            </p:nvPr>
          </p:nvSpPr>
          <p:spPr>
            <a:xfrm rot="6360000">
              <a:off x="11213" y="447"/>
              <a:ext cx="1257" cy="1438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-136599" y="-279313"/>
            <a:ext cx="3515435" cy="2029373"/>
            <a:chOff x="-136599" y="-279313"/>
            <a:chExt cx="3515435" cy="2029373"/>
          </a:xfrm>
        </p:grpSpPr>
        <p:sp>
          <p:nvSpPr>
            <p:cNvPr id="26" name="任意多边形 10"/>
            <p:cNvSpPr/>
            <p:nvPr>
              <p:custDataLst>
                <p:tags r:id="rId21"/>
              </p:custDataLst>
            </p:nvPr>
          </p:nvSpPr>
          <p:spPr>
            <a:xfrm rot="2400000">
              <a:off x="80322" y="-279313"/>
              <a:ext cx="1454785" cy="920894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22"/>
              </p:custDataLst>
            </p:nvPr>
          </p:nvSpPr>
          <p:spPr>
            <a:xfrm rot="4980000">
              <a:off x="559435" y="1249045"/>
              <a:ext cx="501015" cy="50101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12"/>
            <p:cNvSpPr/>
            <p:nvPr>
              <p:custDataLst>
                <p:tags r:id="rId23"/>
              </p:custDataLst>
            </p:nvPr>
          </p:nvSpPr>
          <p:spPr>
            <a:xfrm rot="5400000">
              <a:off x="2259648" y="-373062"/>
              <a:ext cx="746125" cy="14922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 15"/>
            <p:cNvSpPr/>
            <p:nvPr>
              <p:custDataLst>
                <p:tags r:id="rId24"/>
              </p:custDataLst>
            </p:nvPr>
          </p:nvSpPr>
          <p:spPr>
            <a:xfrm rot="6360000">
              <a:off x="-79368" y="283416"/>
              <a:ext cx="798355" cy="91281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08304" y="759611"/>
            <a:ext cx="3775393" cy="633187"/>
          </a:xfrm>
          <a:prstGeom prst="rect">
            <a:avLst/>
          </a:prstGeom>
          <a:noFill/>
          <a:effectLst/>
        </p:spPr>
        <p:txBody>
          <a:bodyPr wrap="square" rtlCol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團體</a:t>
            </a: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部分可以：</a:t>
            </a: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5864225" y="2638425"/>
            <a:ext cx="6327775" cy="2325370"/>
            <a:chOff x="5864542" y="2508866"/>
            <a:chExt cx="6327459" cy="2325512"/>
          </a:xfrm>
        </p:grpSpPr>
        <p:sp>
          <p:nvSpPr>
            <p:cNvPr id="3" name="矩形 2"/>
            <p:cNvSpPr/>
            <p:nvPr>
              <p:custDataLst>
                <p:tags r:id="rId19"/>
              </p:custDataLst>
            </p:nvPr>
          </p:nvSpPr>
          <p:spPr>
            <a:xfrm>
              <a:off x="8442037" y="2508866"/>
              <a:ext cx="3749964" cy="368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20"/>
              </p:custDataLst>
            </p:nvPr>
          </p:nvSpPr>
          <p:spPr>
            <a:xfrm rot="10800000">
              <a:off x="5864542" y="2689779"/>
              <a:ext cx="2487735" cy="2144599"/>
            </a:xfrm>
            <a:prstGeom prst="triangle">
              <a:avLst/>
            </a:prstGeom>
            <a:noFill/>
            <a:ln w="368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0" y="3000373"/>
            <a:ext cx="6327139" cy="2332991"/>
            <a:chOff x="0" y="3000373"/>
            <a:chExt cx="6327139" cy="2332991"/>
          </a:xfrm>
        </p:grpSpPr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0" y="4964669"/>
              <a:ext cx="5583751" cy="3686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18"/>
              </p:custDataLst>
            </p:nvPr>
          </p:nvSpPr>
          <p:spPr>
            <a:xfrm>
              <a:off x="3839529" y="3000373"/>
              <a:ext cx="2487610" cy="2144468"/>
            </a:xfrm>
            <a:prstGeom prst="triangle">
              <a:avLst/>
            </a:prstGeom>
            <a:noFill/>
            <a:ln w="3683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9"/>
          <p:cNvSpPr/>
          <p:nvPr>
            <p:custDataLst>
              <p:tags r:id="rId6"/>
            </p:custDataLst>
          </p:nvPr>
        </p:nvSpPr>
        <p:spPr>
          <a:xfrm>
            <a:off x="4729480" y="4189730"/>
            <a:ext cx="662940" cy="600075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0"/>
          <p:cNvSpPr/>
          <p:nvPr>
            <p:custDataLst>
              <p:tags r:id="rId7"/>
            </p:custDataLst>
          </p:nvPr>
        </p:nvSpPr>
        <p:spPr>
          <a:xfrm>
            <a:off x="6784975" y="3255645"/>
            <a:ext cx="646430" cy="636270"/>
          </a:xfrm>
          <a:custGeom>
            <a:avLst/>
            <a:gdLst>
              <a:gd name="connsiteX0" fmla="*/ 396980 w 599394"/>
              <a:gd name="connsiteY0" fmla="*/ 411566 h 589770"/>
              <a:gd name="connsiteX1" fmla="*/ 485009 w 599394"/>
              <a:gd name="connsiteY1" fmla="*/ 411566 h 589770"/>
              <a:gd name="connsiteX2" fmla="*/ 485009 w 599394"/>
              <a:gd name="connsiteY2" fmla="*/ 499521 h 589770"/>
              <a:gd name="connsiteX3" fmla="*/ 396980 w 599394"/>
              <a:gd name="connsiteY3" fmla="*/ 499521 h 589770"/>
              <a:gd name="connsiteX4" fmla="*/ 255424 w 599394"/>
              <a:gd name="connsiteY4" fmla="*/ 411566 h 589770"/>
              <a:gd name="connsiteX5" fmla="*/ 343453 w 599394"/>
              <a:gd name="connsiteY5" fmla="*/ 411566 h 589770"/>
              <a:gd name="connsiteX6" fmla="*/ 343453 w 599394"/>
              <a:gd name="connsiteY6" fmla="*/ 499521 h 589770"/>
              <a:gd name="connsiteX7" fmla="*/ 255424 w 599394"/>
              <a:gd name="connsiteY7" fmla="*/ 499521 h 589770"/>
              <a:gd name="connsiteX8" fmla="*/ 114311 w 599394"/>
              <a:gd name="connsiteY8" fmla="*/ 411566 h 589770"/>
              <a:gd name="connsiteX9" fmla="*/ 202414 w 599394"/>
              <a:gd name="connsiteY9" fmla="*/ 411566 h 589770"/>
              <a:gd name="connsiteX10" fmla="*/ 202414 w 599394"/>
              <a:gd name="connsiteY10" fmla="*/ 499521 h 589770"/>
              <a:gd name="connsiteX11" fmla="*/ 114311 w 599394"/>
              <a:gd name="connsiteY11" fmla="*/ 499521 h 589770"/>
              <a:gd name="connsiteX12" fmla="*/ 396980 w 599394"/>
              <a:gd name="connsiteY12" fmla="*/ 289110 h 589770"/>
              <a:gd name="connsiteX13" fmla="*/ 485009 w 599394"/>
              <a:gd name="connsiteY13" fmla="*/ 289110 h 589770"/>
              <a:gd name="connsiteX14" fmla="*/ 485009 w 599394"/>
              <a:gd name="connsiteY14" fmla="*/ 377065 h 589770"/>
              <a:gd name="connsiteX15" fmla="*/ 396980 w 599394"/>
              <a:gd name="connsiteY15" fmla="*/ 377065 h 589770"/>
              <a:gd name="connsiteX16" fmla="*/ 255424 w 599394"/>
              <a:gd name="connsiteY16" fmla="*/ 289110 h 589770"/>
              <a:gd name="connsiteX17" fmla="*/ 343453 w 599394"/>
              <a:gd name="connsiteY17" fmla="*/ 289110 h 589770"/>
              <a:gd name="connsiteX18" fmla="*/ 343453 w 599394"/>
              <a:gd name="connsiteY18" fmla="*/ 377065 h 589770"/>
              <a:gd name="connsiteX19" fmla="*/ 255424 w 599394"/>
              <a:gd name="connsiteY19" fmla="*/ 377065 h 589770"/>
              <a:gd name="connsiteX20" fmla="*/ 114311 w 599394"/>
              <a:gd name="connsiteY20" fmla="*/ 289110 h 589770"/>
              <a:gd name="connsiteX21" fmla="*/ 202414 w 599394"/>
              <a:gd name="connsiteY21" fmla="*/ 289110 h 589770"/>
              <a:gd name="connsiteX22" fmla="*/ 202414 w 599394"/>
              <a:gd name="connsiteY22" fmla="*/ 377065 h 589770"/>
              <a:gd name="connsiteX23" fmla="*/ 114311 w 599394"/>
              <a:gd name="connsiteY23" fmla="*/ 377065 h 589770"/>
              <a:gd name="connsiteX24" fmla="*/ 73311 w 599394"/>
              <a:gd name="connsiteY24" fmla="*/ 262427 h 589770"/>
              <a:gd name="connsiteX25" fmla="*/ 64089 w 599394"/>
              <a:gd name="connsiteY25" fmla="*/ 271635 h 589770"/>
              <a:gd name="connsiteX26" fmla="*/ 64089 w 599394"/>
              <a:gd name="connsiteY26" fmla="*/ 517027 h 589770"/>
              <a:gd name="connsiteX27" fmla="*/ 73311 w 599394"/>
              <a:gd name="connsiteY27" fmla="*/ 526235 h 589770"/>
              <a:gd name="connsiteX28" fmla="*/ 526083 w 599394"/>
              <a:gd name="connsiteY28" fmla="*/ 526235 h 589770"/>
              <a:gd name="connsiteX29" fmla="*/ 535305 w 599394"/>
              <a:gd name="connsiteY29" fmla="*/ 517027 h 589770"/>
              <a:gd name="connsiteX30" fmla="*/ 535305 w 599394"/>
              <a:gd name="connsiteY30" fmla="*/ 271635 h 589770"/>
              <a:gd name="connsiteX31" fmla="*/ 526083 w 599394"/>
              <a:gd name="connsiteY31" fmla="*/ 262427 h 589770"/>
              <a:gd name="connsiteX32" fmla="*/ 437558 w 599394"/>
              <a:gd name="connsiteY32" fmla="*/ 35911 h 589770"/>
              <a:gd name="connsiteX33" fmla="*/ 428336 w 599394"/>
              <a:gd name="connsiteY33" fmla="*/ 45119 h 589770"/>
              <a:gd name="connsiteX34" fmla="*/ 428336 w 599394"/>
              <a:gd name="connsiteY34" fmla="*/ 169887 h 589770"/>
              <a:gd name="connsiteX35" fmla="*/ 437558 w 599394"/>
              <a:gd name="connsiteY35" fmla="*/ 179095 h 589770"/>
              <a:gd name="connsiteX36" fmla="*/ 473982 w 599394"/>
              <a:gd name="connsiteY36" fmla="*/ 179095 h 589770"/>
              <a:gd name="connsiteX37" fmla="*/ 483204 w 599394"/>
              <a:gd name="connsiteY37" fmla="*/ 169887 h 589770"/>
              <a:gd name="connsiteX38" fmla="*/ 483204 w 599394"/>
              <a:gd name="connsiteY38" fmla="*/ 45119 h 589770"/>
              <a:gd name="connsiteX39" fmla="*/ 473982 w 599394"/>
              <a:gd name="connsiteY39" fmla="*/ 35911 h 589770"/>
              <a:gd name="connsiteX40" fmla="*/ 125412 w 599394"/>
              <a:gd name="connsiteY40" fmla="*/ 35911 h 589770"/>
              <a:gd name="connsiteX41" fmla="*/ 116190 w 599394"/>
              <a:gd name="connsiteY41" fmla="*/ 45119 h 589770"/>
              <a:gd name="connsiteX42" fmla="*/ 116190 w 599394"/>
              <a:gd name="connsiteY42" fmla="*/ 169887 h 589770"/>
              <a:gd name="connsiteX43" fmla="*/ 125412 w 599394"/>
              <a:gd name="connsiteY43" fmla="*/ 179095 h 589770"/>
              <a:gd name="connsiteX44" fmla="*/ 161836 w 599394"/>
              <a:gd name="connsiteY44" fmla="*/ 179095 h 589770"/>
              <a:gd name="connsiteX45" fmla="*/ 171058 w 599394"/>
              <a:gd name="connsiteY45" fmla="*/ 169887 h 589770"/>
              <a:gd name="connsiteX46" fmla="*/ 171058 w 599394"/>
              <a:gd name="connsiteY46" fmla="*/ 45119 h 589770"/>
              <a:gd name="connsiteX47" fmla="*/ 161836 w 599394"/>
              <a:gd name="connsiteY47" fmla="*/ 35911 h 589770"/>
              <a:gd name="connsiteX48" fmla="*/ 92676 w 599394"/>
              <a:gd name="connsiteY48" fmla="*/ 0 h 589770"/>
              <a:gd name="connsiteX49" fmla="*/ 194573 w 599394"/>
              <a:gd name="connsiteY49" fmla="*/ 0 h 589770"/>
              <a:gd name="connsiteX50" fmla="*/ 207021 w 599394"/>
              <a:gd name="connsiteY50" fmla="*/ 12431 h 589770"/>
              <a:gd name="connsiteX51" fmla="*/ 207021 w 599394"/>
              <a:gd name="connsiteY51" fmla="*/ 84713 h 589770"/>
              <a:gd name="connsiteX52" fmla="*/ 392373 w 599394"/>
              <a:gd name="connsiteY52" fmla="*/ 84713 h 589770"/>
              <a:gd name="connsiteX53" fmla="*/ 392373 w 599394"/>
              <a:gd name="connsiteY53" fmla="*/ 12431 h 589770"/>
              <a:gd name="connsiteX54" fmla="*/ 404360 w 599394"/>
              <a:gd name="connsiteY54" fmla="*/ 0 h 589770"/>
              <a:gd name="connsiteX55" fmla="*/ 506718 w 599394"/>
              <a:gd name="connsiteY55" fmla="*/ 0 h 589770"/>
              <a:gd name="connsiteX56" fmla="*/ 519167 w 599394"/>
              <a:gd name="connsiteY56" fmla="*/ 12431 h 589770"/>
              <a:gd name="connsiteX57" fmla="*/ 519167 w 599394"/>
              <a:gd name="connsiteY57" fmla="*/ 84713 h 589770"/>
              <a:gd name="connsiteX58" fmla="*/ 586945 w 599394"/>
              <a:gd name="connsiteY58" fmla="*/ 84713 h 589770"/>
              <a:gd name="connsiteX59" fmla="*/ 599394 w 599394"/>
              <a:gd name="connsiteY59" fmla="*/ 97144 h 589770"/>
              <a:gd name="connsiteX60" fmla="*/ 599394 w 599394"/>
              <a:gd name="connsiteY60" fmla="*/ 577800 h 589770"/>
              <a:gd name="connsiteX61" fmla="*/ 586945 w 599394"/>
              <a:gd name="connsiteY61" fmla="*/ 589770 h 589770"/>
              <a:gd name="connsiteX62" fmla="*/ 12449 w 599394"/>
              <a:gd name="connsiteY62" fmla="*/ 589770 h 589770"/>
              <a:gd name="connsiteX63" fmla="*/ 0 w 599394"/>
              <a:gd name="connsiteY63" fmla="*/ 577800 h 589770"/>
              <a:gd name="connsiteX64" fmla="*/ 0 w 599394"/>
              <a:gd name="connsiteY64" fmla="*/ 97144 h 589770"/>
              <a:gd name="connsiteX65" fmla="*/ 12449 w 599394"/>
              <a:gd name="connsiteY65" fmla="*/ 84713 h 589770"/>
              <a:gd name="connsiteX66" fmla="*/ 80227 w 599394"/>
              <a:gd name="connsiteY66" fmla="*/ 84713 h 589770"/>
              <a:gd name="connsiteX67" fmla="*/ 80227 w 599394"/>
              <a:gd name="connsiteY67" fmla="*/ 12431 h 589770"/>
              <a:gd name="connsiteX68" fmla="*/ 92676 w 599394"/>
              <a:gd name="connsiteY68" fmla="*/ 0 h 5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9394" h="589770">
                <a:moveTo>
                  <a:pt x="396980" y="411566"/>
                </a:moveTo>
                <a:lnTo>
                  <a:pt x="485009" y="411566"/>
                </a:lnTo>
                <a:lnTo>
                  <a:pt x="485009" y="499521"/>
                </a:lnTo>
                <a:lnTo>
                  <a:pt x="396980" y="499521"/>
                </a:lnTo>
                <a:close/>
                <a:moveTo>
                  <a:pt x="255424" y="411566"/>
                </a:moveTo>
                <a:lnTo>
                  <a:pt x="343453" y="411566"/>
                </a:lnTo>
                <a:lnTo>
                  <a:pt x="343453" y="499521"/>
                </a:lnTo>
                <a:lnTo>
                  <a:pt x="255424" y="499521"/>
                </a:lnTo>
                <a:close/>
                <a:moveTo>
                  <a:pt x="114311" y="411566"/>
                </a:moveTo>
                <a:lnTo>
                  <a:pt x="202414" y="411566"/>
                </a:lnTo>
                <a:lnTo>
                  <a:pt x="202414" y="499521"/>
                </a:lnTo>
                <a:lnTo>
                  <a:pt x="114311" y="499521"/>
                </a:lnTo>
                <a:close/>
                <a:moveTo>
                  <a:pt x="396980" y="289110"/>
                </a:moveTo>
                <a:lnTo>
                  <a:pt x="485009" y="289110"/>
                </a:lnTo>
                <a:lnTo>
                  <a:pt x="485009" y="377065"/>
                </a:lnTo>
                <a:lnTo>
                  <a:pt x="396980" y="377065"/>
                </a:lnTo>
                <a:close/>
                <a:moveTo>
                  <a:pt x="255424" y="289110"/>
                </a:moveTo>
                <a:lnTo>
                  <a:pt x="343453" y="289110"/>
                </a:lnTo>
                <a:lnTo>
                  <a:pt x="343453" y="377065"/>
                </a:lnTo>
                <a:lnTo>
                  <a:pt x="255424" y="377065"/>
                </a:lnTo>
                <a:close/>
                <a:moveTo>
                  <a:pt x="114311" y="289110"/>
                </a:moveTo>
                <a:lnTo>
                  <a:pt x="202414" y="289110"/>
                </a:lnTo>
                <a:lnTo>
                  <a:pt x="202414" y="377065"/>
                </a:lnTo>
                <a:lnTo>
                  <a:pt x="114311" y="377065"/>
                </a:lnTo>
                <a:close/>
                <a:moveTo>
                  <a:pt x="73311" y="262427"/>
                </a:moveTo>
                <a:cubicBezTo>
                  <a:pt x="68239" y="262427"/>
                  <a:pt x="64089" y="266570"/>
                  <a:pt x="64089" y="271635"/>
                </a:cubicBezTo>
                <a:lnTo>
                  <a:pt x="64089" y="517027"/>
                </a:lnTo>
                <a:cubicBezTo>
                  <a:pt x="64089" y="522091"/>
                  <a:pt x="68239" y="526235"/>
                  <a:pt x="73311" y="526235"/>
                </a:cubicBezTo>
                <a:lnTo>
                  <a:pt x="526083" y="526235"/>
                </a:lnTo>
                <a:cubicBezTo>
                  <a:pt x="531155" y="526235"/>
                  <a:pt x="535305" y="522091"/>
                  <a:pt x="535305" y="517027"/>
                </a:cubicBezTo>
                <a:lnTo>
                  <a:pt x="535305" y="271635"/>
                </a:lnTo>
                <a:cubicBezTo>
                  <a:pt x="535305" y="266570"/>
                  <a:pt x="531155" y="262427"/>
                  <a:pt x="526083" y="262427"/>
                </a:cubicBezTo>
                <a:close/>
                <a:moveTo>
                  <a:pt x="437558" y="35911"/>
                </a:moveTo>
                <a:cubicBezTo>
                  <a:pt x="432486" y="35911"/>
                  <a:pt x="428336" y="40055"/>
                  <a:pt x="428336" y="45119"/>
                </a:cubicBezTo>
                <a:lnTo>
                  <a:pt x="428336" y="169887"/>
                </a:lnTo>
                <a:cubicBezTo>
                  <a:pt x="428336" y="174951"/>
                  <a:pt x="432486" y="179095"/>
                  <a:pt x="437558" y="179095"/>
                </a:cubicBezTo>
                <a:lnTo>
                  <a:pt x="473982" y="179095"/>
                </a:lnTo>
                <a:cubicBezTo>
                  <a:pt x="479054" y="179095"/>
                  <a:pt x="483204" y="174951"/>
                  <a:pt x="483204" y="169887"/>
                </a:cubicBezTo>
                <a:lnTo>
                  <a:pt x="483204" y="45119"/>
                </a:lnTo>
                <a:cubicBezTo>
                  <a:pt x="483204" y="40055"/>
                  <a:pt x="479054" y="35911"/>
                  <a:pt x="473982" y="35911"/>
                </a:cubicBezTo>
                <a:close/>
                <a:moveTo>
                  <a:pt x="125412" y="35911"/>
                </a:moveTo>
                <a:cubicBezTo>
                  <a:pt x="120340" y="35911"/>
                  <a:pt x="116190" y="40055"/>
                  <a:pt x="116190" y="45119"/>
                </a:cubicBezTo>
                <a:lnTo>
                  <a:pt x="116190" y="169887"/>
                </a:lnTo>
                <a:cubicBezTo>
                  <a:pt x="116190" y="174951"/>
                  <a:pt x="120340" y="179095"/>
                  <a:pt x="125412" y="179095"/>
                </a:cubicBezTo>
                <a:lnTo>
                  <a:pt x="161836" y="179095"/>
                </a:lnTo>
                <a:cubicBezTo>
                  <a:pt x="166908" y="179095"/>
                  <a:pt x="171058" y="174951"/>
                  <a:pt x="171058" y="169887"/>
                </a:cubicBezTo>
                <a:lnTo>
                  <a:pt x="171058" y="45119"/>
                </a:lnTo>
                <a:cubicBezTo>
                  <a:pt x="171058" y="40055"/>
                  <a:pt x="166908" y="35911"/>
                  <a:pt x="161836" y="35911"/>
                </a:cubicBezTo>
                <a:close/>
                <a:moveTo>
                  <a:pt x="92676" y="0"/>
                </a:moveTo>
                <a:lnTo>
                  <a:pt x="194573" y="0"/>
                </a:lnTo>
                <a:cubicBezTo>
                  <a:pt x="201489" y="0"/>
                  <a:pt x="207021" y="5525"/>
                  <a:pt x="207021" y="12431"/>
                </a:cubicBezTo>
                <a:lnTo>
                  <a:pt x="207021" y="84713"/>
                </a:lnTo>
                <a:lnTo>
                  <a:pt x="392373" y="84713"/>
                </a:lnTo>
                <a:lnTo>
                  <a:pt x="392373" y="12431"/>
                </a:lnTo>
                <a:cubicBezTo>
                  <a:pt x="392373" y="5525"/>
                  <a:pt x="397905" y="0"/>
                  <a:pt x="404360" y="0"/>
                </a:cubicBezTo>
                <a:lnTo>
                  <a:pt x="506718" y="0"/>
                </a:lnTo>
                <a:cubicBezTo>
                  <a:pt x="513635" y="0"/>
                  <a:pt x="519167" y="5525"/>
                  <a:pt x="519167" y="12431"/>
                </a:cubicBezTo>
                <a:lnTo>
                  <a:pt x="519167" y="84713"/>
                </a:lnTo>
                <a:lnTo>
                  <a:pt x="586945" y="84713"/>
                </a:lnTo>
                <a:cubicBezTo>
                  <a:pt x="593861" y="84713"/>
                  <a:pt x="599394" y="90238"/>
                  <a:pt x="599394" y="97144"/>
                </a:cubicBezTo>
                <a:lnTo>
                  <a:pt x="599394" y="577800"/>
                </a:lnTo>
                <a:cubicBezTo>
                  <a:pt x="599394" y="584245"/>
                  <a:pt x="593861" y="589770"/>
                  <a:pt x="586945" y="589770"/>
                </a:cubicBezTo>
                <a:lnTo>
                  <a:pt x="12449" y="589770"/>
                </a:lnTo>
                <a:cubicBezTo>
                  <a:pt x="5533" y="589770"/>
                  <a:pt x="0" y="584245"/>
                  <a:pt x="0" y="577800"/>
                </a:cubicBezTo>
                <a:lnTo>
                  <a:pt x="0" y="97144"/>
                </a:lnTo>
                <a:cubicBezTo>
                  <a:pt x="0" y="90238"/>
                  <a:pt x="5533" y="84713"/>
                  <a:pt x="12449" y="84713"/>
                </a:cubicBezTo>
                <a:lnTo>
                  <a:pt x="80227" y="84713"/>
                </a:lnTo>
                <a:lnTo>
                  <a:pt x="80227" y="12431"/>
                </a:lnTo>
                <a:cubicBezTo>
                  <a:pt x="80227" y="5525"/>
                  <a:pt x="85759" y="0"/>
                  <a:pt x="92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92101" y="3806190"/>
            <a:ext cx="3457664" cy="1157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400" dirty="0">
                <a:latin typeface="+mn-ea"/>
                <a:sym typeface="Arial" panose="020B0604020202020204" pitchFamily="34" charset="0"/>
              </a:rPr>
              <a:t>由大家共同推舉可信度高的人來擔任法官和陪審團，審理大家提出來影響他人權利的事件</a:t>
            </a:r>
            <a:endParaRPr lang="en-US" altLang="zh-TW" sz="1400" dirty="0">
              <a:latin typeface="+mn-ea"/>
              <a:sym typeface="Arial" panose="020B0604020202020204" pitchFamily="34" charset="0"/>
            </a:endParaRPr>
          </a:p>
          <a:p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370570" y="3816984"/>
            <a:ext cx="2735580" cy="234440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法庭的規矩和判決是大家共同討論出來的</a:t>
            </a: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有遵守的義務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或是有申訴的制度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判決需要具有教育意義，須和所犯行為有關連性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判決的終極處罰</a:t>
            </a: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停學或退學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整個過程有老師陪同引導</a:t>
            </a: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幫忙彼此翻譯與溝通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838200" y="3213046"/>
            <a:ext cx="2735580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教育法庭</a:t>
            </a:r>
            <a:endParaRPr lang="zh-CN" altLang="en-US" sz="2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8370570" y="3314700"/>
            <a:ext cx="2678731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做法：</a:t>
            </a:r>
          </a:p>
        </p:txBody>
      </p:sp>
      <p:grpSp>
        <p:nvGrpSpPr>
          <p:cNvPr id="30" name="组合 29"/>
          <p:cNvGrpSpPr/>
          <p:nvPr>
            <p:custDataLst>
              <p:tags r:id="rId12"/>
            </p:custDataLst>
          </p:nvPr>
        </p:nvGrpSpPr>
        <p:grpSpPr>
          <a:xfrm rot="10800000">
            <a:off x="9868101" y="5646617"/>
            <a:ext cx="2416174" cy="1394898"/>
            <a:chOff x="11123" y="-439"/>
            <a:chExt cx="5537" cy="3196"/>
          </a:xfrm>
        </p:grpSpPr>
        <p:sp>
          <p:nvSpPr>
            <p:cNvPr id="32" name="任意多边形 14"/>
            <p:cNvSpPr/>
            <p:nvPr>
              <p:custDataLst>
                <p:tags r:id="rId13"/>
              </p:custDataLst>
            </p:nvPr>
          </p:nvSpPr>
          <p:spPr>
            <a:xfrm rot="2400000">
              <a:off x="11464" y="-439"/>
              <a:ext cx="2291" cy="14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14"/>
              </p:custDataLst>
            </p:nvPr>
          </p:nvSpPr>
          <p:spPr>
            <a:xfrm rot="4980000">
              <a:off x="12219" y="1968"/>
              <a:ext cx="789" cy="78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16"/>
            <p:cNvSpPr/>
            <p:nvPr>
              <p:custDataLst>
                <p:tags r:id="rId15"/>
              </p:custDataLst>
            </p:nvPr>
          </p:nvSpPr>
          <p:spPr>
            <a:xfrm rot="5400000">
              <a:off x="14897" y="-586"/>
              <a:ext cx="1175" cy="23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19"/>
            <p:cNvSpPr/>
            <p:nvPr>
              <p:custDataLst>
                <p:tags r:id="rId16"/>
              </p:custDataLst>
            </p:nvPr>
          </p:nvSpPr>
          <p:spPr>
            <a:xfrm rot="6360000">
              <a:off x="11213" y="447"/>
              <a:ext cx="1257" cy="1438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-136599" y="-279313"/>
            <a:ext cx="3515435" cy="2029373"/>
            <a:chOff x="-136599" y="-279313"/>
            <a:chExt cx="3515435" cy="2029373"/>
          </a:xfrm>
        </p:grpSpPr>
        <p:sp>
          <p:nvSpPr>
            <p:cNvPr id="26" name="任意多边形 10"/>
            <p:cNvSpPr/>
            <p:nvPr>
              <p:custDataLst>
                <p:tags r:id="rId21"/>
              </p:custDataLst>
            </p:nvPr>
          </p:nvSpPr>
          <p:spPr>
            <a:xfrm rot="2400000">
              <a:off x="80322" y="-279313"/>
              <a:ext cx="1454785" cy="920894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22"/>
              </p:custDataLst>
            </p:nvPr>
          </p:nvSpPr>
          <p:spPr>
            <a:xfrm rot="4980000">
              <a:off x="559435" y="1249045"/>
              <a:ext cx="501015" cy="50101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12"/>
            <p:cNvSpPr/>
            <p:nvPr>
              <p:custDataLst>
                <p:tags r:id="rId23"/>
              </p:custDataLst>
            </p:nvPr>
          </p:nvSpPr>
          <p:spPr>
            <a:xfrm rot="5400000">
              <a:off x="2259648" y="-373062"/>
              <a:ext cx="746125" cy="14922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 15"/>
            <p:cNvSpPr/>
            <p:nvPr>
              <p:custDataLst>
                <p:tags r:id="rId24"/>
              </p:custDataLst>
            </p:nvPr>
          </p:nvSpPr>
          <p:spPr>
            <a:xfrm rot="6360000">
              <a:off x="-79368" y="283416"/>
              <a:ext cx="798355" cy="91281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08304" y="759611"/>
            <a:ext cx="3775393" cy="633187"/>
          </a:xfrm>
          <a:prstGeom prst="rect">
            <a:avLst/>
          </a:prstGeom>
          <a:noFill/>
          <a:effectLst/>
        </p:spPr>
        <p:txBody>
          <a:bodyPr wrap="square" rtlCol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團體</a:t>
            </a: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部分可以：</a:t>
            </a: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5864225" y="2638425"/>
            <a:ext cx="6327775" cy="2325370"/>
            <a:chOff x="5864542" y="2508866"/>
            <a:chExt cx="6327459" cy="2325512"/>
          </a:xfrm>
        </p:grpSpPr>
        <p:sp>
          <p:nvSpPr>
            <p:cNvPr id="3" name="矩形 2"/>
            <p:cNvSpPr/>
            <p:nvPr>
              <p:custDataLst>
                <p:tags r:id="rId19"/>
              </p:custDataLst>
            </p:nvPr>
          </p:nvSpPr>
          <p:spPr>
            <a:xfrm>
              <a:off x="8442037" y="2508866"/>
              <a:ext cx="3749964" cy="368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20"/>
              </p:custDataLst>
            </p:nvPr>
          </p:nvSpPr>
          <p:spPr>
            <a:xfrm rot="10800000">
              <a:off x="5864542" y="2689779"/>
              <a:ext cx="2487735" cy="2144599"/>
            </a:xfrm>
            <a:prstGeom prst="triangle">
              <a:avLst/>
            </a:prstGeom>
            <a:noFill/>
            <a:ln w="368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0" y="3000373"/>
            <a:ext cx="6327139" cy="2332991"/>
            <a:chOff x="0" y="3000373"/>
            <a:chExt cx="6327139" cy="2332991"/>
          </a:xfrm>
        </p:grpSpPr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0" y="4964669"/>
              <a:ext cx="5583751" cy="3686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18"/>
              </p:custDataLst>
            </p:nvPr>
          </p:nvSpPr>
          <p:spPr>
            <a:xfrm>
              <a:off x="3839529" y="3000373"/>
              <a:ext cx="2487610" cy="2144468"/>
            </a:xfrm>
            <a:prstGeom prst="triangle">
              <a:avLst/>
            </a:prstGeom>
            <a:noFill/>
            <a:ln w="3683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9"/>
          <p:cNvSpPr/>
          <p:nvPr>
            <p:custDataLst>
              <p:tags r:id="rId6"/>
            </p:custDataLst>
          </p:nvPr>
        </p:nvSpPr>
        <p:spPr>
          <a:xfrm>
            <a:off x="4729480" y="4189730"/>
            <a:ext cx="662940" cy="600075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0"/>
          <p:cNvSpPr/>
          <p:nvPr>
            <p:custDataLst>
              <p:tags r:id="rId7"/>
            </p:custDataLst>
          </p:nvPr>
        </p:nvSpPr>
        <p:spPr>
          <a:xfrm>
            <a:off x="6784975" y="3255645"/>
            <a:ext cx="646430" cy="636270"/>
          </a:xfrm>
          <a:custGeom>
            <a:avLst/>
            <a:gdLst>
              <a:gd name="connsiteX0" fmla="*/ 396980 w 599394"/>
              <a:gd name="connsiteY0" fmla="*/ 411566 h 589770"/>
              <a:gd name="connsiteX1" fmla="*/ 485009 w 599394"/>
              <a:gd name="connsiteY1" fmla="*/ 411566 h 589770"/>
              <a:gd name="connsiteX2" fmla="*/ 485009 w 599394"/>
              <a:gd name="connsiteY2" fmla="*/ 499521 h 589770"/>
              <a:gd name="connsiteX3" fmla="*/ 396980 w 599394"/>
              <a:gd name="connsiteY3" fmla="*/ 499521 h 589770"/>
              <a:gd name="connsiteX4" fmla="*/ 255424 w 599394"/>
              <a:gd name="connsiteY4" fmla="*/ 411566 h 589770"/>
              <a:gd name="connsiteX5" fmla="*/ 343453 w 599394"/>
              <a:gd name="connsiteY5" fmla="*/ 411566 h 589770"/>
              <a:gd name="connsiteX6" fmla="*/ 343453 w 599394"/>
              <a:gd name="connsiteY6" fmla="*/ 499521 h 589770"/>
              <a:gd name="connsiteX7" fmla="*/ 255424 w 599394"/>
              <a:gd name="connsiteY7" fmla="*/ 499521 h 589770"/>
              <a:gd name="connsiteX8" fmla="*/ 114311 w 599394"/>
              <a:gd name="connsiteY8" fmla="*/ 411566 h 589770"/>
              <a:gd name="connsiteX9" fmla="*/ 202414 w 599394"/>
              <a:gd name="connsiteY9" fmla="*/ 411566 h 589770"/>
              <a:gd name="connsiteX10" fmla="*/ 202414 w 599394"/>
              <a:gd name="connsiteY10" fmla="*/ 499521 h 589770"/>
              <a:gd name="connsiteX11" fmla="*/ 114311 w 599394"/>
              <a:gd name="connsiteY11" fmla="*/ 499521 h 589770"/>
              <a:gd name="connsiteX12" fmla="*/ 396980 w 599394"/>
              <a:gd name="connsiteY12" fmla="*/ 289110 h 589770"/>
              <a:gd name="connsiteX13" fmla="*/ 485009 w 599394"/>
              <a:gd name="connsiteY13" fmla="*/ 289110 h 589770"/>
              <a:gd name="connsiteX14" fmla="*/ 485009 w 599394"/>
              <a:gd name="connsiteY14" fmla="*/ 377065 h 589770"/>
              <a:gd name="connsiteX15" fmla="*/ 396980 w 599394"/>
              <a:gd name="connsiteY15" fmla="*/ 377065 h 589770"/>
              <a:gd name="connsiteX16" fmla="*/ 255424 w 599394"/>
              <a:gd name="connsiteY16" fmla="*/ 289110 h 589770"/>
              <a:gd name="connsiteX17" fmla="*/ 343453 w 599394"/>
              <a:gd name="connsiteY17" fmla="*/ 289110 h 589770"/>
              <a:gd name="connsiteX18" fmla="*/ 343453 w 599394"/>
              <a:gd name="connsiteY18" fmla="*/ 377065 h 589770"/>
              <a:gd name="connsiteX19" fmla="*/ 255424 w 599394"/>
              <a:gd name="connsiteY19" fmla="*/ 377065 h 589770"/>
              <a:gd name="connsiteX20" fmla="*/ 114311 w 599394"/>
              <a:gd name="connsiteY20" fmla="*/ 289110 h 589770"/>
              <a:gd name="connsiteX21" fmla="*/ 202414 w 599394"/>
              <a:gd name="connsiteY21" fmla="*/ 289110 h 589770"/>
              <a:gd name="connsiteX22" fmla="*/ 202414 w 599394"/>
              <a:gd name="connsiteY22" fmla="*/ 377065 h 589770"/>
              <a:gd name="connsiteX23" fmla="*/ 114311 w 599394"/>
              <a:gd name="connsiteY23" fmla="*/ 377065 h 589770"/>
              <a:gd name="connsiteX24" fmla="*/ 73311 w 599394"/>
              <a:gd name="connsiteY24" fmla="*/ 262427 h 589770"/>
              <a:gd name="connsiteX25" fmla="*/ 64089 w 599394"/>
              <a:gd name="connsiteY25" fmla="*/ 271635 h 589770"/>
              <a:gd name="connsiteX26" fmla="*/ 64089 w 599394"/>
              <a:gd name="connsiteY26" fmla="*/ 517027 h 589770"/>
              <a:gd name="connsiteX27" fmla="*/ 73311 w 599394"/>
              <a:gd name="connsiteY27" fmla="*/ 526235 h 589770"/>
              <a:gd name="connsiteX28" fmla="*/ 526083 w 599394"/>
              <a:gd name="connsiteY28" fmla="*/ 526235 h 589770"/>
              <a:gd name="connsiteX29" fmla="*/ 535305 w 599394"/>
              <a:gd name="connsiteY29" fmla="*/ 517027 h 589770"/>
              <a:gd name="connsiteX30" fmla="*/ 535305 w 599394"/>
              <a:gd name="connsiteY30" fmla="*/ 271635 h 589770"/>
              <a:gd name="connsiteX31" fmla="*/ 526083 w 599394"/>
              <a:gd name="connsiteY31" fmla="*/ 262427 h 589770"/>
              <a:gd name="connsiteX32" fmla="*/ 437558 w 599394"/>
              <a:gd name="connsiteY32" fmla="*/ 35911 h 589770"/>
              <a:gd name="connsiteX33" fmla="*/ 428336 w 599394"/>
              <a:gd name="connsiteY33" fmla="*/ 45119 h 589770"/>
              <a:gd name="connsiteX34" fmla="*/ 428336 w 599394"/>
              <a:gd name="connsiteY34" fmla="*/ 169887 h 589770"/>
              <a:gd name="connsiteX35" fmla="*/ 437558 w 599394"/>
              <a:gd name="connsiteY35" fmla="*/ 179095 h 589770"/>
              <a:gd name="connsiteX36" fmla="*/ 473982 w 599394"/>
              <a:gd name="connsiteY36" fmla="*/ 179095 h 589770"/>
              <a:gd name="connsiteX37" fmla="*/ 483204 w 599394"/>
              <a:gd name="connsiteY37" fmla="*/ 169887 h 589770"/>
              <a:gd name="connsiteX38" fmla="*/ 483204 w 599394"/>
              <a:gd name="connsiteY38" fmla="*/ 45119 h 589770"/>
              <a:gd name="connsiteX39" fmla="*/ 473982 w 599394"/>
              <a:gd name="connsiteY39" fmla="*/ 35911 h 589770"/>
              <a:gd name="connsiteX40" fmla="*/ 125412 w 599394"/>
              <a:gd name="connsiteY40" fmla="*/ 35911 h 589770"/>
              <a:gd name="connsiteX41" fmla="*/ 116190 w 599394"/>
              <a:gd name="connsiteY41" fmla="*/ 45119 h 589770"/>
              <a:gd name="connsiteX42" fmla="*/ 116190 w 599394"/>
              <a:gd name="connsiteY42" fmla="*/ 169887 h 589770"/>
              <a:gd name="connsiteX43" fmla="*/ 125412 w 599394"/>
              <a:gd name="connsiteY43" fmla="*/ 179095 h 589770"/>
              <a:gd name="connsiteX44" fmla="*/ 161836 w 599394"/>
              <a:gd name="connsiteY44" fmla="*/ 179095 h 589770"/>
              <a:gd name="connsiteX45" fmla="*/ 171058 w 599394"/>
              <a:gd name="connsiteY45" fmla="*/ 169887 h 589770"/>
              <a:gd name="connsiteX46" fmla="*/ 171058 w 599394"/>
              <a:gd name="connsiteY46" fmla="*/ 45119 h 589770"/>
              <a:gd name="connsiteX47" fmla="*/ 161836 w 599394"/>
              <a:gd name="connsiteY47" fmla="*/ 35911 h 589770"/>
              <a:gd name="connsiteX48" fmla="*/ 92676 w 599394"/>
              <a:gd name="connsiteY48" fmla="*/ 0 h 589770"/>
              <a:gd name="connsiteX49" fmla="*/ 194573 w 599394"/>
              <a:gd name="connsiteY49" fmla="*/ 0 h 589770"/>
              <a:gd name="connsiteX50" fmla="*/ 207021 w 599394"/>
              <a:gd name="connsiteY50" fmla="*/ 12431 h 589770"/>
              <a:gd name="connsiteX51" fmla="*/ 207021 w 599394"/>
              <a:gd name="connsiteY51" fmla="*/ 84713 h 589770"/>
              <a:gd name="connsiteX52" fmla="*/ 392373 w 599394"/>
              <a:gd name="connsiteY52" fmla="*/ 84713 h 589770"/>
              <a:gd name="connsiteX53" fmla="*/ 392373 w 599394"/>
              <a:gd name="connsiteY53" fmla="*/ 12431 h 589770"/>
              <a:gd name="connsiteX54" fmla="*/ 404360 w 599394"/>
              <a:gd name="connsiteY54" fmla="*/ 0 h 589770"/>
              <a:gd name="connsiteX55" fmla="*/ 506718 w 599394"/>
              <a:gd name="connsiteY55" fmla="*/ 0 h 589770"/>
              <a:gd name="connsiteX56" fmla="*/ 519167 w 599394"/>
              <a:gd name="connsiteY56" fmla="*/ 12431 h 589770"/>
              <a:gd name="connsiteX57" fmla="*/ 519167 w 599394"/>
              <a:gd name="connsiteY57" fmla="*/ 84713 h 589770"/>
              <a:gd name="connsiteX58" fmla="*/ 586945 w 599394"/>
              <a:gd name="connsiteY58" fmla="*/ 84713 h 589770"/>
              <a:gd name="connsiteX59" fmla="*/ 599394 w 599394"/>
              <a:gd name="connsiteY59" fmla="*/ 97144 h 589770"/>
              <a:gd name="connsiteX60" fmla="*/ 599394 w 599394"/>
              <a:gd name="connsiteY60" fmla="*/ 577800 h 589770"/>
              <a:gd name="connsiteX61" fmla="*/ 586945 w 599394"/>
              <a:gd name="connsiteY61" fmla="*/ 589770 h 589770"/>
              <a:gd name="connsiteX62" fmla="*/ 12449 w 599394"/>
              <a:gd name="connsiteY62" fmla="*/ 589770 h 589770"/>
              <a:gd name="connsiteX63" fmla="*/ 0 w 599394"/>
              <a:gd name="connsiteY63" fmla="*/ 577800 h 589770"/>
              <a:gd name="connsiteX64" fmla="*/ 0 w 599394"/>
              <a:gd name="connsiteY64" fmla="*/ 97144 h 589770"/>
              <a:gd name="connsiteX65" fmla="*/ 12449 w 599394"/>
              <a:gd name="connsiteY65" fmla="*/ 84713 h 589770"/>
              <a:gd name="connsiteX66" fmla="*/ 80227 w 599394"/>
              <a:gd name="connsiteY66" fmla="*/ 84713 h 589770"/>
              <a:gd name="connsiteX67" fmla="*/ 80227 w 599394"/>
              <a:gd name="connsiteY67" fmla="*/ 12431 h 589770"/>
              <a:gd name="connsiteX68" fmla="*/ 92676 w 599394"/>
              <a:gd name="connsiteY68" fmla="*/ 0 h 5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9394" h="589770">
                <a:moveTo>
                  <a:pt x="396980" y="411566"/>
                </a:moveTo>
                <a:lnTo>
                  <a:pt x="485009" y="411566"/>
                </a:lnTo>
                <a:lnTo>
                  <a:pt x="485009" y="499521"/>
                </a:lnTo>
                <a:lnTo>
                  <a:pt x="396980" y="499521"/>
                </a:lnTo>
                <a:close/>
                <a:moveTo>
                  <a:pt x="255424" y="411566"/>
                </a:moveTo>
                <a:lnTo>
                  <a:pt x="343453" y="411566"/>
                </a:lnTo>
                <a:lnTo>
                  <a:pt x="343453" y="499521"/>
                </a:lnTo>
                <a:lnTo>
                  <a:pt x="255424" y="499521"/>
                </a:lnTo>
                <a:close/>
                <a:moveTo>
                  <a:pt x="114311" y="411566"/>
                </a:moveTo>
                <a:lnTo>
                  <a:pt x="202414" y="411566"/>
                </a:lnTo>
                <a:lnTo>
                  <a:pt x="202414" y="499521"/>
                </a:lnTo>
                <a:lnTo>
                  <a:pt x="114311" y="499521"/>
                </a:lnTo>
                <a:close/>
                <a:moveTo>
                  <a:pt x="396980" y="289110"/>
                </a:moveTo>
                <a:lnTo>
                  <a:pt x="485009" y="289110"/>
                </a:lnTo>
                <a:lnTo>
                  <a:pt x="485009" y="377065"/>
                </a:lnTo>
                <a:lnTo>
                  <a:pt x="396980" y="377065"/>
                </a:lnTo>
                <a:close/>
                <a:moveTo>
                  <a:pt x="255424" y="289110"/>
                </a:moveTo>
                <a:lnTo>
                  <a:pt x="343453" y="289110"/>
                </a:lnTo>
                <a:lnTo>
                  <a:pt x="343453" y="377065"/>
                </a:lnTo>
                <a:lnTo>
                  <a:pt x="255424" y="377065"/>
                </a:lnTo>
                <a:close/>
                <a:moveTo>
                  <a:pt x="114311" y="289110"/>
                </a:moveTo>
                <a:lnTo>
                  <a:pt x="202414" y="289110"/>
                </a:lnTo>
                <a:lnTo>
                  <a:pt x="202414" y="377065"/>
                </a:lnTo>
                <a:lnTo>
                  <a:pt x="114311" y="377065"/>
                </a:lnTo>
                <a:close/>
                <a:moveTo>
                  <a:pt x="73311" y="262427"/>
                </a:moveTo>
                <a:cubicBezTo>
                  <a:pt x="68239" y="262427"/>
                  <a:pt x="64089" y="266570"/>
                  <a:pt x="64089" y="271635"/>
                </a:cubicBezTo>
                <a:lnTo>
                  <a:pt x="64089" y="517027"/>
                </a:lnTo>
                <a:cubicBezTo>
                  <a:pt x="64089" y="522091"/>
                  <a:pt x="68239" y="526235"/>
                  <a:pt x="73311" y="526235"/>
                </a:cubicBezTo>
                <a:lnTo>
                  <a:pt x="526083" y="526235"/>
                </a:lnTo>
                <a:cubicBezTo>
                  <a:pt x="531155" y="526235"/>
                  <a:pt x="535305" y="522091"/>
                  <a:pt x="535305" y="517027"/>
                </a:cubicBezTo>
                <a:lnTo>
                  <a:pt x="535305" y="271635"/>
                </a:lnTo>
                <a:cubicBezTo>
                  <a:pt x="535305" y="266570"/>
                  <a:pt x="531155" y="262427"/>
                  <a:pt x="526083" y="262427"/>
                </a:cubicBezTo>
                <a:close/>
                <a:moveTo>
                  <a:pt x="437558" y="35911"/>
                </a:moveTo>
                <a:cubicBezTo>
                  <a:pt x="432486" y="35911"/>
                  <a:pt x="428336" y="40055"/>
                  <a:pt x="428336" y="45119"/>
                </a:cubicBezTo>
                <a:lnTo>
                  <a:pt x="428336" y="169887"/>
                </a:lnTo>
                <a:cubicBezTo>
                  <a:pt x="428336" y="174951"/>
                  <a:pt x="432486" y="179095"/>
                  <a:pt x="437558" y="179095"/>
                </a:cubicBezTo>
                <a:lnTo>
                  <a:pt x="473982" y="179095"/>
                </a:lnTo>
                <a:cubicBezTo>
                  <a:pt x="479054" y="179095"/>
                  <a:pt x="483204" y="174951"/>
                  <a:pt x="483204" y="169887"/>
                </a:cubicBezTo>
                <a:lnTo>
                  <a:pt x="483204" y="45119"/>
                </a:lnTo>
                <a:cubicBezTo>
                  <a:pt x="483204" y="40055"/>
                  <a:pt x="479054" y="35911"/>
                  <a:pt x="473982" y="35911"/>
                </a:cubicBezTo>
                <a:close/>
                <a:moveTo>
                  <a:pt x="125412" y="35911"/>
                </a:moveTo>
                <a:cubicBezTo>
                  <a:pt x="120340" y="35911"/>
                  <a:pt x="116190" y="40055"/>
                  <a:pt x="116190" y="45119"/>
                </a:cubicBezTo>
                <a:lnTo>
                  <a:pt x="116190" y="169887"/>
                </a:lnTo>
                <a:cubicBezTo>
                  <a:pt x="116190" y="174951"/>
                  <a:pt x="120340" y="179095"/>
                  <a:pt x="125412" y="179095"/>
                </a:cubicBezTo>
                <a:lnTo>
                  <a:pt x="161836" y="179095"/>
                </a:lnTo>
                <a:cubicBezTo>
                  <a:pt x="166908" y="179095"/>
                  <a:pt x="171058" y="174951"/>
                  <a:pt x="171058" y="169887"/>
                </a:cubicBezTo>
                <a:lnTo>
                  <a:pt x="171058" y="45119"/>
                </a:lnTo>
                <a:cubicBezTo>
                  <a:pt x="171058" y="40055"/>
                  <a:pt x="166908" y="35911"/>
                  <a:pt x="161836" y="35911"/>
                </a:cubicBezTo>
                <a:close/>
                <a:moveTo>
                  <a:pt x="92676" y="0"/>
                </a:moveTo>
                <a:lnTo>
                  <a:pt x="194573" y="0"/>
                </a:lnTo>
                <a:cubicBezTo>
                  <a:pt x="201489" y="0"/>
                  <a:pt x="207021" y="5525"/>
                  <a:pt x="207021" y="12431"/>
                </a:cubicBezTo>
                <a:lnTo>
                  <a:pt x="207021" y="84713"/>
                </a:lnTo>
                <a:lnTo>
                  <a:pt x="392373" y="84713"/>
                </a:lnTo>
                <a:lnTo>
                  <a:pt x="392373" y="12431"/>
                </a:lnTo>
                <a:cubicBezTo>
                  <a:pt x="392373" y="5525"/>
                  <a:pt x="397905" y="0"/>
                  <a:pt x="404360" y="0"/>
                </a:cubicBezTo>
                <a:lnTo>
                  <a:pt x="506718" y="0"/>
                </a:lnTo>
                <a:cubicBezTo>
                  <a:pt x="513635" y="0"/>
                  <a:pt x="519167" y="5525"/>
                  <a:pt x="519167" y="12431"/>
                </a:cubicBezTo>
                <a:lnTo>
                  <a:pt x="519167" y="84713"/>
                </a:lnTo>
                <a:lnTo>
                  <a:pt x="586945" y="84713"/>
                </a:lnTo>
                <a:cubicBezTo>
                  <a:pt x="593861" y="84713"/>
                  <a:pt x="599394" y="90238"/>
                  <a:pt x="599394" y="97144"/>
                </a:cubicBezTo>
                <a:lnTo>
                  <a:pt x="599394" y="577800"/>
                </a:lnTo>
                <a:cubicBezTo>
                  <a:pt x="599394" y="584245"/>
                  <a:pt x="593861" y="589770"/>
                  <a:pt x="586945" y="589770"/>
                </a:cubicBezTo>
                <a:lnTo>
                  <a:pt x="12449" y="589770"/>
                </a:lnTo>
                <a:cubicBezTo>
                  <a:pt x="5533" y="589770"/>
                  <a:pt x="0" y="584245"/>
                  <a:pt x="0" y="577800"/>
                </a:cubicBezTo>
                <a:lnTo>
                  <a:pt x="0" y="97144"/>
                </a:lnTo>
                <a:cubicBezTo>
                  <a:pt x="0" y="90238"/>
                  <a:pt x="5533" y="84713"/>
                  <a:pt x="12449" y="84713"/>
                </a:cubicBezTo>
                <a:lnTo>
                  <a:pt x="80227" y="84713"/>
                </a:lnTo>
                <a:lnTo>
                  <a:pt x="80227" y="12431"/>
                </a:lnTo>
                <a:cubicBezTo>
                  <a:pt x="80227" y="5525"/>
                  <a:pt x="85759" y="0"/>
                  <a:pt x="92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92101" y="3806190"/>
            <a:ext cx="3457664" cy="1157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400" dirty="0">
                <a:latin typeface="+mn-ea"/>
                <a:sym typeface="Arial" panose="020B0604020202020204" pitchFamily="34" charset="0"/>
              </a:rPr>
              <a:t>由大家共同推舉可信度高的人來擔任法官和陪審團，審理大家提出來影響他人權利的事件</a:t>
            </a:r>
            <a:endParaRPr lang="en-US" altLang="zh-TW" sz="1400" dirty="0">
              <a:latin typeface="+mn-ea"/>
              <a:sym typeface="Arial" panose="020B0604020202020204" pitchFamily="34" charset="0"/>
            </a:endParaRPr>
          </a:p>
          <a:p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370570" y="3816984"/>
            <a:ext cx="2735580" cy="234440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法庭的形式將影響群體的無關聯處罰合理化</a:t>
            </a: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</a:p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比如罰錢</a:t>
            </a:r>
            <a:r>
              <a:rPr lang="en-US" altLang="zh-TW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?</a:t>
            </a:r>
          </a:p>
          <a:p>
            <a:pPr algn="ctr">
              <a:lnSpc>
                <a:spcPct val="120000"/>
              </a:lnSpc>
            </a:pP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838200" y="3213046"/>
            <a:ext cx="2735580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教育法庭</a:t>
            </a:r>
            <a:endParaRPr lang="zh-CN" altLang="en-US" sz="2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8370570" y="3314700"/>
            <a:ext cx="2678731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疑問</a:t>
            </a:r>
            <a:endParaRPr lang="zh-CN" altLang="en-US" sz="2000" b="1" spc="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12"/>
            </p:custDataLst>
          </p:nvPr>
        </p:nvGrpSpPr>
        <p:grpSpPr>
          <a:xfrm rot="10800000">
            <a:off x="9868101" y="5646617"/>
            <a:ext cx="2416174" cy="1394898"/>
            <a:chOff x="11123" y="-439"/>
            <a:chExt cx="5537" cy="3196"/>
          </a:xfrm>
        </p:grpSpPr>
        <p:sp>
          <p:nvSpPr>
            <p:cNvPr id="32" name="任意多边形 14"/>
            <p:cNvSpPr/>
            <p:nvPr>
              <p:custDataLst>
                <p:tags r:id="rId13"/>
              </p:custDataLst>
            </p:nvPr>
          </p:nvSpPr>
          <p:spPr>
            <a:xfrm rot="2400000">
              <a:off x="11464" y="-439"/>
              <a:ext cx="2291" cy="14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14"/>
              </p:custDataLst>
            </p:nvPr>
          </p:nvSpPr>
          <p:spPr>
            <a:xfrm rot="4980000">
              <a:off x="12219" y="1968"/>
              <a:ext cx="789" cy="78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16"/>
            <p:cNvSpPr/>
            <p:nvPr>
              <p:custDataLst>
                <p:tags r:id="rId15"/>
              </p:custDataLst>
            </p:nvPr>
          </p:nvSpPr>
          <p:spPr>
            <a:xfrm rot="5400000">
              <a:off x="14897" y="-586"/>
              <a:ext cx="1175" cy="23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19"/>
            <p:cNvSpPr/>
            <p:nvPr>
              <p:custDataLst>
                <p:tags r:id="rId16"/>
              </p:custDataLst>
            </p:nvPr>
          </p:nvSpPr>
          <p:spPr>
            <a:xfrm rot="6360000">
              <a:off x="11213" y="447"/>
              <a:ext cx="1257" cy="1438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PART  3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ym typeface="Arial" panose="020B0604020202020204" pitchFamily="34" charset="0"/>
              </a:rPr>
              <a:t>一些可以協助個體我的技術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-136599" y="-279313"/>
            <a:ext cx="3515435" cy="2029373"/>
            <a:chOff x="-136599" y="-279313"/>
            <a:chExt cx="3515435" cy="2029373"/>
          </a:xfrm>
        </p:grpSpPr>
        <p:sp>
          <p:nvSpPr>
            <p:cNvPr id="26" name="任意多边形 10"/>
            <p:cNvSpPr/>
            <p:nvPr>
              <p:custDataLst>
                <p:tags r:id="rId21"/>
              </p:custDataLst>
            </p:nvPr>
          </p:nvSpPr>
          <p:spPr>
            <a:xfrm rot="2400000">
              <a:off x="80322" y="-279313"/>
              <a:ext cx="1454785" cy="920894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等腰三角形 26"/>
            <p:cNvSpPr/>
            <p:nvPr>
              <p:custDataLst>
                <p:tags r:id="rId22"/>
              </p:custDataLst>
            </p:nvPr>
          </p:nvSpPr>
          <p:spPr>
            <a:xfrm rot="4980000">
              <a:off x="559435" y="1249045"/>
              <a:ext cx="501015" cy="50101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12"/>
            <p:cNvSpPr/>
            <p:nvPr>
              <p:custDataLst>
                <p:tags r:id="rId23"/>
              </p:custDataLst>
            </p:nvPr>
          </p:nvSpPr>
          <p:spPr>
            <a:xfrm rot="5400000">
              <a:off x="2259648" y="-373062"/>
              <a:ext cx="746125" cy="14922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任意多边形 15"/>
            <p:cNvSpPr/>
            <p:nvPr>
              <p:custDataLst>
                <p:tags r:id="rId24"/>
              </p:custDataLst>
            </p:nvPr>
          </p:nvSpPr>
          <p:spPr>
            <a:xfrm rot="6360000">
              <a:off x="-79368" y="283416"/>
              <a:ext cx="798355" cy="91281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08304" y="759611"/>
            <a:ext cx="3775393" cy="633187"/>
          </a:xfrm>
          <a:prstGeom prst="rect">
            <a:avLst/>
          </a:prstGeom>
          <a:noFill/>
          <a:effectLst/>
        </p:spPr>
        <p:txBody>
          <a:bodyPr wrap="square" rtlCol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人際力學</a:t>
            </a:r>
            <a:endParaRPr lang="zh-CN" altLang="en-US" sz="3200" b="1" spc="3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5864225" y="2638425"/>
            <a:ext cx="6327775" cy="2325370"/>
            <a:chOff x="5864542" y="2508866"/>
            <a:chExt cx="6327459" cy="2325512"/>
          </a:xfrm>
        </p:grpSpPr>
        <p:sp>
          <p:nvSpPr>
            <p:cNvPr id="3" name="矩形 2"/>
            <p:cNvSpPr/>
            <p:nvPr>
              <p:custDataLst>
                <p:tags r:id="rId19"/>
              </p:custDataLst>
            </p:nvPr>
          </p:nvSpPr>
          <p:spPr>
            <a:xfrm>
              <a:off x="8442037" y="2508866"/>
              <a:ext cx="3749964" cy="3687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等腰三角形 3"/>
            <p:cNvSpPr/>
            <p:nvPr>
              <p:custDataLst>
                <p:tags r:id="rId20"/>
              </p:custDataLst>
            </p:nvPr>
          </p:nvSpPr>
          <p:spPr>
            <a:xfrm rot="10800000">
              <a:off x="5864542" y="2689779"/>
              <a:ext cx="2487735" cy="2144599"/>
            </a:xfrm>
            <a:prstGeom prst="triangle">
              <a:avLst/>
            </a:prstGeom>
            <a:noFill/>
            <a:ln w="368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0" y="3000373"/>
            <a:ext cx="6327139" cy="2332991"/>
            <a:chOff x="0" y="3000373"/>
            <a:chExt cx="6327139" cy="2332991"/>
          </a:xfrm>
        </p:grpSpPr>
        <p:sp>
          <p:nvSpPr>
            <p:cNvPr id="7" name="矩形 6"/>
            <p:cNvSpPr/>
            <p:nvPr>
              <p:custDataLst>
                <p:tags r:id="rId17"/>
              </p:custDataLst>
            </p:nvPr>
          </p:nvSpPr>
          <p:spPr>
            <a:xfrm>
              <a:off x="0" y="4964669"/>
              <a:ext cx="5583751" cy="3686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18"/>
              </p:custDataLst>
            </p:nvPr>
          </p:nvSpPr>
          <p:spPr>
            <a:xfrm>
              <a:off x="3839529" y="3000373"/>
              <a:ext cx="2487610" cy="2144468"/>
            </a:xfrm>
            <a:prstGeom prst="triangle">
              <a:avLst/>
            </a:prstGeom>
            <a:noFill/>
            <a:ln w="3683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9"/>
          <p:cNvSpPr/>
          <p:nvPr>
            <p:custDataLst>
              <p:tags r:id="rId6"/>
            </p:custDataLst>
          </p:nvPr>
        </p:nvSpPr>
        <p:spPr>
          <a:xfrm>
            <a:off x="4729480" y="4189730"/>
            <a:ext cx="662940" cy="600075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20"/>
          <p:cNvSpPr/>
          <p:nvPr>
            <p:custDataLst>
              <p:tags r:id="rId7"/>
            </p:custDataLst>
          </p:nvPr>
        </p:nvSpPr>
        <p:spPr>
          <a:xfrm>
            <a:off x="6784975" y="3255645"/>
            <a:ext cx="646430" cy="636270"/>
          </a:xfrm>
          <a:custGeom>
            <a:avLst/>
            <a:gdLst>
              <a:gd name="connsiteX0" fmla="*/ 396980 w 599394"/>
              <a:gd name="connsiteY0" fmla="*/ 411566 h 589770"/>
              <a:gd name="connsiteX1" fmla="*/ 485009 w 599394"/>
              <a:gd name="connsiteY1" fmla="*/ 411566 h 589770"/>
              <a:gd name="connsiteX2" fmla="*/ 485009 w 599394"/>
              <a:gd name="connsiteY2" fmla="*/ 499521 h 589770"/>
              <a:gd name="connsiteX3" fmla="*/ 396980 w 599394"/>
              <a:gd name="connsiteY3" fmla="*/ 499521 h 589770"/>
              <a:gd name="connsiteX4" fmla="*/ 255424 w 599394"/>
              <a:gd name="connsiteY4" fmla="*/ 411566 h 589770"/>
              <a:gd name="connsiteX5" fmla="*/ 343453 w 599394"/>
              <a:gd name="connsiteY5" fmla="*/ 411566 h 589770"/>
              <a:gd name="connsiteX6" fmla="*/ 343453 w 599394"/>
              <a:gd name="connsiteY6" fmla="*/ 499521 h 589770"/>
              <a:gd name="connsiteX7" fmla="*/ 255424 w 599394"/>
              <a:gd name="connsiteY7" fmla="*/ 499521 h 589770"/>
              <a:gd name="connsiteX8" fmla="*/ 114311 w 599394"/>
              <a:gd name="connsiteY8" fmla="*/ 411566 h 589770"/>
              <a:gd name="connsiteX9" fmla="*/ 202414 w 599394"/>
              <a:gd name="connsiteY9" fmla="*/ 411566 h 589770"/>
              <a:gd name="connsiteX10" fmla="*/ 202414 w 599394"/>
              <a:gd name="connsiteY10" fmla="*/ 499521 h 589770"/>
              <a:gd name="connsiteX11" fmla="*/ 114311 w 599394"/>
              <a:gd name="connsiteY11" fmla="*/ 499521 h 589770"/>
              <a:gd name="connsiteX12" fmla="*/ 396980 w 599394"/>
              <a:gd name="connsiteY12" fmla="*/ 289110 h 589770"/>
              <a:gd name="connsiteX13" fmla="*/ 485009 w 599394"/>
              <a:gd name="connsiteY13" fmla="*/ 289110 h 589770"/>
              <a:gd name="connsiteX14" fmla="*/ 485009 w 599394"/>
              <a:gd name="connsiteY14" fmla="*/ 377065 h 589770"/>
              <a:gd name="connsiteX15" fmla="*/ 396980 w 599394"/>
              <a:gd name="connsiteY15" fmla="*/ 377065 h 589770"/>
              <a:gd name="connsiteX16" fmla="*/ 255424 w 599394"/>
              <a:gd name="connsiteY16" fmla="*/ 289110 h 589770"/>
              <a:gd name="connsiteX17" fmla="*/ 343453 w 599394"/>
              <a:gd name="connsiteY17" fmla="*/ 289110 h 589770"/>
              <a:gd name="connsiteX18" fmla="*/ 343453 w 599394"/>
              <a:gd name="connsiteY18" fmla="*/ 377065 h 589770"/>
              <a:gd name="connsiteX19" fmla="*/ 255424 w 599394"/>
              <a:gd name="connsiteY19" fmla="*/ 377065 h 589770"/>
              <a:gd name="connsiteX20" fmla="*/ 114311 w 599394"/>
              <a:gd name="connsiteY20" fmla="*/ 289110 h 589770"/>
              <a:gd name="connsiteX21" fmla="*/ 202414 w 599394"/>
              <a:gd name="connsiteY21" fmla="*/ 289110 h 589770"/>
              <a:gd name="connsiteX22" fmla="*/ 202414 w 599394"/>
              <a:gd name="connsiteY22" fmla="*/ 377065 h 589770"/>
              <a:gd name="connsiteX23" fmla="*/ 114311 w 599394"/>
              <a:gd name="connsiteY23" fmla="*/ 377065 h 589770"/>
              <a:gd name="connsiteX24" fmla="*/ 73311 w 599394"/>
              <a:gd name="connsiteY24" fmla="*/ 262427 h 589770"/>
              <a:gd name="connsiteX25" fmla="*/ 64089 w 599394"/>
              <a:gd name="connsiteY25" fmla="*/ 271635 h 589770"/>
              <a:gd name="connsiteX26" fmla="*/ 64089 w 599394"/>
              <a:gd name="connsiteY26" fmla="*/ 517027 h 589770"/>
              <a:gd name="connsiteX27" fmla="*/ 73311 w 599394"/>
              <a:gd name="connsiteY27" fmla="*/ 526235 h 589770"/>
              <a:gd name="connsiteX28" fmla="*/ 526083 w 599394"/>
              <a:gd name="connsiteY28" fmla="*/ 526235 h 589770"/>
              <a:gd name="connsiteX29" fmla="*/ 535305 w 599394"/>
              <a:gd name="connsiteY29" fmla="*/ 517027 h 589770"/>
              <a:gd name="connsiteX30" fmla="*/ 535305 w 599394"/>
              <a:gd name="connsiteY30" fmla="*/ 271635 h 589770"/>
              <a:gd name="connsiteX31" fmla="*/ 526083 w 599394"/>
              <a:gd name="connsiteY31" fmla="*/ 262427 h 589770"/>
              <a:gd name="connsiteX32" fmla="*/ 437558 w 599394"/>
              <a:gd name="connsiteY32" fmla="*/ 35911 h 589770"/>
              <a:gd name="connsiteX33" fmla="*/ 428336 w 599394"/>
              <a:gd name="connsiteY33" fmla="*/ 45119 h 589770"/>
              <a:gd name="connsiteX34" fmla="*/ 428336 w 599394"/>
              <a:gd name="connsiteY34" fmla="*/ 169887 h 589770"/>
              <a:gd name="connsiteX35" fmla="*/ 437558 w 599394"/>
              <a:gd name="connsiteY35" fmla="*/ 179095 h 589770"/>
              <a:gd name="connsiteX36" fmla="*/ 473982 w 599394"/>
              <a:gd name="connsiteY36" fmla="*/ 179095 h 589770"/>
              <a:gd name="connsiteX37" fmla="*/ 483204 w 599394"/>
              <a:gd name="connsiteY37" fmla="*/ 169887 h 589770"/>
              <a:gd name="connsiteX38" fmla="*/ 483204 w 599394"/>
              <a:gd name="connsiteY38" fmla="*/ 45119 h 589770"/>
              <a:gd name="connsiteX39" fmla="*/ 473982 w 599394"/>
              <a:gd name="connsiteY39" fmla="*/ 35911 h 589770"/>
              <a:gd name="connsiteX40" fmla="*/ 125412 w 599394"/>
              <a:gd name="connsiteY40" fmla="*/ 35911 h 589770"/>
              <a:gd name="connsiteX41" fmla="*/ 116190 w 599394"/>
              <a:gd name="connsiteY41" fmla="*/ 45119 h 589770"/>
              <a:gd name="connsiteX42" fmla="*/ 116190 w 599394"/>
              <a:gd name="connsiteY42" fmla="*/ 169887 h 589770"/>
              <a:gd name="connsiteX43" fmla="*/ 125412 w 599394"/>
              <a:gd name="connsiteY43" fmla="*/ 179095 h 589770"/>
              <a:gd name="connsiteX44" fmla="*/ 161836 w 599394"/>
              <a:gd name="connsiteY44" fmla="*/ 179095 h 589770"/>
              <a:gd name="connsiteX45" fmla="*/ 171058 w 599394"/>
              <a:gd name="connsiteY45" fmla="*/ 169887 h 589770"/>
              <a:gd name="connsiteX46" fmla="*/ 171058 w 599394"/>
              <a:gd name="connsiteY46" fmla="*/ 45119 h 589770"/>
              <a:gd name="connsiteX47" fmla="*/ 161836 w 599394"/>
              <a:gd name="connsiteY47" fmla="*/ 35911 h 589770"/>
              <a:gd name="connsiteX48" fmla="*/ 92676 w 599394"/>
              <a:gd name="connsiteY48" fmla="*/ 0 h 589770"/>
              <a:gd name="connsiteX49" fmla="*/ 194573 w 599394"/>
              <a:gd name="connsiteY49" fmla="*/ 0 h 589770"/>
              <a:gd name="connsiteX50" fmla="*/ 207021 w 599394"/>
              <a:gd name="connsiteY50" fmla="*/ 12431 h 589770"/>
              <a:gd name="connsiteX51" fmla="*/ 207021 w 599394"/>
              <a:gd name="connsiteY51" fmla="*/ 84713 h 589770"/>
              <a:gd name="connsiteX52" fmla="*/ 392373 w 599394"/>
              <a:gd name="connsiteY52" fmla="*/ 84713 h 589770"/>
              <a:gd name="connsiteX53" fmla="*/ 392373 w 599394"/>
              <a:gd name="connsiteY53" fmla="*/ 12431 h 589770"/>
              <a:gd name="connsiteX54" fmla="*/ 404360 w 599394"/>
              <a:gd name="connsiteY54" fmla="*/ 0 h 589770"/>
              <a:gd name="connsiteX55" fmla="*/ 506718 w 599394"/>
              <a:gd name="connsiteY55" fmla="*/ 0 h 589770"/>
              <a:gd name="connsiteX56" fmla="*/ 519167 w 599394"/>
              <a:gd name="connsiteY56" fmla="*/ 12431 h 589770"/>
              <a:gd name="connsiteX57" fmla="*/ 519167 w 599394"/>
              <a:gd name="connsiteY57" fmla="*/ 84713 h 589770"/>
              <a:gd name="connsiteX58" fmla="*/ 586945 w 599394"/>
              <a:gd name="connsiteY58" fmla="*/ 84713 h 589770"/>
              <a:gd name="connsiteX59" fmla="*/ 599394 w 599394"/>
              <a:gd name="connsiteY59" fmla="*/ 97144 h 589770"/>
              <a:gd name="connsiteX60" fmla="*/ 599394 w 599394"/>
              <a:gd name="connsiteY60" fmla="*/ 577800 h 589770"/>
              <a:gd name="connsiteX61" fmla="*/ 586945 w 599394"/>
              <a:gd name="connsiteY61" fmla="*/ 589770 h 589770"/>
              <a:gd name="connsiteX62" fmla="*/ 12449 w 599394"/>
              <a:gd name="connsiteY62" fmla="*/ 589770 h 589770"/>
              <a:gd name="connsiteX63" fmla="*/ 0 w 599394"/>
              <a:gd name="connsiteY63" fmla="*/ 577800 h 589770"/>
              <a:gd name="connsiteX64" fmla="*/ 0 w 599394"/>
              <a:gd name="connsiteY64" fmla="*/ 97144 h 589770"/>
              <a:gd name="connsiteX65" fmla="*/ 12449 w 599394"/>
              <a:gd name="connsiteY65" fmla="*/ 84713 h 589770"/>
              <a:gd name="connsiteX66" fmla="*/ 80227 w 599394"/>
              <a:gd name="connsiteY66" fmla="*/ 84713 h 589770"/>
              <a:gd name="connsiteX67" fmla="*/ 80227 w 599394"/>
              <a:gd name="connsiteY67" fmla="*/ 12431 h 589770"/>
              <a:gd name="connsiteX68" fmla="*/ 92676 w 599394"/>
              <a:gd name="connsiteY68" fmla="*/ 0 h 5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99394" h="589770">
                <a:moveTo>
                  <a:pt x="396980" y="411566"/>
                </a:moveTo>
                <a:lnTo>
                  <a:pt x="485009" y="411566"/>
                </a:lnTo>
                <a:lnTo>
                  <a:pt x="485009" y="499521"/>
                </a:lnTo>
                <a:lnTo>
                  <a:pt x="396980" y="499521"/>
                </a:lnTo>
                <a:close/>
                <a:moveTo>
                  <a:pt x="255424" y="411566"/>
                </a:moveTo>
                <a:lnTo>
                  <a:pt x="343453" y="411566"/>
                </a:lnTo>
                <a:lnTo>
                  <a:pt x="343453" y="499521"/>
                </a:lnTo>
                <a:lnTo>
                  <a:pt x="255424" y="499521"/>
                </a:lnTo>
                <a:close/>
                <a:moveTo>
                  <a:pt x="114311" y="411566"/>
                </a:moveTo>
                <a:lnTo>
                  <a:pt x="202414" y="411566"/>
                </a:lnTo>
                <a:lnTo>
                  <a:pt x="202414" y="499521"/>
                </a:lnTo>
                <a:lnTo>
                  <a:pt x="114311" y="499521"/>
                </a:lnTo>
                <a:close/>
                <a:moveTo>
                  <a:pt x="396980" y="289110"/>
                </a:moveTo>
                <a:lnTo>
                  <a:pt x="485009" y="289110"/>
                </a:lnTo>
                <a:lnTo>
                  <a:pt x="485009" y="377065"/>
                </a:lnTo>
                <a:lnTo>
                  <a:pt x="396980" y="377065"/>
                </a:lnTo>
                <a:close/>
                <a:moveTo>
                  <a:pt x="255424" y="289110"/>
                </a:moveTo>
                <a:lnTo>
                  <a:pt x="343453" y="289110"/>
                </a:lnTo>
                <a:lnTo>
                  <a:pt x="343453" y="377065"/>
                </a:lnTo>
                <a:lnTo>
                  <a:pt x="255424" y="377065"/>
                </a:lnTo>
                <a:close/>
                <a:moveTo>
                  <a:pt x="114311" y="289110"/>
                </a:moveTo>
                <a:lnTo>
                  <a:pt x="202414" y="289110"/>
                </a:lnTo>
                <a:lnTo>
                  <a:pt x="202414" y="377065"/>
                </a:lnTo>
                <a:lnTo>
                  <a:pt x="114311" y="377065"/>
                </a:lnTo>
                <a:close/>
                <a:moveTo>
                  <a:pt x="73311" y="262427"/>
                </a:moveTo>
                <a:cubicBezTo>
                  <a:pt x="68239" y="262427"/>
                  <a:pt x="64089" y="266570"/>
                  <a:pt x="64089" y="271635"/>
                </a:cubicBezTo>
                <a:lnTo>
                  <a:pt x="64089" y="517027"/>
                </a:lnTo>
                <a:cubicBezTo>
                  <a:pt x="64089" y="522091"/>
                  <a:pt x="68239" y="526235"/>
                  <a:pt x="73311" y="526235"/>
                </a:cubicBezTo>
                <a:lnTo>
                  <a:pt x="526083" y="526235"/>
                </a:lnTo>
                <a:cubicBezTo>
                  <a:pt x="531155" y="526235"/>
                  <a:pt x="535305" y="522091"/>
                  <a:pt x="535305" y="517027"/>
                </a:cubicBezTo>
                <a:lnTo>
                  <a:pt x="535305" y="271635"/>
                </a:lnTo>
                <a:cubicBezTo>
                  <a:pt x="535305" y="266570"/>
                  <a:pt x="531155" y="262427"/>
                  <a:pt x="526083" y="262427"/>
                </a:cubicBezTo>
                <a:close/>
                <a:moveTo>
                  <a:pt x="437558" y="35911"/>
                </a:moveTo>
                <a:cubicBezTo>
                  <a:pt x="432486" y="35911"/>
                  <a:pt x="428336" y="40055"/>
                  <a:pt x="428336" y="45119"/>
                </a:cubicBezTo>
                <a:lnTo>
                  <a:pt x="428336" y="169887"/>
                </a:lnTo>
                <a:cubicBezTo>
                  <a:pt x="428336" y="174951"/>
                  <a:pt x="432486" y="179095"/>
                  <a:pt x="437558" y="179095"/>
                </a:cubicBezTo>
                <a:lnTo>
                  <a:pt x="473982" y="179095"/>
                </a:lnTo>
                <a:cubicBezTo>
                  <a:pt x="479054" y="179095"/>
                  <a:pt x="483204" y="174951"/>
                  <a:pt x="483204" y="169887"/>
                </a:cubicBezTo>
                <a:lnTo>
                  <a:pt x="483204" y="45119"/>
                </a:lnTo>
                <a:cubicBezTo>
                  <a:pt x="483204" y="40055"/>
                  <a:pt x="479054" y="35911"/>
                  <a:pt x="473982" y="35911"/>
                </a:cubicBezTo>
                <a:close/>
                <a:moveTo>
                  <a:pt x="125412" y="35911"/>
                </a:moveTo>
                <a:cubicBezTo>
                  <a:pt x="120340" y="35911"/>
                  <a:pt x="116190" y="40055"/>
                  <a:pt x="116190" y="45119"/>
                </a:cubicBezTo>
                <a:lnTo>
                  <a:pt x="116190" y="169887"/>
                </a:lnTo>
                <a:cubicBezTo>
                  <a:pt x="116190" y="174951"/>
                  <a:pt x="120340" y="179095"/>
                  <a:pt x="125412" y="179095"/>
                </a:cubicBezTo>
                <a:lnTo>
                  <a:pt x="161836" y="179095"/>
                </a:lnTo>
                <a:cubicBezTo>
                  <a:pt x="166908" y="179095"/>
                  <a:pt x="171058" y="174951"/>
                  <a:pt x="171058" y="169887"/>
                </a:cubicBezTo>
                <a:lnTo>
                  <a:pt x="171058" y="45119"/>
                </a:lnTo>
                <a:cubicBezTo>
                  <a:pt x="171058" y="40055"/>
                  <a:pt x="166908" y="35911"/>
                  <a:pt x="161836" y="35911"/>
                </a:cubicBezTo>
                <a:close/>
                <a:moveTo>
                  <a:pt x="92676" y="0"/>
                </a:moveTo>
                <a:lnTo>
                  <a:pt x="194573" y="0"/>
                </a:lnTo>
                <a:cubicBezTo>
                  <a:pt x="201489" y="0"/>
                  <a:pt x="207021" y="5525"/>
                  <a:pt x="207021" y="12431"/>
                </a:cubicBezTo>
                <a:lnTo>
                  <a:pt x="207021" y="84713"/>
                </a:lnTo>
                <a:lnTo>
                  <a:pt x="392373" y="84713"/>
                </a:lnTo>
                <a:lnTo>
                  <a:pt x="392373" y="12431"/>
                </a:lnTo>
                <a:cubicBezTo>
                  <a:pt x="392373" y="5525"/>
                  <a:pt x="397905" y="0"/>
                  <a:pt x="404360" y="0"/>
                </a:cubicBezTo>
                <a:lnTo>
                  <a:pt x="506718" y="0"/>
                </a:lnTo>
                <a:cubicBezTo>
                  <a:pt x="513635" y="0"/>
                  <a:pt x="519167" y="5525"/>
                  <a:pt x="519167" y="12431"/>
                </a:cubicBezTo>
                <a:lnTo>
                  <a:pt x="519167" y="84713"/>
                </a:lnTo>
                <a:lnTo>
                  <a:pt x="586945" y="84713"/>
                </a:lnTo>
                <a:cubicBezTo>
                  <a:pt x="593861" y="84713"/>
                  <a:pt x="599394" y="90238"/>
                  <a:pt x="599394" y="97144"/>
                </a:cubicBezTo>
                <a:lnTo>
                  <a:pt x="599394" y="577800"/>
                </a:lnTo>
                <a:cubicBezTo>
                  <a:pt x="599394" y="584245"/>
                  <a:pt x="593861" y="589770"/>
                  <a:pt x="586945" y="589770"/>
                </a:cubicBezTo>
                <a:lnTo>
                  <a:pt x="12449" y="589770"/>
                </a:lnTo>
                <a:cubicBezTo>
                  <a:pt x="5533" y="589770"/>
                  <a:pt x="0" y="584245"/>
                  <a:pt x="0" y="577800"/>
                </a:cubicBezTo>
                <a:lnTo>
                  <a:pt x="0" y="97144"/>
                </a:lnTo>
                <a:cubicBezTo>
                  <a:pt x="0" y="90238"/>
                  <a:pt x="5533" y="84713"/>
                  <a:pt x="12449" y="84713"/>
                </a:cubicBezTo>
                <a:lnTo>
                  <a:pt x="80227" y="84713"/>
                </a:lnTo>
                <a:lnTo>
                  <a:pt x="80227" y="12431"/>
                </a:lnTo>
                <a:cubicBezTo>
                  <a:pt x="80227" y="5525"/>
                  <a:pt x="85759" y="0"/>
                  <a:pt x="92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838200" y="3806190"/>
            <a:ext cx="2735580" cy="9874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真誠一致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無條件接納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8370570" y="3816985"/>
            <a:ext cx="2735580" cy="11468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消極聆聽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積極聆聽</a:t>
            </a:r>
            <a:endParaRPr lang="en-US" altLang="zh-TW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我訊息</a:t>
            </a:r>
            <a:endParaRPr lang="zh-CN" altLang="en-US" sz="1400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319809" y="3213046"/>
            <a:ext cx="4078455" cy="4914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卡爾</a:t>
            </a:r>
            <a:r>
              <a:rPr lang="en-US" altLang="zh-TW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·</a:t>
            </a:r>
            <a:r>
              <a:rPr lang="zh-TW" altLang="en-US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羅傑斯</a:t>
            </a:r>
            <a:r>
              <a:rPr lang="en-US" altLang="zh-TW" sz="2000" b="1" spc="3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Carl Rogers</a:t>
            </a:r>
            <a:endParaRPr lang="zh-CN" altLang="en-US" sz="2000" b="1" spc="3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8092440" y="3314700"/>
            <a:ext cx="4129484" cy="49149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托馬斯</a:t>
            </a:r>
            <a:r>
              <a:rPr lang="en-US" altLang="zh-TW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·</a:t>
            </a:r>
            <a:r>
              <a:rPr lang="zh-TW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戈登 </a:t>
            </a:r>
            <a:r>
              <a:rPr lang="en-US" altLang="zh-TW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Thomas Gordon</a:t>
            </a:r>
            <a:endParaRPr lang="zh-CN" altLang="en-US" sz="2000" b="1" spc="3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12"/>
            </p:custDataLst>
          </p:nvPr>
        </p:nvGrpSpPr>
        <p:grpSpPr>
          <a:xfrm rot="10800000">
            <a:off x="9868101" y="5646617"/>
            <a:ext cx="2416174" cy="1394898"/>
            <a:chOff x="11123" y="-439"/>
            <a:chExt cx="5537" cy="3196"/>
          </a:xfrm>
        </p:grpSpPr>
        <p:sp>
          <p:nvSpPr>
            <p:cNvPr id="32" name="任意多边形 14"/>
            <p:cNvSpPr/>
            <p:nvPr>
              <p:custDataLst>
                <p:tags r:id="rId13"/>
              </p:custDataLst>
            </p:nvPr>
          </p:nvSpPr>
          <p:spPr>
            <a:xfrm rot="2400000">
              <a:off x="11464" y="-439"/>
              <a:ext cx="2291" cy="14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2291" h="1450">
                  <a:moveTo>
                    <a:pt x="1566" y="0"/>
                  </a:moveTo>
                  <a:lnTo>
                    <a:pt x="2291" y="1450"/>
                  </a:lnTo>
                  <a:lnTo>
                    <a:pt x="114" y="1450"/>
                  </a:lnTo>
                  <a:lnTo>
                    <a:pt x="0" y="1314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14"/>
              </p:custDataLst>
            </p:nvPr>
          </p:nvSpPr>
          <p:spPr>
            <a:xfrm rot="4980000">
              <a:off x="12219" y="1968"/>
              <a:ext cx="789" cy="789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16"/>
            <p:cNvSpPr/>
            <p:nvPr>
              <p:custDataLst>
                <p:tags r:id="rId15"/>
              </p:custDataLst>
            </p:nvPr>
          </p:nvSpPr>
          <p:spPr>
            <a:xfrm rot="5400000">
              <a:off x="14897" y="-586"/>
              <a:ext cx="1175" cy="2350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175" h="2350">
                  <a:moveTo>
                    <a:pt x="0" y="0"/>
                  </a:moveTo>
                  <a:lnTo>
                    <a:pt x="1175" y="2350"/>
                  </a:lnTo>
                  <a:lnTo>
                    <a:pt x="0" y="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19"/>
            <p:cNvSpPr/>
            <p:nvPr>
              <p:custDataLst>
                <p:tags r:id="rId16"/>
              </p:custDataLst>
            </p:nvPr>
          </p:nvSpPr>
          <p:spPr>
            <a:xfrm rot="6360000">
              <a:off x="11213" y="447"/>
              <a:ext cx="1257" cy="1438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1257" h="1438">
                  <a:moveTo>
                    <a:pt x="719" y="0"/>
                  </a:moveTo>
                  <a:lnTo>
                    <a:pt x="1257" y="1077"/>
                  </a:lnTo>
                  <a:lnTo>
                    <a:pt x="0" y="1438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幾個技巧的運用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b="1" dirty="0"/>
              <a:t>困擾歸屬</a:t>
            </a:r>
            <a:r>
              <a:rPr lang="en-US" altLang="zh-TW" sz="2000" dirty="0"/>
              <a:t>:</a:t>
            </a:r>
            <a:r>
              <a:rPr lang="zh-TW" altLang="en-US" sz="2000" dirty="0"/>
              <a:t> 到底是誰有困擾</a:t>
            </a:r>
            <a:r>
              <a:rPr lang="en-US" altLang="zh-TW" sz="2000" dirty="0"/>
              <a:t>?</a:t>
            </a:r>
          </a:p>
          <a:p>
            <a:pPr lvl="1"/>
            <a:r>
              <a:rPr lang="zh-TW" altLang="en-US" sz="2000" dirty="0"/>
              <a:t>個體我的困擾容易推給教師，或是擴大成群體我困擾</a:t>
            </a:r>
            <a:endParaRPr lang="en-US" altLang="zh-TW" sz="2000" dirty="0"/>
          </a:p>
          <a:p>
            <a:r>
              <a:rPr lang="zh-TW" altLang="en-US" sz="2000" b="1" dirty="0"/>
              <a:t>消極聆聽</a:t>
            </a:r>
            <a:r>
              <a:rPr lang="en-US" altLang="zh-TW" sz="2000" dirty="0"/>
              <a:t>: </a:t>
            </a:r>
            <a:r>
              <a:rPr lang="zh-TW" altLang="en-US" sz="2000" dirty="0"/>
              <a:t>認識事實的真相</a:t>
            </a:r>
            <a:endParaRPr lang="en-US" altLang="zh-TW" sz="2000" dirty="0"/>
          </a:p>
          <a:p>
            <a:pPr lvl="1"/>
            <a:r>
              <a:rPr lang="zh-TW" altLang="en-US" sz="2000" dirty="0"/>
              <a:t>絆腳石</a:t>
            </a:r>
            <a:r>
              <a:rPr lang="en-US" altLang="zh-TW" sz="2000" dirty="0"/>
              <a:t>1</a:t>
            </a:r>
            <a:r>
              <a:rPr lang="zh-TW" altLang="en-US" sz="2000" dirty="0"/>
              <a:t> 評價。例如，批評，讚美，嘲弄。</a:t>
            </a:r>
            <a:endParaRPr lang="en-US" altLang="zh-TW" sz="2000" dirty="0"/>
          </a:p>
          <a:p>
            <a:pPr lvl="1"/>
            <a:r>
              <a:rPr lang="zh-TW" altLang="en-US" sz="2000" dirty="0"/>
              <a:t>絆腳石</a:t>
            </a:r>
            <a:r>
              <a:rPr lang="en-US" altLang="zh-TW" sz="2000" dirty="0"/>
              <a:t>2 </a:t>
            </a:r>
            <a:r>
              <a:rPr lang="zh-TW" altLang="en-US" sz="2000" dirty="0"/>
              <a:t>協助。指示，診斷，調查，建議。</a:t>
            </a:r>
            <a:endParaRPr lang="en-US" altLang="zh-TW" sz="2000" dirty="0"/>
          </a:p>
          <a:p>
            <a:pPr lvl="1"/>
            <a:r>
              <a:rPr lang="zh-TW" altLang="en-US" sz="2000" dirty="0"/>
              <a:t>絆腳石</a:t>
            </a:r>
            <a:r>
              <a:rPr lang="en-US" altLang="zh-TW" sz="2000" dirty="0"/>
              <a:t>3 </a:t>
            </a:r>
            <a:r>
              <a:rPr lang="zh-TW" altLang="en-US" sz="2000" dirty="0"/>
              <a:t>說教，警告，說服，轉移。</a:t>
            </a:r>
            <a:endParaRPr lang="en-US" altLang="zh-TW" sz="2000" dirty="0"/>
          </a:p>
          <a:p>
            <a:r>
              <a:rPr lang="zh-TW" altLang="en-US" sz="2000" b="1" dirty="0"/>
              <a:t>積極聆聽</a:t>
            </a:r>
            <a:r>
              <a:rPr lang="en-US" altLang="zh-TW" sz="2000" dirty="0"/>
              <a:t>:</a:t>
            </a:r>
          </a:p>
          <a:p>
            <a:pPr lvl="1"/>
            <a:r>
              <a:rPr lang="zh-TW" altLang="en-US" sz="2000" dirty="0"/>
              <a:t>有同理的回應</a:t>
            </a:r>
            <a:endParaRPr lang="en-US" altLang="zh-TW" sz="2000" dirty="0"/>
          </a:p>
          <a:p>
            <a:pPr lvl="1"/>
            <a:r>
              <a:rPr lang="zh-TW" altLang="en-US" sz="2000" dirty="0"/>
              <a:t>認清溝通困難的情緒</a:t>
            </a:r>
            <a:endParaRPr lang="en-US" altLang="zh-TW" sz="2000" dirty="0"/>
          </a:p>
          <a:p>
            <a:r>
              <a:rPr lang="zh-TW" altLang="en-US" sz="2000" b="1" dirty="0"/>
              <a:t>我訊息</a:t>
            </a:r>
            <a:r>
              <a:rPr lang="en-US" altLang="zh-TW" sz="2000" dirty="0"/>
              <a:t>:</a:t>
            </a:r>
            <a:r>
              <a:rPr lang="zh-TW" altLang="en-US" sz="2000" dirty="0"/>
              <a:t> 自我表露</a:t>
            </a:r>
            <a:endParaRPr lang="en-US" altLang="zh-TW" sz="2000" dirty="0"/>
          </a:p>
          <a:p>
            <a:pPr lvl="1"/>
            <a:endParaRPr lang="en-US" altLang="zh-TW" sz="2400" dirty="0"/>
          </a:p>
          <a:p>
            <a:pPr lvl="1"/>
            <a:endParaRPr lang="zh-TW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63584" y="1380803"/>
            <a:ext cx="5427980" cy="1100777"/>
          </a:xfrm>
        </p:spPr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PART  01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346960" y="2769235"/>
            <a:ext cx="7498715" cy="1035685"/>
          </a:xfrm>
        </p:spPr>
        <p:txBody>
          <a:bodyPr>
            <a:noAutofit/>
          </a:bodyPr>
          <a:lstStyle/>
          <a:p>
            <a:r>
              <a:rPr lang="zh-TW" altLang="en-US" dirty="0">
                <a:sym typeface="Arial" panose="020B0604020202020204" pitchFamily="34" charset="0"/>
              </a:rPr>
              <a:t> </a:t>
            </a:r>
            <a:r>
              <a:rPr lang="zh-TW" altLang="en-US" sz="3200" b="1" dirty="0">
                <a:sym typeface="Arial" panose="020B0604020202020204" pitchFamily="34" charset="0"/>
              </a:rPr>
              <a:t>個體我太大，群我太大各有什麼現象？</a:t>
            </a:r>
            <a:br>
              <a:rPr lang="en-US" altLang="zh-TW" sz="3200" b="1" dirty="0">
                <a:sym typeface="Arial" panose="020B0604020202020204" pitchFamily="34" charset="0"/>
              </a:rPr>
            </a:br>
            <a:r>
              <a:rPr lang="zh-TW" altLang="en-US" sz="3200" b="1" dirty="0">
                <a:sym typeface="Arial" panose="020B0604020202020204" pitchFamily="34" charset="0"/>
              </a:rPr>
              <a:t>理想平衡狀態為何，如何達成</a:t>
            </a:r>
            <a:r>
              <a:rPr lang="zh-CN" altLang="en-US" sz="3200" b="1" dirty="0">
                <a:sym typeface="Arial" panose="020B0604020202020204" pitchFamily="34" charset="0"/>
              </a:rPr>
              <a:t>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>
                <a:sym typeface="Arial" panose="020B0604020202020204" pitchFamily="34" charset="0"/>
              </a:rPr>
              <a:t>PART  04</a:t>
            </a: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093369" y="3241826"/>
            <a:ext cx="3775393" cy="633187"/>
          </a:xfrm>
          <a:prstGeom prst="rect">
            <a:avLst/>
          </a:prstGeom>
          <a:noFill/>
          <a:effectLst/>
        </p:spPr>
        <p:txBody>
          <a:bodyPr wrap="square" rtlCol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全班讨论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0731" y="2730021"/>
            <a:ext cx="5784850" cy="1106805"/>
          </a:xfrm>
        </p:spPr>
        <p:txBody>
          <a:bodyPr>
            <a:normAutofit/>
          </a:bodyPr>
          <a:lstStyle/>
          <a:p>
            <a:r>
              <a:rPr lang="zh-CN" altLang="en-US" b="1" noProof="1">
                <a:latin typeface="汉仪旗黑-85S" panose="00020600040101010101" pitchFamily="18" charset="-122"/>
                <a:sym typeface="Arial" panose="020B0604020202020204" pitchFamily="34" charset="0"/>
              </a:rPr>
              <a:t>谢谢聆听</a:t>
            </a:r>
            <a:endParaRPr lang="zh-CN" altLang="en-US" b="1" dirty="0">
              <a:latin typeface="汉仪旗黑-85S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760730" y="3891756"/>
            <a:ext cx="5784850" cy="598488"/>
          </a:xfrm>
        </p:spPr>
        <p:txBody>
          <a:bodyPr/>
          <a:lstStyle/>
          <a:p>
            <a:pPr lvl="0"/>
            <a:r>
              <a:rPr lang="zh-CN" altLang="en-US" dirty="0">
                <a:sym typeface="Arial" panose="020B0604020202020204" pitchFamily="34" charset="0"/>
              </a:rPr>
              <a:t>单击此处添加副标题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提示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2400" dirty="0"/>
              <a:t>觀察和反思「</a:t>
            </a:r>
            <a:r>
              <a:rPr lang="zh-CN" altLang="en-US" sz="2400" dirty="0"/>
              <a:t>个体</a:t>
            </a:r>
            <a:r>
              <a:rPr lang="zh-TW" altLang="en-US" sz="2400" dirty="0"/>
              <a:t>」、「</a:t>
            </a:r>
            <a:r>
              <a:rPr lang="zh-CN" altLang="en-US" sz="2400" dirty="0"/>
              <a:t>群体</a:t>
            </a:r>
            <a:r>
              <a:rPr lang="zh-TW" altLang="en-US" sz="2400" dirty="0"/>
              <a:t>」</a:t>
            </a:r>
            <a:r>
              <a:rPr lang="zh-CN" altLang="en-US" sz="2400" dirty="0"/>
              <a:t>、</a:t>
            </a:r>
            <a:r>
              <a:rPr lang="zh-TW" altLang="en-US" sz="2400" dirty="0"/>
              <a:t>「</a:t>
            </a:r>
            <a:r>
              <a:rPr lang="zh-CN" altLang="en-US" sz="2400" dirty="0"/>
              <a:t>子群体</a:t>
            </a:r>
            <a:r>
              <a:rPr lang="zh-TW" altLang="en-US" sz="2400" dirty="0"/>
              <a:t>」這</a:t>
            </a:r>
            <a:r>
              <a:rPr lang="zh-CN" altLang="en-US" sz="2400" dirty="0"/>
              <a:t>些主</a:t>
            </a:r>
            <a:r>
              <a:rPr lang="zh-TW" altLang="en-US" sz="2400" dirty="0"/>
              <a:t>體</a:t>
            </a:r>
            <a:endParaRPr lang="en-US" altLang="zh-TW" sz="2400" dirty="0"/>
          </a:p>
          <a:p>
            <a:pPr>
              <a:lnSpc>
                <a:spcPct val="200000"/>
              </a:lnSpc>
            </a:pPr>
            <a:r>
              <a:rPr lang="zh-TW" altLang="en-US" sz="2400" dirty="0"/>
              <a:t>除了看表面上發生的事情之外，還</a:t>
            </a:r>
            <a:r>
              <a:rPr lang="zh-CN" altLang="en-US" sz="2400" dirty="0"/>
              <a:t>要</a:t>
            </a:r>
            <a:r>
              <a:rPr lang="zh-TW" altLang="en-US" sz="2400" dirty="0"/>
              <a:t>去看「表象之下」的權力與情感流動</a:t>
            </a:r>
            <a:endParaRPr lang="en-US" altLang="zh-TW" sz="2400" dirty="0"/>
          </a:p>
          <a:p>
            <a:pPr>
              <a:lnSpc>
                <a:spcPct val="200000"/>
              </a:lnSpc>
            </a:pPr>
            <a:r>
              <a:rPr lang="zh-TW" altLang="en-US" sz="2400" dirty="0"/>
              <a:t>「有沒有主體這回事」，</a:t>
            </a:r>
            <a:r>
              <a:rPr lang="zh-CN" altLang="en-US" sz="2400" dirty="0"/>
              <a:t>是</a:t>
            </a:r>
            <a:r>
              <a:rPr lang="zh-TW" altLang="en-US" sz="2400" dirty="0"/>
              <a:t>充滿了歧義</a:t>
            </a:r>
            <a:r>
              <a:rPr lang="zh-CN" altLang="en-US" sz="2400" dirty="0"/>
              <a:t>的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个体我太大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82" y="952508"/>
            <a:ext cx="6456307" cy="5388907"/>
          </a:xfrm>
        </p:spPr>
        <p:txBody>
          <a:bodyPr/>
          <a:lstStyle/>
          <a:p>
            <a:r>
              <a:rPr lang="zh-CN" altLang="en-US" sz="2400" dirty="0"/>
              <a:t>不敢参加有难度的任务，一旦失败或犯错，就会陷入较严重的负面情绪，容易放弃</a:t>
            </a:r>
            <a:endParaRPr lang="en-US" altLang="zh-CN" sz="2400" dirty="0"/>
          </a:p>
          <a:p>
            <a:r>
              <a:rPr lang="zh-CN" altLang="en-US" sz="2400" dirty="0"/>
              <a:t>一定要别人顺着自己，不然就耍赖</a:t>
            </a:r>
            <a:endParaRPr lang="en-US" altLang="zh-CN" sz="2400" dirty="0"/>
          </a:p>
          <a:p>
            <a:r>
              <a:rPr lang="zh-CN" altLang="en-US" sz="2400" dirty="0"/>
              <a:t>独占公共资源，不跟他人分享</a:t>
            </a:r>
            <a:endParaRPr lang="en-US" altLang="zh-CN" sz="2400" dirty="0"/>
          </a:p>
          <a:p>
            <a:r>
              <a:rPr lang="zh-CN" altLang="en-US" sz="2400" dirty="0"/>
              <a:t>不愿意跟他人合作</a:t>
            </a:r>
            <a:endParaRPr lang="en-US" altLang="zh-CN" sz="2400" dirty="0"/>
          </a:p>
          <a:p>
            <a:r>
              <a:rPr lang="zh-CN" altLang="en-US" sz="2400" dirty="0"/>
              <a:t>排挤他人，建立小团体，甚至霸凌他人</a:t>
            </a:r>
            <a:endParaRPr lang="en-US" altLang="zh-CN" sz="2400" dirty="0"/>
          </a:p>
          <a:p>
            <a:r>
              <a:rPr lang="zh-CN" altLang="en-US" sz="2400" dirty="0"/>
              <a:t>经常贬损他人、取笑他人、负面评价他人，看不到他人优点</a:t>
            </a:r>
            <a:endParaRPr lang="en-US" altLang="zh-CN" sz="2400" dirty="0"/>
          </a:p>
          <a:p>
            <a:r>
              <a:rPr lang="zh-CN" altLang="en-US" sz="2400" dirty="0"/>
              <a:t>经常找借口，以解释自己为什么“做不到”或“不去做”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734" y="952507"/>
            <a:ext cx="4001045" cy="53889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92604" y="2150628"/>
            <a:ext cx="2135303" cy="587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个体我太大：冰山之下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882" y="952508"/>
            <a:ext cx="6456307" cy="5388907"/>
          </a:xfrm>
        </p:spPr>
        <p:txBody>
          <a:bodyPr/>
          <a:lstStyle/>
          <a:p>
            <a:r>
              <a:rPr lang="zh-CN" altLang="en-US" sz="2400" dirty="0"/>
              <a:t>攻击、逃避（应激模式）</a:t>
            </a:r>
            <a:endParaRPr lang="en-US" altLang="zh-CN" sz="2400" dirty="0"/>
          </a:p>
          <a:p>
            <a:r>
              <a:rPr lang="zh-CN" altLang="en-US" sz="2400" dirty="0"/>
              <a:t>愤怒、难过、恐惧</a:t>
            </a:r>
            <a:endParaRPr lang="en-US" altLang="zh-CN" sz="2400" dirty="0"/>
          </a:p>
          <a:p>
            <a:r>
              <a:rPr lang="zh-CN" altLang="en-US" sz="2400" dirty="0"/>
              <a:t>自责、内疚、自我贬损</a:t>
            </a:r>
            <a:endParaRPr lang="en-US" altLang="zh-CN" sz="2400" dirty="0"/>
          </a:p>
          <a:p>
            <a:r>
              <a:rPr lang="zh-CN" altLang="en-US" sz="2400" dirty="0"/>
              <a:t>对自己：我居然连这个都做不到？我怎么能犯错？我肯定做不好！</a:t>
            </a:r>
            <a:br>
              <a:rPr lang="en-US" altLang="zh-CN" sz="2400" dirty="0"/>
            </a:br>
            <a:r>
              <a:rPr lang="zh-CN" altLang="en-US" sz="2400" dirty="0"/>
              <a:t>对他人：他们怎么都这么蠢？他们活该！</a:t>
            </a:r>
            <a:endParaRPr lang="en-US" altLang="zh-CN" sz="2400" dirty="0"/>
          </a:p>
          <a:p>
            <a:r>
              <a:rPr lang="zh-CN" altLang="en-US" sz="2400" dirty="0"/>
              <a:t>我必须是完美的；别人也必须是完美的</a:t>
            </a:r>
            <a:endParaRPr lang="en-US" altLang="zh-CN" sz="2400" dirty="0"/>
          </a:p>
          <a:p>
            <a:r>
              <a:rPr lang="zh-CN" altLang="en-US" sz="2400" dirty="0"/>
              <a:t>你为什么不夸我？他们为什么不喜欢我？谁要他们喜欢！</a:t>
            </a:r>
            <a:endParaRPr lang="en-US" altLang="zh-CN" sz="2400" dirty="0"/>
          </a:p>
          <a:p>
            <a:r>
              <a:rPr lang="zh-CN" altLang="en-US" sz="2400" dirty="0"/>
              <a:t>全能自恋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388" y="952507"/>
            <a:ext cx="4001045" cy="53889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97718" y="2778641"/>
            <a:ext cx="4162384" cy="4419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97718" y="3274827"/>
            <a:ext cx="4162384" cy="4419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97718" y="3742661"/>
            <a:ext cx="4162384" cy="4419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97718" y="4267199"/>
            <a:ext cx="4162384" cy="4419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97718" y="4784649"/>
            <a:ext cx="4162384" cy="4419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97718" y="5337539"/>
            <a:ext cx="4162384" cy="4419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97718" y="5869165"/>
            <a:ext cx="4162384" cy="44196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群我太大：群我的“我”是哪里来的？有什么特征？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1756" y="1092578"/>
          <a:ext cx="111884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个体我太大或群我太大，所产生的问题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53075" y="1185111"/>
          <a:ext cx="98858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理想平衡状态为何？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>
                <a:effectLst/>
              </a:rPr>
              <a:t>理想状态：人人为我，我为人人。</a:t>
            </a:r>
            <a:endParaRPr lang="zh-TW" altLang="en-US" sz="2400" dirty="0"/>
          </a:p>
          <a:p>
            <a:r>
              <a:rPr lang="zh-TW" altLang="en-US" sz="2400" dirty="0"/>
              <a:t>主體，本身即有意義和價值，須要被尊重，不只是完成某些目的工具，為了更好的達成目的，可以被貶抑和踐踏和無底線的利用。</a:t>
            </a:r>
          </a:p>
          <a:p>
            <a:r>
              <a:rPr lang="zh-TW" altLang="en-US" sz="2400" dirty="0"/>
              <a:t>群體中的每個個體是一個個主體，而不只是被伙伴利用的工具，也不只是達成整個團體榮譽或利益的工具。</a:t>
            </a:r>
          </a:p>
          <a:p>
            <a:r>
              <a:rPr lang="zh-TW" altLang="en-US" sz="2400" dirty="0"/>
              <a:t>群體中的每個個體，都相互承認彼此的主體性。</a:t>
            </a:r>
          </a:p>
          <a:p>
            <a:r>
              <a:rPr lang="zh-TW" altLang="en-US" sz="2400" dirty="0"/>
              <a:t>「群我」也是一個主體，有自己的意義和價值，可以被愛、被尊重。而不只是方便大家合作的「一套假想」。它多於所有成員主體簡單的相加，所以才能引發成員間的彼此「共振」。</a:t>
            </a:r>
          </a:p>
          <a:p>
            <a:r>
              <a:rPr lang="zh-TW" altLang="en-US" sz="2400" dirty="0"/>
              <a:t>個體成員對「群我主體」有共識</a:t>
            </a:r>
            <a:r>
              <a:rPr lang="zh-CN" altLang="en-US" sz="2400" dirty="0"/>
              <a:t>。</a:t>
            </a:r>
            <a:endParaRPr lang="en-US" altLang="zh-TW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如何达成这种理想平衡状态？</a:t>
            </a:r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ph idx="1"/>
          </p:nvPr>
        </p:nvGraphicFramePr>
        <p:xfrm>
          <a:off x="986649" y="1790272"/>
          <a:ext cx="10852150" cy="49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5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思维信念 </a:t>
                      </a:r>
                      <a:r>
                        <a:rPr lang="en-US" altLang="zh-CN" b="1" dirty="0"/>
                        <a:t>Mindset &amp; Beliefs</a:t>
                      </a:r>
                    </a:p>
                    <a:p>
                      <a:pPr algn="ctr"/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培养个人修养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找到</a:t>
                      </a:r>
                      <a:r>
                        <a:rPr lang="en-US" altLang="zh-CN" b="1" dirty="0"/>
                        <a:t>“</a:t>
                      </a:r>
                      <a:r>
                        <a:rPr lang="zh-CN" altLang="en-US" b="1" dirty="0"/>
                        <a:t>你好，我也好</a:t>
                      </a:r>
                      <a:r>
                        <a:rPr lang="en-US" altLang="zh-CN" b="1" dirty="0"/>
                        <a:t>”</a:t>
                      </a:r>
                      <a:r>
                        <a:rPr lang="zh-CN" altLang="en-US" b="1" dirty="0"/>
                        <a:t>的共情视角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技术：认知疗法、消极聆听、积极聆听、探询技巧、面质技术、教练技能</a:t>
                      </a:r>
                      <a:r>
                        <a:rPr lang="en-US" altLang="zh-CN" b="1" dirty="0"/>
                        <a:t>…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="1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行为 </a:t>
                      </a:r>
                      <a:r>
                        <a:rPr lang="en-US" altLang="zh-CN" b="1" dirty="0"/>
                        <a:t>Behaviors</a:t>
                      </a:r>
                    </a:p>
                    <a:p>
                      <a:pPr algn="ctr"/>
                      <a:endParaRPr lang="en-US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及时反馈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立约承则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技术：认知疗法、消极聆听、积极聆听、探询技巧、面质技术、教练技能</a:t>
                      </a:r>
                      <a:r>
                        <a:rPr lang="en-US" altLang="zh-CN" b="1" dirty="0"/>
                        <a:t>…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9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文化 </a:t>
                      </a:r>
                      <a:r>
                        <a:rPr lang="en-US" altLang="zh-CN" b="1" dirty="0"/>
                        <a:t>Culture</a:t>
                      </a:r>
                    </a:p>
                    <a:p>
                      <a:pPr algn="ctr"/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塑造团体气氛</a:t>
                      </a:r>
                      <a:r>
                        <a:rPr lang="en-US" altLang="zh-CN" b="1" dirty="0"/>
                        <a:t>/</a:t>
                      </a:r>
                      <a:r>
                        <a:rPr lang="zh-CN" altLang="en-US" b="1" dirty="0"/>
                        <a:t>场域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文化视觉化：展示、环境设计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社区议事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系统 </a:t>
                      </a:r>
                      <a:r>
                        <a:rPr lang="en-US" altLang="zh-CN" b="1" dirty="0"/>
                        <a:t>Systems (</a:t>
                      </a:r>
                      <a:r>
                        <a:rPr lang="zh-CN" altLang="en-US" b="1" dirty="0"/>
                        <a:t>架构 </a:t>
                      </a:r>
                      <a:r>
                        <a:rPr lang="en-US" altLang="zh-CN" b="1" dirty="0"/>
                        <a:t>Structures</a:t>
                      </a:r>
                      <a:r>
                        <a:rPr lang="zh-CN" altLang="en-US" b="1" dirty="0"/>
                        <a:t>、流程 </a:t>
                      </a:r>
                      <a:r>
                        <a:rPr lang="en-US" altLang="zh-CN" b="1" dirty="0"/>
                        <a:t>Processes)</a:t>
                      </a:r>
                    </a:p>
                    <a:p>
                      <a:pPr algn="ctr"/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建立和运行民主制度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b="1" dirty="0"/>
                        <a:t>基于学情，设计团体规模、分工机制、课程活动</a:t>
                      </a:r>
                      <a:endParaRPr lang="en-US" altLang="zh-CN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59241" y="2436208"/>
            <a:ext cx="656562" cy="1263898"/>
            <a:chOff x="300107" y="2119491"/>
            <a:chExt cx="656562" cy="1263898"/>
          </a:xfrm>
        </p:grpSpPr>
        <p:sp>
          <p:nvSpPr>
            <p:cNvPr id="8" name="TextBox 7"/>
            <p:cNvSpPr txBox="1"/>
            <p:nvPr/>
          </p:nvSpPr>
          <p:spPr>
            <a:xfrm>
              <a:off x="300107" y="2428275"/>
              <a:ext cx="3588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/>
                <a:t>个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体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40054" y="2566774"/>
              <a:ext cx="12638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Individual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9241" y="4851615"/>
            <a:ext cx="656562" cy="1263898"/>
            <a:chOff x="305212" y="4534898"/>
            <a:chExt cx="656562" cy="1263898"/>
          </a:xfrm>
        </p:grpSpPr>
        <p:sp>
          <p:nvSpPr>
            <p:cNvPr id="9" name="TextBox 8"/>
            <p:cNvSpPr txBox="1"/>
            <p:nvPr/>
          </p:nvSpPr>
          <p:spPr>
            <a:xfrm>
              <a:off x="305212" y="4843682"/>
              <a:ext cx="3588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/>
                <a:t>群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体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45159" y="4982181"/>
              <a:ext cx="126389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/>
                <a:t>Collective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79001" y="1074206"/>
            <a:ext cx="126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/>
              <a:t>内部</a:t>
            </a:r>
            <a:endParaRPr lang="en-US" altLang="zh-CN" b="1" dirty="0"/>
          </a:p>
          <a:p>
            <a:pPr algn="ctr"/>
            <a:r>
              <a:rPr lang="en-US" b="1" dirty="0"/>
              <a:t>Interior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3559" y="1074205"/>
            <a:ext cx="1263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/>
              <a:t>外部</a:t>
            </a:r>
            <a:endParaRPr lang="en-US" altLang="zh-CN" b="1" dirty="0"/>
          </a:p>
          <a:p>
            <a:pPr algn="ctr"/>
            <a:r>
              <a:rPr lang="en-US" altLang="zh-CN" b="1" dirty="0"/>
              <a:t>Ex</a:t>
            </a:r>
            <a:r>
              <a:rPr lang="en-US" b="1" dirty="0"/>
              <a:t>terior</a:t>
            </a:r>
          </a:p>
        </p:txBody>
      </p:sp>
      <p:sp>
        <p:nvSpPr>
          <p:cNvPr id="4" name="Heart 3"/>
          <p:cNvSpPr/>
          <p:nvPr/>
        </p:nvSpPr>
        <p:spPr>
          <a:xfrm>
            <a:off x="6435887" y="2966056"/>
            <a:ext cx="337153" cy="338430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6435886" y="4821969"/>
            <a:ext cx="337153" cy="338430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1011518" y="4807580"/>
            <a:ext cx="337153" cy="338430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1011517" y="2323119"/>
            <a:ext cx="337153" cy="338430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69_2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22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5269"/>
  <p:tag name="KSO_WM_SLIDE_LAYOUT" val="a_f"/>
  <p:tag name="KSO_WM_SLIDE_LAYOUT_CNT" val="1_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9_22*a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单击此处添加标题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205269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69"/>
  <p:tag name="KSO_WM_SLIDE_LAYOUT" val="a_b"/>
  <p:tag name="KSO_WM_SLIDE_LAYOUT_CNT" val="1_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9_7*a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PART  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269_7*b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单击此处添加副标题"/>
  <p:tag name="KSO_WM_UNIT_ISCONTENTSTITLE" val="0"/>
  <p:tag name="KSO_WM_UNIT_ISNUMDGMTITLE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205269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69"/>
  <p:tag name="KSO_WM_SLIDE_LAYOUT" val="a_b"/>
  <p:tag name="KSO_WM_SLIDE_LAYOUT_CNT" val="1_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9_7*a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PART  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269_7*b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单击此处添加副标题"/>
  <p:tag name="KSO_WM_UNIT_ISCONTENTSTITLE" val="0"/>
  <p:tag name="KSO_WM_UNIT_ISNUMDGMTITLE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69_8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8"/>
  <p:tag name="KSO_WM_SLIDE_SIZE" val="967.266*351.744"/>
  <p:tag name="KSO_WM_SLIDE_POSITION" val="0*207.75"/>
  <p:tag name="KSO_WM_DIAGRAM_GROUP_CODE" val="r1-1"/>
  <p:tag name="KSO_WM_SLIDE_DIAGTYPE" val="r"/>
  <p:tag name="KSO_WM_TAG_VERSION" val="1.0"/>
  <p:tag name="KSO_WM_BEAUTIFY_FLAG" val="#wm#"/>
  <p:tag name="KSO_WM_TEMPLATE_CATEGORY" val="custom"/>
  <p:tag name="KSO_WM_TEMPLATE_INDEX" val="20205269"/>
  <p:tag name="KSO_WM_SLIDE_LAYOUT" val="r"/>
  <p:tag name="KSO_WM_SLIDE_LAYOUT_CNT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1"/>
  <p:tag name="KSO_WM_UNIT_ID" val="custom20205269_8*i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REFSHAPE" val="862082892"/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a"/>
  <p:tag name="KSO_WM_UNIT_INDEX" val="1_1"/>
  <p:tag name="KSO_WM_UNIT_ID" val="custom20205269_8*r_a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7"/>
  <p:tag name="KSO_WM_UNIT_ID" val="custom20205269_8*i*7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6"/>
  <p:tag name="KSO_WM_UNIT_ID" val="custom20205269_8*i*6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custom20205269_8*r_i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custom20205269_8*r_i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custom20205269_8*r_v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custom20205269_8*r_v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6"/>
  <p:tag name="KSO_WM_UNIT_TEXT_FILL_TYPE" val="1"/>
  <p:tag name="KSO_WM_UNIT_USESOURCEFORMAT_APPLY" val="1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custom20205269_8*r_t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9"/>
  <p:tag name="KSO_WM_UNIT_TEXT_FILL_TYPE" val="1"/>
  <p:tag name="KSO_WM_UNIT_USESOURCEFORMAT_APPLY" val="1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custom20205269_8*r_t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custom20205269_8*r_i*1_14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custom20205269_8*r_i*1_1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custom20205269_8*r_i*1_7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custom20205269_8*r_i*1_8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custom20205269_8*r_i*1_9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custom20205269_8*r_i*1_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custom20205269_8*r_i*1_6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0"/>
  <p:tag name="KSO_WM_UNIT_ID" val="custom20205269_8*r_i*1_10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1"/>
  <p:tag name="KSO_WM_UNIT_ID" val="custom20205269_8*r_i*1_1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2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2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3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3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4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4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5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5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1"/>
  <p:tag name="KSO_WM_UNIT_ID" val="custom20205269_8*i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custom20205269_8*r_i*1_14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custom20205269_8*r_i*1_1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custom20205269_8*r_i*1_7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custom20205269_8*r_i*1_8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custom20205269_8*r_i*1_9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2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2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3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3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4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4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5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5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1"/>
  <p:tag name="KSO_WM_UNIT_ID" val="custom20205269_8*i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custom20205269_8*r_i*1_14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custom20205269_8*r_i*1_1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custom20205269_8*r_i*1_7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custom20205269_8*r_i*1_8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custom20205269_8*r_i*1_9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2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2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3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3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4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4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5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5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69_8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8"/>
  <p:tag name="KSO_WM_SLIDE_SIZE" val="967.266*351.744"/>
  <p:tag name="KSO_WM_SLIDE_POSITION" val="0*207.75"/>
  <p:tag name="KSO_WM_DIAGRAM_GROUP_CODE" val="r1-1"/>
  <p:tag name="KSO_WM_SLIDE_DIAGTYPE" val="r"/>
  <p:tag name="KSO_WM_TAG_VERSION" val="1.0"/>
  <p:tag name="KSO_WM_BEAUTIFY_FLAG" val="#wm#"/>
  <p:tag name="KSO_WM_TEMPLATE_CATEGORY" val="custom"/>
  <p:tag name="KSO_WM_TEMPLATE_INDEX" val="20205269"/>
  <p:tag name="KSO_WM_SLIDE_LAYOUT" val="r"/>
  <p:tag name="KSO_WM_SLIDE_LAYOUT_CN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1"/>
  <p:tag name="KSO_WM_UNIT_ID" val="custom20205269_8*i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REFSHAPE" val="862082892"/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a"/>
  <p:tag name="KSO_WM_UNIT_INDEX" val="1_1"/>
  <p:tag name="KSO_WM_UNIT_ID" val="custom20205269_8*r_a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7"/>
  <p:tag name="KSO_WM_UNIT_ID" val="custom20205269_8*i*7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6"/>
  <p:tag name="KSO_WM_UNIT_ID" val="custom20205269_8*i*6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custom20205269_8*r_i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custom20205269_8*r_i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custom20205269_8*r_v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custom20205269_8*r_v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6"/>
  <p:tag name="KSO_WM_UNIT_TEXT_FILL_TYPE" val="1"/>
  <p:tag name="KSO_WM_UNIT_USESOURCEFORMAT_APPLY" val="1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custom20205269_8*r_t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9"/>
  <p:tag name="KSO_WM_UNIT_TEXT_FILL_TYPE" val="1"/>
  <p:tag name="KSO_WM_UNIT_USESOURCEFORMAT_APPLY" val="1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custom20205269_8*r_t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custom20205269_8*r_i*1_14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custom20205269_8*r_i*1_1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custom20205269_8*r_i*1_7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custom20205269_8*r_i*1_8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custom20205269_8*r_i*1_9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custom20205269_8*r_i*1_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custom20205269_8*r_i*1_6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0"/>
  <p:tag name="KSO_WM_UNIT_ID" val="custom20205269_8*r_i*1_10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1"/>
  <p:tag name="KSO_WM_UNIT_ID" val="custom20205269_8*r_i*1_1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2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2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3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3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4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4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5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5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69_8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8"/>
  <p:tag name="KSO_WM_SLIDE_SIZE" val="967.266*351.744"/>
  <p:tag name="KSO_WM_SLIDE_POSITION" val="0*207.75"/>
  <p:tag name="KSO_WM_DIAGRAM_GROUP_CODE" val="r1-1"/>
  <p:tag name="KSO_WM_SLIDE_DIAGTYPE" val="r"/>
  <p:tag name="KSO_WM_TAG_VERSION" val="1.0"/>
  <p:tag name="KSO_WM_BEAUTIFY_FLAG" val="#wm#"/>
  <p:tag name="KSO_WM_TEMPLATE_CATEGORY" val="custom"/>
  <p:tag name="KSO_WM_TEMPLATE_INDEX" val="20205269"/>
  <p:tag name="KSO_WM_SLIDE_LAYOUT" val="r"/>
  <p:tag name="KSO_WM_SLIDE_LAYOUT_CNT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1"/>
  <p:tag name="KSO_WM_UNIT_ID" val="custom20205269_8*i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REFSHAPE" val="862082892"/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a"/>
  <p:tag name="KSO_WM_UNIT_INDEX" val="1_1"/>
  <p:tag name="KSO_WM_UNIT_ID" val="custom20205269_8*r_a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7"/>
  <p:tag name="KSO_WM_UNIT_ID" val="custom20205269_8*i*7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6"/>
  <p:tag name="KSO_WM_UNIT_ID" val="custom20205269_8*i*6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custom20205269_8*r_i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custom20205269_8*r_i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custom20205269_8*r_v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custom20205269_8*r_v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6"/>
  <p:tag name="KSO_WM_UNIT_TEXT_FILL_TYPE" val="1"/>
  <p:tag name="KSO_WM_UNIT_USESOURCEFORMAT_APPLY" val="1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custom20205269_8*r_t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9"/>
  <p:tag name="KSO_WM_UNIT_TEXT_FILL_TYPE" val="1"/>
  <p:tag name="KSO_WM_UNIT_USESOURCEFORMAT_APPLY" val="1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custom20205269_8*r_t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custom20205269_8*r_i*1_14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custom20205269_8*r_i*1_1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custom20205269_8*r_i*1_7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custom20205269_8*r_i*1_8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custom20205269_8*r_i*1_9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custom20205269_8*r_i*1_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custom20205269_8*r_i*1_6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0"/>
  <p:tag name="KSO_WM_UNIT_ID" val="custom20205269_8*r_i*1_10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1"/>
  <p:tag name="KSO_WM_UNIT_ID" val="custom20205269_8*r_i*1_1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2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2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3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3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4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4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5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5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69_8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8"/>
  <p:tag name="KSO_WM_SLIDE_SIZE" val="967.266*351.744"/>
  <p:tag name="KSO_WM_SLIDE_POSITION" val="0*207.75"/>
  <p:tag name="KSO_WM_DIAGRAM_GROUP_CODE" val="r1-1"/>
  <p:tag name="KSO_WM_SLIDE_DIAGTYPE" val="r"/>
  <p:tag name="KSO_WM_TAG_VERSION" val="1.0"/>
  <p:tag name="KSO_WM_BEAUTIFY_FLAG" val="#wm#"/>
  <p:tag name="KSO_WM_TEMPLATE_CATEGORY" val="custom"/>
  <p:tag name="KSO_WM_TEMPLATE_INDEX" val="20205269"/>
  <p:tag name="KSO_WM_SLIDE_LAYOUT" val="r"/>
  <p:tag name="KSO_WM_SLIDE_LAYOUT_CNT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1"/>
  <p:tag name="KSO_WM_UNIT_ID" val="custom20205269_8*i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REFSHAPE" val="862082892"/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a"/>
  <p:tag name="KSO_WM_UNIT_INDEX" val="1_1"/>
  <p:tag name="KSO_WM_UNIT_ID" val="custom20205269_8*r_a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7"/>
  <p:tag name="KSO_WM_UNIT_ID" val="custom20205269_8*i*7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6"/>
  <p:tag name="KSO_WM_UNIT_ID" val="custom20205269_8*i*6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custom20205269_8*r_i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custom20205269_8*r_i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custom20205269_8*r_v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custom20205269_8*r_v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6"/>
  <p:tag name="KSO_WM_UNIT_TEXT_FILL_TYPE" val="1"/>
  <p:tag name="KSO_WM_UNIT_USESOURCEFORMAT_APPLY" val="1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custom20205269_8*r_t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9"/>
  <p:tag name="KSO_WM_UNIT_TEXT_FILL_TYPE" val="1"/>
  <p:tag name="KSO_WM_UNIT_USESOURCEFORMAT_APPLY" val="1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custom20205269_8*r_t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custom20205269_8*r_i*1_14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custom20205269_8*r_i*1_1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custom20205269_8*r_i*1_7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custom20205269_8*r_i*1_8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custom20205269_8*r_i*1_9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custom20205269_8*r_i*1_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custom20205269_8*r_i*1_6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0"/>
  <p:tag name="KSO_WM_UNIT_ID" val="custom20205269_8*r_i*1_10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1"/>
  <p:tag name="KSO_WM_UNIT_ID" val="custom20205269_8*r_i*1_1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2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2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3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3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4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4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5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5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205269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69"/>
  <p:tag name="KSO_WM_SLIDE_LAYOUT" val="a_b"/>
  <p:tag name="KSO_WM_SLIDE_LAYOUT_CNT" val="1_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9_7*a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PART  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269_7*b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单击此处添加副标题"/>
  <p:tag name="KSO_WM_UNIT_ISCONTENTSTITLE" val="0"/>
  <p:tag name="KSO_WM_UNIT_ISNUMDGMTITLE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69_8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8"/>
  <p:tag name="KSO_WM_SLIDE_SIZE" val="967.266*351.744"/>
  <p:tag name="KSO_WM_SLIDE_POSITION" val="0*207.75"/>
  <p:tag name="KSO_WM_DIAGRAM_GROUP_CODE" val="r1-1"/>
  <p:tag name="KSO_WM_SLIDE_DIAGTYPE" val="r"/>
  <p:tag name="KSO_WM_TAG_VERSION" val="1.0"/>
  <p:tag name="KSO_WM_BEAUTIFY_FLAG" val="#wm#"/>
  <p:tag name="KSO_WM_TEMPLATE_CATEGORY" val="custom"/>
  <p:tag name="KSO_WM_TEMPLATE_INDEX" val="20205269"/>
  <p:tag name="KSO_WM_SLIDE_LAYOUT" val="r"/>
  <p:tag name="KSO_WM_SLIDE_LAYOUT_CNT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1"/>
  <p:tag name="KSO_WM_UNIT_ID" val="custom20205269_8*i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REFSHAPE" val="862082892"/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a"/>
  <p:tag name="KSO_WM_UNIT_INDEX" val="1_1"/>
  <p:tag name="KSO_WM_UNIT_ID" val="custom20205269_8*r_a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7"/>
  <p:tag name="KSO_WM_UNIT_ID" val="custom20205269_8*i*7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i"/>
  <p:tag name="KSO_WM_UNIT_INDEX" val="6"/>
  <p:tag name="KSO_WM_UNIT_ID" val="custom20205269_8*i*6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2"/>
  <p:tag name="KSO_WM_UNIT_ID" val="custom20205269_8*r_i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"/>
  <p:tag name="KSO_WM_UNIT_ID" val="custom20205269_8*r_i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custom20205269_8*r_v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custom20205269_8*r_v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地阐述你的观点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6"/>
  <p:tag name="KSO_WM_UNIT_TEXT_FILL_TYPE" val="1"/>
  <p:tag name="KSO_WM_UNIT_USESOURCEFORMAT_APPLY" val="1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custom20205269_8*r_t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9"/>
  <p:tag name="KSO_WM_UNIT_TEXT_FILL_TYPE" val="1"/>
  <p:tag name="KSO_WM_UNIT_USESOURCEFORMAT_APPLY" val="1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custom20205269_8*r_t*1_2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4"/>
  <p:tag name="KSO_WM_UNIT_ID" val="custom20205269_8*r_i*1_14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5"/>
  <p:tag name="KSO_WM_UNIT_ID" val="custom20205269_8*r_i*1_1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7"/>
  <p:tag name="KSO_WM_UNIT_ID" val="custom20205269_8*r_i*1_7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8"/>
  <p:tag name="KSO_WM_UNIT_ID" val="custom20205269_8*r_i*1_8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9"/>
  <p:tag name="KSO_WM_UNIT_ID" val="custom20205269_8*r_i*1_9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5"/>
  <p:tag name="KSO_WM_UNIT_ID" val="custom20205269_8*r_i*1_5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6"/>
  <p:tag name="KSO_WM_UNIT_ID" val="custom20205269_8*r_i*1_6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0"/>
  <p:tag name="KSO_WM_UNIT_ID" val="custom20205269_8*r_i*1_10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i"/>
  <p:tag name="KSO_WM_UNIT_INDEX" val="1_11"/>
  <p:tag name="KSO_WM_UNIT_ID" val="custom20205269_8*r_i*1_1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2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2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3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3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4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4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69_8*i*5"/>
  <p:tag name="KSO_WM_UNIT_LAYERLEVEL" val="1"/>
  <p:tag name="KSO_WM_TAG_VERSION" val="1.0"/>
  <p:tag name="KSO_WM_BEAUTIFY_FLAG" val="#wm#"/>
  <p:tag name="KSO_WM_DIAGRAM_GROUP_CODE" val="r1-1"/>
  <p:tag name="KSO_WM_UNIT_TYPE" val="i"/>
  <p:tag name="KSO_WM_UNIT_INDEX" val="5"/>
  <p:tag name="KSO_WM_TEMPLATE_CATEGORY" val="custom"/>
  <p:tag name="KSO_WM_TEMPLATE_INDEX" val="20205269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205269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69"/>
  <p:tag name="KSO_WM_SLIDE_LAYOUT" val="a_b"/>
  <p:tag name="KSO_WM_SLIDE_LAYOUT_CNT" val="1_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9_7*a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PART  0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TYPE" val="1"/>
  <p:tag name="KSO_WM_UNIT_USESOURCEFORMAT_APPLY" val="1"/>
  <p:tag name="REFSHAPE" val="862082892"/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a"/>
  <p:tag name="KSO_WM_UNIT_INDEX" val="1_1"/>
  <p:tag name="KSO_WM_UNIT_ID" val="custom20205269_8*r_a*1_1"/>
  <p:tag name="KSO_WM_TEMPLATE_CATEGORY" val="custom"/>
  <p:tag name="KSO_WM_TEMPLATE_INDEX" val="20205269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205269_2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3"/>
  <p:tag name="KSO_WM_TAG_VERSION" val="1.0"/>
  <p:tag name="KSO_WM_BEAUTIFY_FLAG" val="#wm#"/>
  <p:tag name="KSO_WM_TEMPLATE_CATEGORY" val="custom"/>
  <p:tag name="KSO_WM_TEMPLATE_INDEX" val="20205269"/>
  <p:tag name="KSO_WM_SLIDE_LAYOUT" val="a_f"/>
  <p:tag name="KSO_WM_SLIDE_LAYOUT_CNT" val="1_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9_23*a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谢谢聆听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269_23*f*1"/>
  <p:tag name="KSO_WM_TEMPLATE_CATEGORY" val="custom"/>
  <p:tag name="KSO_WM_TEMPLATE_INDEX" val="20205269"/>
  <p:tag name="KSO_WM_UNIT_LAYERLEVEL" val="1"/>
  <p:tag name="KSO_WM_TAG_VERSION" val="1.0"/>
  <p:tag name="KSO_WM_BEAUTIFY_FLAG" val="#wm#"/>
  <p:tag name="KSO_WM_UNIT_PRESET_TEXT" val="单击此处添加副标题"/>
  <p:tag name="KSO_WM_UNIT_SUBTYPE" val="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2、13、15、16、18、19、20、21、23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9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379">
      <a:dk1>
        <a:sysClr val="windowText" lastClr="000000"/>
      </a:dk1>
      <a:lt1>
        <a:sysClr val="window" lastClr="FFFFFF"/>
      </a:lt1>
      <a:dk2>
        <a:srgbClr val="414C5B"/>
      </a:dk2>
      <a:lt2>
        <a:srgbClr val="FFFFFF"/>
      </a:lt2>
      <a:accent1>
        <a:srgbClr val="59A5C3"/>
      </a:accent1>
      <a:accent2>
        <a:srgbClr val="6E96BD"/>
      </a:accent2>
      <a:accent3>
        <a:srgbClr val="8387B7"/>
      </a:accent3>
      <a:accent4>
        <a:srgbClr val="9977B1"/>
      </a:accent4>
      <a:accent5>
        <a:srgbClr val="AE68AB"/>
      </a:accent5>
      <a:accent6>
        <a:srgbClr val="C359A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1496</Words>
  <Application>Microsoft Macintosh PowerPoint</Application>
  <PresentationFormat>寬螢幕</PresentationFormat>
  <Paragraphs>168</Paragraphs>
  <Slides>21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汉仪旗黑-85S</vt:lpstr>
      <vt:lpstr>PMingLiU</vt:lpstr>
      <vt:lpstr>微软雅黑</vt:lpstr>
      <vt:lpstr>宋体</vt:lpstr>
      <vt:lpstr>Arial</vt:lpstr>
      <vt:lpstr>Calibri</vt:lpstr>
      <vt:lpstr>Times New Roman</vt:lpstr>
      <vt:lpstr>Office 主题​​</vt:lpstr>
      <vt:lpstr>让个体我与群我互为主体</vt:lpstr>
      <vt:lpstr>PART  01</vt:lpstr>
      <vt:lpstr>提示</vt:lpstr>
      <vt:lpstr>个体我太大</vt:lpstr>
      <vt:lpstr>个体我太大：冰山之下</vt:lpstr>
      <vt:lpstr>群我太大：群我的“我”是哪里来的？有什么特征？</vt:lpstr>
      <vt:lpstr>个体我太大或群我太大，所产生的问题</vt:lpstr>
      <vt:lpstr>理想平衡状态为何？</vt:lpstr>
      <vt:lpstr>如何达成这种理想平衡状态？</vt:lpstr>
      <vt:lpstr>PART  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PART  3</vt:lpstr>
      <vt:lpstr>PowerPoint 簡報</vt:lpstr>
      <vt:lpstr>幾個技巧的運用</vt:lpstr>
      <vt:lpstr>PART  04</vt:lpstr>
      <vt:lpstr>谢谢聆听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个体我与群我互为主体</dc:title>
  <dc:creator>Administrator</dc:creator>
  <cp:lastModifiedBy>Microsoft Office User</cp:lastModifiedBy>
  <cp:revision>71</cp:revision>
  <dcterms:created xsi:type="dcterms:W3CDTF">2021-04-06T09:01:00Z</dcterms:created>
  <dcterms:modified xsi:type="dcterms:W3CDTF">2021-04-12T10:11:39Z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4B436EE6527C4EC5BC4B1A1594956827</vt:lpwstr>
  </property>
  <property fmtid="{D5CDD505-2E9C-101B-9397-08002B2CF9AE}" pid="3" name="KSOProductBuildVer">
    <vt:lpwstr>2052-11.1.0.10356</vt:lpwstr>
  </property>
</Properties>
</file>