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22"/>
  </p:notesMasterIdLst>
  <p:sldIdLst>
    <p:sldId id="307" r:id="rId2"/>
    <p:sldId id="257" r:id="rId3"/>
    <p:sldId id="258" r:id="rId4"/>
    <p:sldId id="308" r:id="rId5"/>
    <p:sldId id="309" r:id="rId6"/>
    <p:sldId id="310" r:id="rId7"/>
    <p:sldId id="357" r:id="rId8"/>
    <p:sldId id="356" r:id="rId9"/>
    <p:sldId id="291" r:id="rId10"/>
    <p:sldId id="311" r:id="rId11"/>
    <p:sldId id="297" r:id="rId12"/>
    <p:sldId id="294" r:id="rId13"/>
    <p:sldId id="349" r:id="rId14"/>
    <p:sldId id="301" r:id="rId15"/>
    <p:sldId id="354" r:id="rId16"/>
    <p:sldId id="263" r:id="rId17"/>
    <p:sldId id="265" r:id="rId18"/>
    <p:sldId id="264" r:id="rId19"/>
    <p:sldId id="268" r:id="rId20"/>
    <p:sldId id="355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33"/>
    <p:restoredTop sz="92916"/>
  </p:normalViewPr>
  <p:slideViewPr>
    <p:cSldViewPr snapToGrid="0" snapToObjects="1">
      <p:cViewPr varScale="1">
        <p:scale>
          <a:sx n="84" d="100"/>
          <a:sy n="84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image" Target="../media/image14.jpeg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2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92898A-E1BE-4A45-8A36-27AA29130D55}" type="doc">
      <dgm:prSet loTypeId="urn:microsoft.com/office/officeart/2005/8/layout/venn1" loCatId="" qsTypeId="urn:microsoft.com/office/officeart/2005/8/quickstyle/simple1" qsCatId="simple" csTypeId="urn:microsoft.com/office/officeart/2005/8/colors/colorful5" csCatId="colorful" phldr="1"/>
      <dgm:spPr/>
    </dgm:pt>
    <dgm:pt modelId="{FB4ED2FD-598D-2C47-8E29-29A9D51CBD1F}">
      <dgm:prSet phldrT="[文字]"/>
      <dgm:spPr/>
      <dgm:t>
        <a:bodyPr/>
        <a:lstStyle/>
        <a:p>
          <a:r>
            <a:rPr lang="zh-TW" altLang="en-US" dirty="0"/>
            <a:t>想要開展能力</a:t>
          </a:r>
        </a:p>
      </dgm:t>
    </dgm:pt>
    <dgm:pt modelId="{A71A2D68-2221-6E42-8CC2-5AED82A0E59F}" type="parTrans" cxnId="{73A7532D-4174-954C-B55D-96906B40B1C5}">
      <dgm:prSet/>
      <dgm:spPr/>
      <dgm:t>
        <a:bodyPr/>
        <a:lstStyle/>
        <a:p>
          <a:endParaRPr lang="zh-TW" altLang="en-US"/>
        </a:p>
      </dgm:t>
    </dgm:pt>
    <dgm:pt modelId="{2E6898E7-8C22-3243-A03F-B27FFB40307C}" type="sibTrans" cxnId="{73A7532D-4174-954C-B55D-96906B40B1C5}">
      <dgm:prSet/>
      <dgm:spPr/>
      <dgm:t>
        <a:bodyPr/>
        <a:lstStyle/>
        <a:p>
          <a:endParaRPr lang="zh-TW" altLang="en-US"/>
        </a:p>
      </dgm:t>
    </dgm:pt>
    <dgm:pt modelId="{FA80F8C0-DB9C-6C4F-9D1B-13CAAE20856A}">
      <dgm:prSet phldrT="[文字]"/>
      <dgm:spPr/>
      <dgm:t>
        <a:bodyPr/>
        <a:lstStyle/>
        <a:p>
          <a:r>
            <a:rPr lang="zh-TW" altLang="en-US" dirty="0"/>
            <a:t>想要完成自我實現</a:t>
          </a:r>
        </a:p>
      </dgm:t>
    </dgm:pt>
    <dgm:pt modelId="{2165F3CD-22D9-E744-A8AB-FCB52B081CE0}" type="parTrans" cxnId="{D46A4A5C-6B86-CD42-8FA0-FE66552CE1CE}">
      <dgm:prSet/>
      <dgm:spPr/>
      <dgm:t>
        <a:bodyPr/>
        <a:lstStyle/>
        <a:p>
          <a:endParaRPr lang="zh-TW" altLang="en-US"/>
        </a:p>
      </dgm:t>
    </dgm:pt>
    <dgm:pt modelId="{596C45BF-17BD-5E46-A539-BB0C0BBC8A84}" type="sibTrans" cxnId="{D46A4A5C-6B86-CD42-8FA0-FE66552CE1CE}">
      <dgm:prSet/>
      <dgm:spPr/>
      <dgm:t>
        <a:bodyPr/>
        <a:lstStyle/>
        <a:p>
          <a:endParaRPr lang="zh-TW" altLang="en-US"/>
        </a:p>
      </dgm:t>
    </dgm:pt>
    <dgm:pt modelId="{60AE9737-0179-6543-966A-9C9DF889F213}">
      <dgm:prSet phldrT="[文字]"/>
      <dgm:spPr/>
      <dgm:t>
        <a:bodyPr/>
        <a:lstStyle/>
        <a:p>
          <a:r>
            <a:rPr lang="zh-TW" altLang="en-US" dirty="0"/>
            <a:t>想要適應環境</a:t>
          </a:r>
        </a:p>
      </dgm:t>
    </dgm:pt>
    <dgm:pt modelId="{C0EAADAC-D6F8-474A-9247-F53A03AC98EE}" type="parTrans" cxnId="{27380420-B819-B140-BBB6-CF3E1FB487EB}">
      <dgm:prSet/>
      <dgm:spPr/>
      <dgm:t>
        <a:bodyPr/>
        <a:lstStyle/>
        <a:p>
          <a:endParaRPr lang="zh-TW" altLang="en-US"/>
        </a:p>
      </dgm:t>
    </dgm:pt>
    <dgm:pt modelId="{085C0427-4731-2047-A555-780E53104621}" type="sibTrans" cxnId="{27380420-B819-B140-BBB6-CF3E1FB487EB}">
      <dgm:prSet/>
      <dgm:spPr/>
      <dgm:t>
        <a:bodyPr/>
        <a:lstStyle/>
        <a:p>
          <a:endParaRPr lang="zh-TW" altLang="en-US"/>
        </a:p>
      </dgm:t>
    </dgm:pt>
    <dgm:pt modelId="{DE4754FA-B845-384A-BF8A-BE6778E9F48A}" type="pres">
      <dgm:prSet presAssocID="{BD92898A-E1BE-4A45-8A36-27AA29130D55}" presName="compositeShape" presStyleCnt="0">
        <dgm:presLayoutVars>
          <dgm:chMax val="7"/>
          <dgm:dir/>
          <dgm:resizeHandles val="exact"/>
        </dgm:presLayoutVars>
      </dgm:prSet>
      <dgm:spPr/>
    </dgm:pt>
    <dgm:pt modelId="{4CA8E666-C0FF-D448-B241-8D9FF9991882}" type="pres">
      <dgm:prSet presAssocID="{FB4ED2FD-598D-2C47-8E29-29A9D51CBD1F}" presName="circ1" presStyleLbl="vennNode1" presStyleIdx="0" presStyleCnt="3"/>
      <dgm:spPr/>
    </dgm:pt>
    <dgm:pt modelId="{4AA0FB65-58B1-0545-A279-5B5523E7BD2E}" type="pres">
      <dgm:prSet presAssocID="{FB4ED2FD-598D-2C47-8E29-29A9D51CBD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00BAC9F-DB2D-C74D-89A7-A23C9A8D3693}" type="pres">
      <dgm:prSet presAssocID="{FA80F8C0-DB9C-6C4F-9D1B-13CAAE20856A}" presName="circ2" presStyleLbl="vennNode1" presStyleIdx="1" presStyleCnt="3"/>
      <dgm:spPr/>
    </dgm:pt>
    <dgm:pt modelId="{27FC4771-AD8C-2247-A66A-8C5A4B019AF6}" type="pres">
      <dgm:prSet presAssocID="{FA80F8C0-DB9C-6C4F-9D1B-13CAAE20856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9C2D982-0B5C-A24F-A4FF-9065A10543EB}" type="pres">
      <dgm:prSet presAssocID="{60AE9737-0179-6543-966A-9C9DF889F213}" presName="circ3" presStyleLbl="vennNode1" presStyleIdx="2" presStyleCnt="3"/>
      <dgm:spPr/>
    </dgm:pt>
    <dgm:pt modelId="{BD978F0F-CDB4-3E45-AB32-272730E1E9FD}" type="pres">
      <dgm:prSet presAssocID="{60AE9737-0179-6543-966A-9C9DF889F21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2768D1F-8D07-DA42-A18A-01214B2A41C6}" type="presOf" srcId="{FB4ED2FD-598D-2C47-8E29-29A9D51CBD1F}" destId="{4CA8E666-C0FF-D448-B241-8D9FF9991882}" srcOrd="0" destOrd="0" presId="urn:microsoft.com/office/officeart/2005/8/layout/venn1"/>
    <dgm:cxn modelId="{27380420-B819-B140-BBB6-CF3E1FB487EB}" srcId="{BD92898A-E1BE-4A45-8A36-27AA29130D55}" destId="{60AE9737-0179-6543-966A-9C9DF889F213}" srcOrd="2" destOrd="0" parTransId="{C0EAADAC-D6F8-474A-9247-F53A03AC98EE}" sibTransId="{085C0427-4731-2047-A555-780E53104621}"/>
    <dgm:cxn modelId="{73A7532D-4174-954C-B55D-96906B40B1C5}" srcId="{BD92898A-E1BE-4A45-8A36-27AA29130D55}" destId="{FB4ED2FD-598D-2C47-8E29-29A9D51CBD1F}" srcOrd="0" destOrd="0" parTransId="{A71A2D68-2221-6E42-8CC2-5AED82A0E59F}" sibTransId="{2E6898E7-8C22-3243-A03F-B27FFB40307C}"/>
    <dgm:cxn modelId="{E70A512F-2451-C24E-AD11-4A1EB4E942FD}" type="presOf" srcId="{BD92898A-E1BE-4A45-8A36-27AA29130D55}" destId="{DE4754FA-B845-384A-BF8A-BE6778E9F48A}" srcOrd="0" destOrd="0" presId="urn:microsoft.com/office/officeart/2005/8/layout/venn1"/>
    <dgm:cxn modelId="{7A80EB43-CD06-0140-8474-0268BD35B071}" type="presOf" srcId="{FA80F8C0-DB9C-6C4F-9D1B-13CAAE20856A}" destId="{900BAC9F-DB2D-C74D-89A7-A23C9A8D3693}" srcOrd="0" destOrd="0" presId="urn:microsoft.com/office/officeart/2005/8/layout/venn1"/>
    <dgm:cxn modelId="{D46A4A5C-6B86-CD42-8FA0-FE66552CE1CE}" srcId="{BD92898A-E1BE-4A45-8A36-27AA29130D55}" destId="{FA80F8C0-DB9C-6C4F-9D1B-13CAAE20856A}" srcOrd="1" destOrd="0" parTransId="{2165F3CD-22D9-E744-A8AB-FCB52B081CE0}" sibTransId="{596C45BF-17BD-5E46-A539-BB0C0BBC8A84}"/>
    <dgm:cxn modelId="{E1AAE674-924E-C542-865C-657139433D6B}" type="presOf" srcId="{FB4ED2FD-598D-2C47-8E29-29A9D51CBD1F}" destId="{4AA0FB65-58B1-0545-A279-5B5523E7BD2E}" srcOrd="1" destOrd="0" presId="urn:microsoft.com/office/officeart/2005/8/layout/venn1"/>
    <dgm:cxn modelId="{844B8D80-F05E-7845-BB5D-593F117CF67F}" type="presOf" srcId="{60AE9737-0179-6543-966A-9C9DF889F213}" destId="{BD978F0F-CDB4-3E45-AB32-272730E1E9FD}" srcOrd="1" destOrd="0" presId="urn:microsoft.com/office/officeart/2005/8/layout/venn1"/>
    <dgm:cxn modelId="{B57065CF-FC11-8840-9053-9EF376976658}" type="presOf" srcId="{FA80F8C0-DB9C-6C4F-9D1B-13CAAE20856A}" destId="{27FC4771-AD8C-2247-A66A-8C5A4B019AF6}" srcOrd="1" destOrd="0" presId="urn:microsoft.com/office/officeart/2005/8/layout/venn1"/>
    <dgm:cxn modelId="{4C2F35FE-F0B8-B64F-915E-3B4EF6DBA108}" type="presOf" srcId="{60AE9737-0179-6543-966A-9C9DF889F213}" destId="{A9C2D982-0B5C-A24F-A4FF-9065A10543EB}" srcOrd="0" destOrd="0" presId="urn:microsoft.com/office/officeart/2005/8/layout/venn1"/>
    <dgm:cxn modelId="{1A1D5764-DC19-2B4C-A30F-445A6572DEFD}" type="presParOf" srcId="{DE4754FA-B845-384A-BF8A-BE6778E9F48A}" destId="{4CA8E666-C0FF-D448-B241-8D9FF9991882}" srcOrd="0" destOrd="0" presId="urn:microsoft.com/office/officeart/2005/8/layout/venn1"/>
    <dgm:cxn modelId="{40D044D8-D229-7A4B-83B2-AA67F6A5D69A}" type="presParOf" srcId="{DE4754FA-B845-384A-BF8A-BE6778E9F48A}" destId="{4AA0FB65-58B1-0545-A279-5B5523E7BD2E}" srcOrd="1" destOrd="0" presId="urn:microsoft.com/office/officeart/2005/8/layout/venn1"/>
    <dgm:cxn modelId="{686152C6-6095-4C40-8A62-EB3C7CAAD183}" type="presParOf" srcId="{DE4754FA-B845-384A-BF8A-BE6778E9F48A}" destId="{900BAC9F-DB2D-C74D-89A7-A23C9A8D3693}" srcOrd="2" destOrd="0" presId="urn:microsoft.com/office/officeart/2005/8/layout/venn1"/>
    <dgm:cxn modelId="{E7BA9E13-3720-A54F-8DF2-57729C50A042}" type="presParOf" srcId="{DE4754FA-B845-384A-BF8A-BE6778E9F48A}" destId="{27FC4771-AD8C-2247-A66A-8C5A4B019AF6}" srcOrd="3" destOrd="0" presId="urn:microsoft.com/office/officeart/2005/8/layout/venn1"/>
    <dgm:cxn modelId="{89915C3A-9606-9D4E-BCE0-D05FBF24F961}" type="presParOf" srcId="{DE4754FA-B845-384A-BF8A-BE6778E9F48A}" destId="{A9C2D982-0B5C-A24F-A4FF-9065A10543EB}" srcOrd="4" destOrd="0" presId="urn:microsoft.com/office/officeart/2005/8/layout/venn1"/>
    <dgm:cxn modelId="{81F51D55-2C32-4543-8FBF-0B89BAA939EE}" type="presParOf" srcId="{DE4754FA-B845-384A-BF8A-BE6778E9F48A}" destId="{BD978F0F-CDB4-3E45-AB32-272730E1E9F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195B50-1CA8-478B-841F-36139C04239C}" type="doc">
      <dgm:prSet loTypeId="urn:microsoft.com/office/officeart/2005/8/layout/gear1" loCatId="process" qsTypeId="urn:microsoft.com/office/officeart/2005/8/quickstyle/simple2" qsCatId="simple" csTypeId="urn:microsoft.com/office/officeart/2005/8/colors/colorful1#29" csCatId="colorful" phldr="1"/>
      <dgm:spPr/>
    </dgm:pt>
    <dgm:pt modelId="{3F8D711E-B677-4A42-9D16-7121C94F5175}">
      <dgm:prSet phldrT="[文字]"/>
      <dgm:spPr/>
      <dgm:t>
        <a:bodyPr/>
        <a:lstStyle/>
        <a:p>
          <a:r>
            <a:rPr lang="zh-TW" altLang="en-US" dirty="0"/>
            <a:t>體驗學習</a:t>
          </a:r>
        </a:p>
      </dgm:t>
    </dgm:pt>
    <dgm:pt modelId="{8EBC42CB-6E1B-4EDE-9EF5-DA722BF4A67E}" type="parTrans" cxnId="{53E64EED-5232-4902-A44D-875728BACE8F}">
      <dgm:prSet/>
      <dgm:spPr/>
      <dgm:t>
        <a:bodyPr/>
        <a:lstStyle/>
        <a:p>
          <a:endParaRPr lang="zh-TW" altLang="en-US"/>
        </a:p>
      </dgm:t>
    </dgm:pt>
    <dgm:pt modelId="{05D1E9E6-D3E1-434E-9659-88C97DC45C04}" type="sibTrans" cxnId="{53E64EED-5232-4902-A44D-875728BACE8F}">
      <dgm:prSet/>
      <dgm:spPr/>
      <dgm:t>
        <a:bodyPr/>
        <a:lstStyle/>
        <a:p>
          <a:endParaRPr lang="zh-TW" altLang="en-US"/>
        </a:p>
      </dgm:t>
    </dgm:pt>
    <dgm:pt modelId="{AB788CAA-A6EC-4F0C-81A2-C4320E15D6C5}">
      <dgm:prSet phldrT="[文字]"/>
      <dgm:spPr/>
      <dgm:t>
        <a:bodyPr/>
        <a:lstStyle/>
        <a:p>
          <a:r>
            <a:rPr lang="zh-TW" altLang="en-US" dirty="0"/>
            <a:t>多元智能</a:t>
          </a:r>
        </a:p>
      </dgm:t>
    </dgm:pt>
    <dgm:pt modelId="{630B72AB-7D28-4075-A383-4ED7B9B34C24}" type="parTrans" cxnId="{D3CDC2EF-60B8-4A0F-892B-E53E41014EC6}">
      <dgm:prSet/>
      <dgm:spPr/>
      <dgm:t>
        <a:bodyPr/>
        <a:lstStyle/>
        <a:p>
          <a:endParaRPr lang="zh-TW" altLang="en-US"/>
        </a:p>
      </dgm:t>
    </dgm:pt>
    <dgm:pt modelId="{A48A0A60-4B5C-4DB1-B24E-1BFB2449DFAD}" type="sibTrans" cxnId="{D3CDC2EF-60B8-4A0F-892B-E53E41014EC6}">
      <dgm:prSet/>
      <dgm:spPr/>
      <dgm:t>
        <a:bodyPr/>
        <a:lstStyle/>
        <a:p>
          <a:endParaRPr lang="zh-TW" altLang="en-US"/>
        </a:p>
      </dgm:t>
    </dgm:pt>
    <dgm:pt modelId="{19677EE9-D523-4FE7-872D-52687BA15180}">
      <dgm:prSet phldrT="[文字]"/>
      <dgm:spPr/>
      <dgm:t>
        <a:bodyPr/>
        <a:lstStyle/>
        <a:p>
          <a:r>
            <a:rPr lang="zh-TW" altLang="en-US" dirty="0"/>
            <a:t>自主學習</a:t>
          </a:r>
        </a:p>
      </dgm:t>
    </dgm:pt>
    <dgm:pt modelId="{097FC1E2-0B75-4276-9DAA-00D3FAAA65B0}" type="parTrans" cxnId="{4E6A0ABE-5F1B-4C9A-8E0D-C1F23AB1D1BE}">
      <dgm:prSet/>
      <dgm:spPr/>
      <dgm:t>
        <a:bodyPr/>
        <a:lstStyle/>
        <a:p>
          <a:endParaRPr lang="zh-TW" altLang="en-US"/>
        </a:p>
      </dgm:t>
    </dgm:pt>
    <dgm:pt modelId="{DA76AEFE-BBFB-4239-BC30-527E02B2F200}" type="sibTrans" cxnId="{4E6A0ABE-5F1B-4C9A-8E0D-C1F23AB1D1BE}">
      <dgm:prSet/>
      <dgm:spPr/>
      <dgm:t>
        <a:bodyPr/>
        <a:lstStyle/>
        <a:p>
          <a:endParaRPr lang="zh-TW" altLang="en-US"/>
        </a:p>
      </dgm:t>
    </dgm:pt>
    <dgm:pt modelId="{0283B98B-75F2-4A24-8651-DF80FF49C8DB}">
      <dgm:prSet phldrT="[文字]"/>
      <dgm:spPr/>
      <dgm:t>
        <a:bodyPr/>
        <a:lstStyle/>
        <a:p>
          <a:endParaRPr lang="zh-TW" altLang="en-US" dirty="0"/>
        </a:p>
      </dgm:t>
    </dgm:pt>
    <dgm:pt modelId="{8A03AEE4-5107-4B37-A4CB-16135B57C893}" type="parTrans" cxnId="{0153E43A-6459-405F-95A2-5DDED21C32AF}">
      <dgm:prSet/>
      <dgm:spPr/>
      <dgm:t>
        <a:bodyPr/>
        <a:lstStyle/>
        <a:p>
          <a:endParaRPr lang="zh-TW" altLang="en-US"/>
        </a:p>
      </dgm:t>
    </dgm:pt>
    <dgm:pt modelId="{C323C743-5CAB-426D-99F9-1C367E8C4D4E}" type="sibTrans" cxnId="{0153E43A-6459-405F-95A2-5DDED21C32AF}">
      <dgm:prSet/>
      <dgm:spPr/>
      <dgm:t>
        <a:bodyPr/>
        <a:lstStyle/>
        <a:p>
          <a:endParaRPr lang="zh-TW" altLang="en-US"/>
        </a:p>
      </dgm:t>
    </dgm:pt>
    <dgm:pt modelId="{369A7044-6A84-4A16-9647-F551F6DD001D}">
      <dgm:prSet phldrT="[文字]"/>
      <dgm:spPr/>
      <dgm:t>
        <a:bodyPr/>
        <a:lstStyle/>
        <a:p>
          <a:endParaRPr lang="zh-TW" altLang="en-US" dirty="0"/>
        </a:p>
      </dgm:t>
    </dgm:pt>
    <dgm:pt modelId="{A086D85D-26DA-4269-8C8B-82F468577952}" type="parTrans" cxnId="{B12082F0-2A36-4113-BAD5-74976D48696D}">
      <dgm:prSet/>
      <dgm:spPr/>
      <dgm:t>
        <a:bodyPr/>
        <a:lstStyle/>
        <a:p>
          <a:endParaRPr lang="zh-TW" altLang="en-US"/>
        </a:p>
      </dgm:t>
    </dgm:pt>
    <dgm:pt modelId="{64AF8106-31AA-42FD-8348-9FE6C4DF116A}" type="sibTrans" cxnId="{B12082F0-2A36-4113-BAD5-74976D48696D}">
      <dgm:prSet/>
      <dgm:spPr/>
      <dgm:t>
        <a:bodyPr/>
        <a:lstStyle/>
        <a:p>
          <a:endParaRPr lang="zh-TW" altLang="en-US"/>
        </a:p>
      </dgm:t>
    </dgm:pt>
    <dgm:pt modelId="{415DCDE7-63EA-45CA-A0F9-1EDD9BBFEF31}" type="pres">
      <dgm:prSet presAssocID="{4D195B50-1CA8-478B-841F-36139C04239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3BF7726-7106-4034-B25A-3631AD2793E4}" type="pres">
      <dgm:prSet presAssocID="{3F8D711E-B677-4A42-9D16-7121C94F5175}" presName="gear1" presStyleLbl="node1" presStyleIdx="0" presStyleCnt="3">
        <dgm:presLayoutVars>
          <dgm:chMax val="1"/>
          <dgm:bulletEnabled val="1"/>
        </dgm:presLayoutVars>
      </dgm:prSet>
      <dgm:spPr/>
    </dgm:pt>
    <dgm:pt modelId="{BE81FE77-4D68-4305-838D-39EB706606EA}" type="pres">
      <dgm:prSet presAssocID="{3F8D711E-B677-4A42-9D16-7121C94F5175}" presName="gear1srcNode" presStyleLbl="node1" presStyleIdx="0" presStyleCnt="3"/>
      <dgm:spPr/>
    </dgm:pt>
    <dgm:pt modelId="{A93F1A48-165D-4492-BD59-7C3CB9A84E7B}" type="pres">
      <dgm:prSet presAssocID="{3F8D711E-B677-4A42-9D16-7121C94F5175}" presName="gear1dstNode" presStyleLbl="node1" presStyleIdx="0" presStyleCnt="3"/>
      <dgm:spPr/>
    </dgm:pt>
    <dgm:pt modelId="{5D8349D8-5F50-4938-AD9B-C4D146ED5843}" type="pres">
      <dgm:prSet presAssocID="{AB788CAA-A6EC-4F0C-81A2-C4320E15D6C5}" presName="gear2" presStyleLbl="node1" presStyleIdx="1" presStyleCnt="3">
        <dgm:presLayoutVars>
          <dgm:chMax val="1"/>
          <dgm:bulletEnabled val="1"/>
        </dgm:presLayoutVars>
      </dgm:prSet>
      <dgm:spPr/>
    </dgm:pt>
    <dgm:pt modelId="{7F9C2269-3213-452C-80E7-38DF7DAA6B85}" type="pres">
      <dgm:prSet presAssocID="{AB788CAA-A6EC-4F0C-81A2-C4320E15D6C5}" presName="gear2srcNode" presStyleLbl="node1" presStyleIdx="1" presStyleCnt="3"/>
      <dgm:spPr/>
    </dgm:pt>
    <dgm:pt modelId="{277992FF-73B1-442B-BA2F-50EBD6BE3BF7}" type="pres">
      <dgm:prSet presAssocID="{AB788CAA-A6EC-4F0C-81A2-C4320E15D6C5}" presName="gear2dstNode" presStyleLbl="node1" presStyleIdx="1" presStyleCnt="3"/>
      <dgm:spPr/>
    </dgm:pt>
    <dgm:pt modelId="{A422D489-B9E9-4B4E-9323-CB0CCCC4D627}" type="pres">
      <dgm:prSet presAssocID="{19677EE9-D523-4FE7-872D-52687BA15180}" presName="gear3" presStyleLbl="node1" presStyleIdx="2" presStyleCnt="3"/>
      <dgm:spPr/>
    </dgm:pt>
    <dgm:pt modelId="{47763761-5260-46B8-89E3-54F3252516B9}" type="pres">
      <dgm:prSet presAssocID="{19677EE9-D523-4FE7-872D-52687BA1518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D6F815DE-A72C-410C-9C7A-1D0DB13216F7}" type="pres">
      <dgm:prSet presAssocID="{19677EE9-D523-4FE7-872D-52687BA15180}" presName="gear3srcNode" presStyleLbl="node1" presStyleIdx="2" presStyleCnt="3"/>
      <dgm:spPr/>
    </dgm:pt>
    <dgm:pt modelId="{0AEA18A5-C12F-4992-B34E-697AF52E643C}" type="pres">
      <dgm:prSet presAssocID="{19677EE9-D523-4FE7-872D-52687BA15180}" presName="gear3dstNode" presStyleLbl="node1" presStyleIdx="2" presStyleCnt="3"/>
      <dgm:spPr/>
    </dgm:pt>
    <dgm:pt modelId="{940363FC-E552-4840-B16C-8F191EFC7030}" type="pres">
      <dgm:prSet presAssocID="{05D1E9E6-D3E1-434E-9659-88C97DC45C04}" presName="connector1" presStyleLbl="sibTrans2D1" presStyleIdx="0" presStyleCnt="3"/>
      <dgm:spPr/>
    </dgm:pt>
    <dgm:pt modelId="{3B16A5C9-7757-4E7B-ACBD-AA2D0377FF8B}" type="pres">
      <dgm:prSet presAssocID="{A48A0A60-4B5C-4DB1-B24E-1BFB2449DFAD}" presName="connector2" presStyleLbl="sibTrans2D1" presStyleIdx="1" presStyleCnt="3"/>
      <dgm:spPr/>
    </dgm:pt>
    <dgm:pt modelId="{CB2A5506-86A8-47E3-BAF9-5A2BFF0B1EF2}" type="pres">
      <dgm:prSet presAssocID="{DA76AEFE-BBFB-4239-BC30-527E02B2F200}" presName="connector3" presStyleLbl="sibTrans2D1" presStyleIdx="2" presStyleCnt="3"/>
      <dgm:spPr/>
    </dgm:pt>
  </dgm:ptLst>
  <dgm:cxnLst>
    <dgm:cxn modelId="{99CF161C-A9E5-4F49-A4C5-F4C07C5AAC3B}" type="presOf" srcId="{AB788CAA-A6EC-4F0C-81A2-C4320E15D6C5}" destId="{5D8349D8-5F50-4938-AD9B-C4D146ED5843}" srcOrd="0" destOrd="0" presId="urn:microsoft.com/office/officeart/2005/8/layout/gear1"/>
    <dgm:cxn modelId="{0153E43A-6459-405F-95A2-5DDED21C32AF}" srcId="{4D195B50-1CA8-478B-841F-36139C04239C}" destId="{0283B98B-75F2-4A24-8651-DF80FF49C8DB}" srcOrd="4" destOrd="0" parTransId="{8A03AEE4-5107-4B37-A4CB-16135B57C893}" sibTransId="{C323C743-5CAB-426D-99F9-1C367E8C4D4E}"/>
    <dgm:cxn modelId="{3507503C-F7D1-C744-9E28-1B26FD83CC56}" type="presOf" srcId="{AB788CAA-A6EC-4F0C-81A2-C4320E15D6C5}" destId="{7F9C2269-3213-452C-80E7-38DF7DAA6B85}" srcOrd="1" destOrd="0" presId="urn:microsoft.com/office/officeart/2005/8/layout/gear1"/>
    <dgm:cxn modelId="{3D994F41-7E46-7842-8038-97A80BD3204C}" type="presOf" srcId="{3F8D711E-B677-4A42-9D16-7121C94F5175}" destId="{A93F1A48-165D-4492-BD59-7C3CB9A84E7B}" srcOrd="2" destOrd="0" presId="urn:microsoft.com/office/officeart/2005/8/layout/gear1"/>
    <dgm:cxn modelId="{D2E5DA53-A564-D74E-ADC1-5AA4196CAAE0}" type="presOf" srcId="{DA76AEFE-BBFB-4239-BC30-527E02B2F200}" destId="{CB2A5506-86A8-47E3-BAF9-5A2BFF0B1EF2}" srcOrd="0" destOrd="0" presId="urn:microsoft.com/office/officeart/2005/8/layout/gear1"/>
    <dgm:cxn modelId="{C9714D5C-D139-C240-8FC9-3CC2C9F5D041}" type="presOf" srcId="{3F8D711E-B677-4A42-9D16-7121C94F5175}" destId="{A3BF7726-7106-4034-B25A-3631AD2793E4}" srcOrd="0" destOrd="0" presId="urn:microsoft.com/office/officeart/2005/8/layout/gear1"/>
    <dgm:cxn modelId="{DAC81967-8C60-B344-B664-0040DC88E5AC}" type="presOf" srcId="{19677EE9-D523-4FE7-872D-52687BA15180}" destId="{47763761-5260-46B8-89E3-54F3252516B9}" srcOrd="1" destOrd="0" presId="urn:microsoft.com/office/officeart/2005/8/layout/gear1"/>
    <dgm:cxn modelId="{6B000772-D17F-DE43-9778-7B0B5E39E590}" type="presOf" srcId="{19677EE9-D523-4FE7-872D-52687BA15180}" destId="{A422D489-B9E9-4B4E-9323-CB0CCCC4D627}" srcOrd="0" destOrd="0" presId="urn:microsoft.com/office/officeart/2005/8/layout/gear1"/>
    <dgm:cxn modelId="{A243EA99-F4E4-7145-BCAE-AF8D8EAF31F3}" type="presOf" srcId="{4D195B50-1CA8-478B-841F-36139C04239C}" destId="{415DCDE7-63EA-45CA-A0F9-1EDD9BBFEF31}" srcOrd="0" destOrd="0" presId="urn:microsoft.com/office/officeart/2005/8/layout/gear1"/>
    <dgm:cxn modelId="{B18C369B-0F6F-F249-BC5D-71E92336C075}" type="presOf" srcId="{05D1E9E6-D3E1-434E-9659-88C97DC45C04}" destId="{940363FC-E552-4840-B16C-8F191EFC7030}" srcOrd="0" destOrd="0" presId="urn:microsoft.com/office/officeart/2005/8/layout/gear1"/>
    <dgm:cxn modelId="{04DB5EA7-BB45-164E-9E64-AE21427D2279}" type="presOf" srcId="{19677EE9-D523-4FE7-872D-52687BA15180}" destId="{0AEA18A5-C12F-4992-B34E-697AF52E643C}" srcOrd="3" destOrd="0" presId="urn:microsoft.com/office/officeart/2005/8/layout/gear1"/>
    <dgm:cxn modelId="{798A4BAC-536F-D841-8B0A-08483F4463C6}" type="presOf" srcId="{AB788CAA-A6EC-4F0C-81A2-C4320E15D6C5}" destId="{277992FF-73B1-442B-BA2F-50EBD6BE3BF7}" srcOrd="2" destOrd="0" presId="urn:microsoft.com/office/officeart/2005/8/layout/gear1"/>
    <dgm:cxn modelId="{378C51B8-1203-C648-ACAE-9C7CD5FBAB9B}" type="presOf" srcId="{A48A0A60-4B5C-4DB1-B24E-1BFB2449DFAD}" destId="{3B16A5C9-7757-4E7B-ACBD-AA2D0377FF8B}" srcOrd="0" destOrd="0" presId="urn:microsoft.com/office/officeart/2005/8/layout/gear1"/>
    <dgm:cxn modelId="{4E6A0ABE-5F1B-4C9A-8E0D-C1F23AB1D1BE}" srcId="{4D195B50-1CA8-478B-841F-36139C04239C}" destId="{19677EE9-D523-4FE7-872D-52687BA15180}" srcOrd="2" destOrd="0" parTransId="{097FC1E2-0B75-4276-9DAA-00D3FAAA65B0}" sibTransId="{DA76AEFE-BBFB-4239-BC30-527E02B2F200}"/>
    <dgm:cxn modelId="{BC4D0CCF-30E8-4743-B276-3D9657E2166B}" type="presOf" srcId="{19677EE9-D523-4FE7-872D-52687BA15180}" destId="{D6F815DE-A72C-410C-9C7A-1D0DB13216F7}" srcOrd="2" destOrd="0" presId="urn:microsoft.com/office/officeart/2005/8/layout/gear1"/>
    <dgm:cxn modelId="{728EF7D1-6A5A-6548-9CF6-7A40F4B003DC}" type="presOf" srcId="{3F8D711E-B677-4A42-9D16-7121C94F5175}" destId="{BE81FE77-4D68-4305-838D-39EB706606EA}" srcOrd="1" destOrd="0" presId="urn:microsoft.com/office/officeart/2005/8/layout/gear1"/>
    <dgm:cxn modelId="{53E64EED-5232-4902-A44D-875728BACE8F}" srcId="{4D195B50-1CA8-478B-841F-36139C04239C}" destId="{3F8D711E-B677-4A42-9D16-7121C94F5175}" srcOrd="0" destOrd="0" parTransId="{8EBC42CB-6E1B-4EDE-9EF5-DA722BF4A67E}" sibTransId="{05D1E9E6-D3E1-434E-9659-88C97DC45C04}"/>
    <dgm:cxn modelId="{D3CDC2EF-60B8-4A0F-892B-E53E41014EC6}" srcId="{4D195B50-1CA8-478B-841F-36139C04239C}" destId="{AB788CAA-A6EC-4F0C-81A2-C4320E15D6C5}" srcOrd="1" destOrd="0" parTransId="{630B72AB-7D28-4075-A383-4ED7B9B34C24}" sibTransId="{A48A0A60-4B5C-4DB1-B24E-1BFB2449DFAD}"/>
    <dgm:cxn modelId="{B12082F0-2A36-4113-BAD5-74976D48696D}" srcId="{4D195B50-1CA8-478B-841F-36139C04239C}" destId="{369A7044-6A84-4A16-9647-F551F6DD001D}" srcOrd="3" destOrd="0" parTransId="{A086D85D-26DA-4269-8C8B-82F468577952}" sibTransId="{64AF8106-31AA-42FD-8348-9FE6C4DF116A}"/>
    <dgm:cxn modelId="{611C2E1B-E57C-E143-A4BC-83F9456340E2}" type="presParOf" srcId="{415DCDE7-63EA-45CA-A0F9-1EDD9BBFEF31}" destId="{A3BF7726-7106-4034-B25A-3631AD2793E4}" srcOrd="0" destOrd="0" presId="urn:microsoft.com/office/officeart/2005/8/layout/gear1"/>
    <dgm:cxn modelId="{FABBF21B-E007-634B-B6EC-0C7583F5903B}" type="presParOf" srcId="{415DCDE7-63EA-45CA-A0F9-1EDD9BBFEF31}" destId="{BE81FE77-4D68-4305-838D-39EB706606EA}" srcOrd="1" destOrd="0" presId="urn:microsoft.com/office/officeart/2005/8/layout/gear1"/>
    <dgm:cxn modelId="{61650DE8-92D5-E54C-A7E0-0F1B2F05D3C5}" type="presParOf" srcId="{415DCDE7-63EA-45CA-A0F9-1EDD9BBFEF31}" destId="{A93F1A48-165D-4492-BD59-7C3CB9A84E7B}" srcOrd="2" destOrd="0" presId="urn:microsoft.com/office/officeart/2005/8/layout/gear1"/>
    <dgm:cxn modelId="{837E7F91-4D9B-904B-8B32-8E09A90B1162}" type="presParOf" srcId="{415DCDE7-63EA-45CA-A0F9-1EDD9BBFEF31}" destId="{5D8349D8-5F50-4938-AD9B-C4D146ED5843}" srcOrd="3" destOrd="0" presId="urn:microsoft.com/office/officeart/2005/8/layout/gear1"/>
    <dgm:cxn modelId="{2E0329E9-12D6-C44D-9975-E0B2077C7166}" type="presParOf" srcId="{415DCDE7-63EA-45CA-A0F9-1EDD9BBFEF31}" destId="{7F9C2269-3213-452C-80E7-38DF7DAA6B85}" srcOrd="4" destOrd="0" presId="urn:microsoft.com/office/officeart/2005/8/layout/gear1"/>
    <dgm:cxn modelId="{A5E0734E-BD8A-3143-829F-AA5277B2A9BE}" type="presParOf" srcId="{415DCDE7-63EA-45CA-A0F9-1EDD9BBFEF31}" destId="{277992FF-73B1-442B-BA2F-50EBD6BE3BF7}" srcOrd="5" destOrd="0" presId="urn:microsoft.com/office/officeart/2005/8/layout/gear1"/>
    <dgm:cxn modelId="{9B4C1DC9-E7ED-5E4F-8BB2-72C6A1E9B1DD}" type="presParOf" srcId="{415DCDE7-63EA-45CA-A0F9-1EDD9BBFEF31}" destId="{A422D489-B9E9-4B4E-9323-CB0CCCC4D627}" srcOrd="6" destOrd="0" presId="urn:microsoft.com/office/officeart/2005/8/layout/gear1"/>
    <dgm:cxn modelId="{D369BCBF-A4BF-AC43-A776-D33AF5F28BA3}" type="presParOf" srcId="{415DCDE7-63EA-45CA-A0F9-1EDD9BBFEF31}" destId="{47763761-5260-46B8-89E3-54F3252516B9}" srcOrd="7" destOrd="0" presId="urn:microsoft.com/office/officeart/2005/8/layout/gear1"/>
    <dgm:cxn modelId="{DF895194-361F-E541-B1D6-32C221E425EC}" type="presParOf" srcId="{415DCDE7-63EA-45CA-A0F9-1EDD9BBFEF31}" destId="{D6F815DE-A72C-410C-9C7A-1D0DB13216F7}" srcOrd="8" destOrd="0" presId="urn:microsoft.com/office/officeart/2005/8/layout/gear1"/>
    <dgm:cxn modelId="{F1A88AA2-8FF1-A648-B57D-D25FCDFD2BF4}" type="presParOf" srcId="{415DCDE7-63EA-45CA-A0F9-1EDD9BBFEF31}" destId="{0AEA18A5-C12F-4992-B34E-697AF52E643C}" srcOrd="9" destOrd="0" presId="urn:microsoft.com/office/officeart/2005/8/layout/gear1"/>
    <dgm:cxn modelId="{56C884C6-6941-1140-9C6E-4255670739CD}" type="presParOf" srcId="{415DCDE7-63EA-45CA-A0F9-1EDD9BBFEF31}" destId="{940363FC-E552-4840-B16C-8F191EFC7030}" srcOrd="10" destOrd="0" presId="urn:microsoft.com/office/officeart/2005/8/layout/gear1"/>
    <dgm:cxn modelId="{5156A3F3-79F8-2246-94CE-E6F653032539}" type="presParOf" srcId="{415DCDE7-63EA-45CA-A0F9-1EDD9BBFEF31}" destId="{3B16A5C9-7757-4E7B-ACBD-AA2D0377FF8B}" srcOrd="11" destOrd="0" presId="urn:microsoft.com/office/officeart/2005/8/layout/gear1"/>
    <dgm:cxn modelId="{B2326ABE-C3FB-EB4C-9F28-CCBADD54567C}" type="presParOf" srcId="{415DCDE7-63EA-45CA-A0F9-1EDD9BBFEF31}" destId="{CB2A5506-86A8-47E3-BAF9-5A2BFF0B1EF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A6712B-BF5B-452C-B151-F1C3AB4A03F3}" type="doc">
      <dgm:prSet loTypeId="urn:microsoft.com/office/officeart/2005/8/layout/gear1" loCatId="process" qsTypeId="urn:microsoft.com/office/officeart/2005/8/quickstyle/simple2" qsCatId="simple" csTypeId="urn:microsoft.com/office/officeart/2005/8/colors/colorful3" csCatId="colorful" phldr="1"/>
      <dgm:spPr/>
    </dgm:pt>
    <dgm:pt modelId="{0754E9A0-2B33-48E6-A9E5-B32AA0DCD8C3}">
      <dgm:prSet phldrT="[文字]"/>
      <dgm:spPr/>
      <dgm:t>
        <a:bodyPr/>
        <a:lstStyle/>
        <a:p>
          <a:r>
            <a:rPr lang="zh-TW" altLang="en-US" dirty="0"/>
            <a:t>統整課程</a:t>
          </a:r>
        </a:p>
      </dgm:t>
    </dgm:pt>
    <dgm:pt modelId="{21E3724A-B69F-4EC8-BDDC-F69F8EE5027D}" type="parTrans" cxnId="{8D548072-6ACA-4B46-A282-F362BF50B5F3}">
      <dgm:prSet/>
      <dgm:spPr/>
      <dgm:t>
        <a:bodyPr/>
        <a:lstStyle/>
        <a:p>
          <a:endParaRPr lang="zh-TW" altLang="en-US"/>
        </a:p>
      </dgm:t>
    </dgm:pt>
    <dgm:pt modelId="{2BC7E119-0C35-4E81-A4B9-993FEEFB0D02}" type="sibTrans" cxnId="{8D548072-6ACA-4B46-A282-F362BF50B5F3}">
      <dgm:prSet/>
      <dgm:spPr/>
      <dgm:t>
        <a:bodyPr/>
        <a:lstStyle/>
        <a:p>
          <a:endParaRPr lang="zh-TW" altLang="en-US"/>
        </a:p>
      </dgm:t>
    </dgm:pt>
    <dgm:pt modelId="{B06F338C-20D4-4224-959D-4652E39D5267}">
      <dgm:prSet phldrT="[文字]"/>
      <dgm:spPr/>
      <dgm:t>
        <a:bodyPr/>
        <a:lstStyle/>
        <a:p>
          <a:r>
            <a:rPr lang="zh-TW" altLang="en-US" dirty="0"/>
            <a:t>多元評量</a:t>
          </a:r>
        </a:p>
      </dgm:t>
    </dgm:pt>
    <dgm:pt modelId="{461A0597-3B95-4984-80C5-0D59546F4919}" type="parTrans" cxnId="{E4AE4698-5422-4E43-A750-1B1E33B6EDEC}">
      <dgm:prSet/>
      <dgm:spPr/>
      <dgm:t>
        <a:bodyPr/>
        <a:lstStyle/>
        <a:p>
          <a:endParaRPr lang="zh-TW" altLang="en-US"/>
        </a:p>
      </dgm:t>
    </dgm:pt>
    <dgm:pt modelId="{307FC7F7-7547-4415-B174-FAC21519D17F}" type="sibTrans" cxnId="{E4AE4698-5422-4E43-A750-1B1E33B6EDEC}">
      <dgm:prSet/>
      <dgm:spPr/>
      <dgm:t>
        <a:bodyPr/>
        <a:lstStyle/>
        <a:p>
          <a:endParaRPr lang="zh-TW" altLang="en-US"/>
        </a:p>
      </dgm:t>
    </dgm:pt>
    <dgm:pt modelId="{FB340975-0F27-4465-83BB-6760E54DCF93}">
      <dgm:prSet phldrT="[文字]"/>
      <dgm:spPr/>
      <dgm:t>
        <a:bodyPr/>
        <a:lstStyle/>
        <a:p>
          <a:r>
            <a:rPr lang="zh-TW" altLang="en-US" dirty="0"/>
            <a:t>專案研究</a:t>
          </a:r>
        </a:p>
      </dgm:t>
    </dgm:pt>
    <dgm:pt modelId="{55FDB819-98BE-48DB-A6E1-4A46663CA47B}" type="parTrans" cxnId="{2DDFF9C2-509B-4441-BB6E-0520F04C9975}">
      <dgm:prSet/>
      <dgm:spPr/>
      <dgm:t>
        <a:bodyPr/>
        <a:lstStyle/>
        <a:p>
          <a:endParaRPr lang="zh-TW" altLang="en-US"/>
        </a:p>
      </dgm:t>
    </dgm:pt>
    <dgm:pt modelId="{3CF4934C-38E1-46E0-8AF4-EEE8CAC579C3}" type="sibTrans" cxnId="{2DDFF9C2-509B-4441-BB6E-0520F04C9975}">
      <dgm:prSet/>
      <dgm:spPr/>
      <dgm:t>
        <a:bodyPr/>
        <a:lstStyle/>
        <a:p>
          <a:endParaRPr lang="zh-TW" altLang="en-US"/>
        </a:p>
      </dgm:t>
    </dgm:pt>
    <dgm:pt modelId="{72430C96-6953-4DD6-8EED-3AC030BA5ABF}" type="pres">
      <dgm:prSet presAssocID="{49A6712B-BF5B-452C-B151-F1C3AB4A03F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6D3813E-7188-4190-A203-F9AB2E55C8B4}" type="pres">
      <dgm:prSet presAssocID="{0754E9A0-2B33-48E6-A9E5-B32AA0DCD8C3}" presName="gear1" presStyleLbl="node1" presStyleIdx="0" presStyleCnt="3">
        <dgm:presLayoutVars>
          <dgm:chMax val="1"/>
          <dgm:bulletEnabled val="1"/>
        </dgm:presLayoutVars>
      </dgm:prSet>
      <dgm:spPr/>
    </dgm:pt>
    <dgm:pt modelId="{23131D62-3EE0-490B-991C-274595433450}" type="pres">
      <dgm:prSet presAssocID="{0754E9A0-2B33-48E6-A9E5-B32AA0DCD8C3}" presName="gear1srcNode" presStyleLbl="node1" presStyleIdx="0" presStyleCnt="3"/>
      <dgm:spPr/>
    </dgm:pt>
    <dgm:pt modelId="{7A13A929-2B2F-4A99-A5B5-B3A6DDB561FF}" type="pres">
      <dgm:prSet presAssocID="{0754E9A0-2B33-48E6-A9E5-B32AA0DCD8C3}" presName="gear1dstNode" presStyleLbl="node1" presStyleIdx="0" presStyleCnt="3"/>
      <dgm:spPr/>
    </dgm:pt>
    <dgm:pt modelId="{B6A6D129-09AD-4148-9103-5E567A12AF10}" type="pres">
      <dgm:prSet presAssocID="{B06F338C-20D4-4224-959D-4652E39D5267}" presName="gear2" presStyleLbl="node1" presStyleIdx="1" presStyleCnt="3">
        <dgm:presLayoutVars>
          <dgm:chMax val="1"/>
          <dgm:bulletEnabled val="1"/>
        </dgm:presLayoutVars>
      </dgm:prSet>
      <dgm:spPr/>
    </dgm:pt>
    <dgm:pt modelId="{E86A53A7-3454-47B6-AEE9-040EC295F488}" type="pres">
      <dgm:prSet presAssocID="{B06F338C-20D4-4224-959D-4652E39D5267}" presName="gear2srcNode" presStyleLbl="node1" presStyleIdx="1" presStyleCnt="3"/>
      <dgm:spPr/>
    </dgm:pt>
    <dgm:pt modelId="{0A0D965D-E2F5-414E-B014-C164DA702444}" type="pres">
      <dgm:prSet presAssocID="{B06F338C-20D4-4224-959D-4652E39D5267}" presName="gear2dstNode" presStyleLbl="node1" presStyleIdx="1" presStyleCnt="3"/>
      <dgm:spPr/>
    </dgm:pt>
    <dgm:pt modelId="{1C50110B-23D9-4065-AF82-CFD8CB87D3AF}" type="pres">
      <dgm:prSet presAssocID="{FB340975-0F27-4465-83BB-6760E54DCF93}" presName="gear3" presStyleLbl="node1" presStyleIdx="2" presStyleCnt="3"/>
      <dgm:spPr/>
    </dgm:pt>
    <dgm:pt modelId="{CE477C30-B630-46CC-80BC-BF86ABF1C076}" type="pres">
      <dgm:prSet presAssocID="{FB340975-0F27-4465-83BB-6760E54DCF9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0111FE6-92F1-4131-9282-09D22DE7266F}" type="pres">
      <dgm:prSet presAssocID="{FB340975-0F27-4465-83BB-6760E54DCF93}" presName="gear3srcNode" presStyleLbl="node1" presStyleIdx="2" presStyleCnt="3"/>
      <dgm:spPr/>
    </dgm:pt>
    <dgm:pt modelId="{BF62803A-7881-456F-9F42-2B03B2D403FB}" type="pres">
      <dgm:prSet presAssocID="{FB340975-0F27-4465-83BB-6760E54DCF93}" presName="gear3dstNode" presStyleLbl="node1" presStyleIdx="2" presStyleCnt="3"/>
      <dgm:spPr/>
    </dgm:pt>
    <dgm:pt modelId="{F8B92ED2-FCF0-4341-92EB-973187C805D8}" type="pres">
      <dgm:prSet presAssocID="{2BC7E119-0C35-4E81-A4B9-993FEEFB0D02}" presName="connector1" presStyleLbl="sibTrans2D1" presStyleIdx="0" presStyleCnt="3"/>
      <dgm:spPr/>
    </dgm:pt>
    <dgm:pt modelId="{23E27AE4-A8F4-4874-9D1C-7EBBC28A213C}" type="pres">
      <dgm:prSet presAssocID="{307FC7F7-7547-4415-B174-FAC21519D17F}" presName="connector2" presStyleLbl="sibTrans2D1" presStyleIdx="1" presStyleCnt="3"/>
      <dgm:spPr/>
    </dgm:pt>
    <dgm:pt modelId="{F30A987A-DA55-4CE7-ADBF-2E52197DBC41}" type="pres">
      <dgm:prSet presAssocID="{3CF4934C-38E1-46E0-8AF4-EEE8CAC579C3}" presName="connector3" presStyleLbl="sibTrans2D1" presStyleIdx="2" presStyleCnt="3"/>
      <dgm:spPr/>
    </dgm:pt>
  </dgm:ptLst>
  <dgm:cxnLst>
    <dgm:cxn modelId="{7177F30E-9302-644C-AE38-97AE57BCA153}" type="presOf" srcId="{2BC7E119-0C35-4E81-A4B9-993FEEFB0D02}" destId="{F8B92ED2-FCF0-4341-92EB-973187C805D8}" srcOrd="0" destOrd="0" presId="urn:microsoft.com/office/officeart/2005/8/layout/gear1"/>
    <dgm:cxn modelId="{99915C0F-F052-0C4B-AFB9-E91B913F1811}" type="presOf" srcId="{FB340975-0F27-4465-83BB-6760E54DCF93}" destId="{1C50110B-23D9-4065-AF82-CFD8CB87D3AF}" srcOrd="0" destOrd="0" presId="urn:microsoft.com/office/officeart/2005/8/layout/gear1"/>
    <dgm:cxn modelId="{27DEAB28-4098-8549-87D5-8E2644662841}" type="presOf" srcId="{FB340975-0F27-4465-83BB-6760E54DCF93}" destId="{BF62803A-7881-456F-9F42-2B03B2D403FB}" srcOrd="3" destOrd="0" presId="urn:microsoft.com/office/officeart/2005/8/layout/gear1"/>
    <dgm:cxn modelId="{77F81C29-1E6F-FA4A-87A8-1FA48D10769B}" type="presOf" srcId="{0754E9A0-2B33-48E6-A9E5-B32AA0DCD8C3}" destId="{7A13A929-2B2F-4A99-A5B5-B3A6DDB561FF}" srcOrd="2" destOrd="0" presId="urn:microsoft.com/office/officeart/2005/8/layout/gear1"/>
    <dgm:cxn modelId="{198A7552-9DD6-D34E-8EF1-CF732F09DBA8}" type="presOf" srcId="{B06F338C-20D4-4224-959D-4652E39D5267}" destId="{0A0D965D-E2F5-414E-B014-C164DA702444}" srcOrd="2" destOrd="0" presId="urn:microsoft.com/office/officeart/2005/8/layout/gear1"/>
    <dgm:cxn modelId="{231B7868-5DDE-3648-9E12-76D16D7759FF}" type="presOf" srcId="{FB340975-0F27-4465-83BB-6760E54DCF93}" destId="{CE477C30-B630-46CC-80BC-BF86ABF1C076}" srcOrd="1" destOrd="0" presId="urn:microsoft.com/office/officeart/2005/8/layout/gear1"/>
    <dgm:cxn modelId="{8D548072-6ACA-4B46-A282-F362BF50B5F3}" srcId="{49A6712B-BF5B-452C-B151-F1C3AB4A03F3}" destId="{0754E9A0-2B33-48E6-A9E5-B32AA0DCD8C3}" srcOrd="0" destOrd="0" parTransId="{21E3724A-B69F-4EC8-BDDC-F69F8EE5027D}" sibTransId="{2BC7E119-0C35-4E81-A4B9-993FEEFB0D02}"/>
    <dgm:cxn modelId="{4242217B-EE06-1C45-888F-0CA6EBBDEF81}" type="presOf" srcId="{49A6712B-BF5B-452C-B151-F1C3AB4A03F3}" destId="{72430C96-6953-4DD6-8EED-3AC030BA5ABF}" srcOrd="0" destOrd="0" presId="urn:microsoft.com/office/officeart/2005/8/layout/gear1"/>
    <dgm:cxn modelId="{AC3E4D80-5EC2-0640-A593-B88521CCA8BB}" type="presOf" srcId="{0754E9A0-2B33-48E6-A9E5-B32AA0DCD8C3}" destId="{F6D3813E-7188-4190-A203-F9AB2E55C8B4}" srcOrd="0" destOrd="0" presId="urn:microsoft.com/office/officeart/2005/8/layout/gear1"/>
    <dgm:cxn modelId="{E7A7088F-C190-764F-9BBE-51736B8323E3}" type="presOf" srcId="{FB340975-0F27-4465-83BB-6760E54DCF93}" destId="{90111FE6-92F1-4131-9282-09D22DE7266F}" srcOrd="2" destOrd="0" presId="urn:microsoft.com/office/officeart/2005/8/layout/gear1"/>
    <dgm:cxn modelId="{E4AE4698-5422-4E43-A750-1B1E33B6EDEC}" srcId="{49A6712B-BF5B-452C-B151-F1C3AB4A03F3}" destId="{B06F338C-20D4-4224-959D-4652E39D5267}" srcOrd="1" destOrd="0" parTransId="{461A0597-3B95-4984-80C5-0D59546F4919}" sibTransId="{307FC7F7-7547-4415-B174-FAC21519D17F}"/>
    <dgm:cxn modelId="{2DDFF9C2-509B-4441-BB6E-0520F04C9975}" srcId="{49A6712B-BF5B-452C-B151-F1C3AB4A03F3}" destId="{FB340975-0F27-4465-83BB-6760E54DCF93}" srcOrd="2" destOrd="0" parTransId="{55FDB819-98BE-48DB-A6E1-4A46663CA47B}" sibTransId="{3CF4934C-38E1-46E0-8AF4-EEE8CAC579C3}"/>
    <dgm:cxn modelId="{59CD9CCB-4B58-3F4A-B828-3452CE55C818}" type="presOf" srcId="{0754E9A0-2B33-48E6-A9E5-B32AA0DCD8C3}" destId="{23131D62-3EE0-490B-991C-274595433450}" srcOrd="1" destOrd="0" presId="urn:microsoft.com/office/officeart/2005/8/layout/gear1"/>
    <dgm:cxn modelId="{411428D2-8047-824F-9AFF-463A7330461B}" type="presOf" srcId="{307FC7F7-7547-4415-B174-FAC21519D17F}" destId="{23E27AE4-A8F4-4874-9D1C-7EBBC28A213C}" srcOrd="0" destOrd="0" presId="urn:microsoft.com/office/officeart/2005/8/layout/gear1"/>
    <dgm:cxn modelId="{1F9DABD7-AD02-564F-9C11-A9F37E50AB2F}" type="presOf" srcId="{B06F338C-20D4-4224-959D-4652E39D5267}" destId="{E86A53A7-3454-47B6-AEE9-040EC295F488}" srcOrd="1" destOrd="0" presId="urn:microsoft.com/office/officeart/2005/8/layout/gear1"/>
    <dgm:cxn modelId="{FE94B6DD-4496-9646-95E9-F9BA9A7893F9}" type="presOf" srcId="{3CF4934C-38E1-46E0-8AF4-EEE8CAC579C3}" destId="{F30A987A-DA55-4CE7-ADBF-2E52197DBC41}" srcOrd="0" destOrd="0" presId="urn:microsoft.com/office/officeart/2005/8/layout/gear1"/>
    <dgm:cxn modelId="{094376E2-E8B1-3C46-830B-C4E67662E195}" type="presOf" srcId="{B06F338C-20D4-4224-959D-4652E39D5267}" destId="{B6A6D129-09AD-4148-9103-5E567A12AF10}" srcOrd="0" destOrd="0" presId="urn:microsoft.com/office/officeart/2005/8/layout/gear1"/>
    <dgm:cxn modelId="{9BB761E8-FFBA-9B45-8ADF-7E696CEFC4BF}" type="presParOf" srcId="{72430C96-6953-4DD6-8EED-3AC030BA5ABF}" destId="{F6D3813E-7188-4190-A203-F9AB2E55C8B4}" srcOrd="0" destOrd="0" presId="urn:microsoft.com/office/officeart/2005/8/layout/gear1"/>
    <dgm:cxn modelId="{13B3E6F9-5875-3148-829B-1524B1BF4492}" type="presParOf" srcId="{72430C96-6953-4DD6-8EED-3AC030BA5ABF}" destId="{23131D62-3EE0-490B-991C-274595433450}" srcOrd="1" destOrd="0" presId="urn:microsoft.com/office/officeart/2005/8/layout/gear1"/>
    <dgm:cxn modelId="{10CDC9D5-A56B-5F46-B114-F0F44A53629C}" type="presParOf" srcId="{72430C96-6953-4DD6-8EED-3AC030BA5ABF}" destId="{7A13A929-2B2F-4A99-A5B5-B3A6DDB561FF}" srcOrd="2" destOrd="0" presId="urn:microsoft.com/office/officeart/2005/8/layout/gear1"/>
    <dgm:cxn modelId="{68EA96B0-0A82-ED46-A0B9-246C946E2440}" type="presParOf" srcId="{72430C96-6953-4DD6-8EED-3AC030BA5ABF}" destId="{B6A6D129-09AD-4148-9103-5E567A12AF10}" srcOrd="3" destOrd="0" presId="urn:microsoft.com/office/officeart/2005/8/layout/gear1"/>
    <dgm:cxn modelId="{8F5443E8-4DF9-2747-B5A3-1CD7F30D905C}" type="presParOf" srcId="{72430C96-6953-4DD6-8EED-3AC030BA5ABF}" destId="{E86A53A7-3454-47B6-AEE9-040EC295F488}" srcOrd="4" destOrd="0" presId="urn:microsoft.com/office/officeart/2005/8/layout/gear1"/>
    <dgm:cxn modelId="{2C0425D2-8047-1D42-B1DE-F07A8DF8C90D}" type="presParOf" srcId="{72430C96-6953-4DD6-8EED-3AC030BA5ABF}" destId="{0A0D965D-E2F5-414E-B014-C164DA702444}" srcOrd="5" destOrd="0" presId="urn:microsoft.com/office/officeart/2005/8/layout/gear1"/>
    <dgm:cxn modelId="{04C87354-F2F2-0A4D-BB03-0947AE33226C}" type="presParOf" srcId="{72430C96-6953-4DD6-8EED-3AC030BA5ABF}" destId="{1C50110B-23D9-4065-AF82-CFD8CB87D3AF}" srcOrd="6" destOrd="0" presId="urn:microsoft.com/office/officeart/2005/8/layout/gear1"/>
    <dgm:cxn modelId="{78B7378D-C4C1-124C-AA7F-669F02366B28}" type="presParOf" srcId="{72430C96-6953-4DD6-8EED-3AC030BA5ABF}" destId="{CE477C30-B630-46CC-80BC-BF86ABF1C076}" srcOrd="7" destOrd="0" presId="urn:microsoft.com/office/officeart/2005/8/layout/gear1"/>
    <dgm:cxn modelId="{DFD8937D-6A52-904F-942C-1079C3D0C25F}" type="presParOf" srcId="{72430C96-6953-4DD6-8EED-3AC030BA5ABF}" destId="{90111FE6-92F1-4131-9282-09D22DE7266F}" srcOrd="8" destOrd="0" presId="urn:microsoft.com/office/officeart/2005/8/layout/gear1"/>
    <dgm:cxn modelId="{C1E2449A-D2DD-274E-8E76-D239109E8C90}" type="presParOf" srcId="{72430C96-6953-4DD6-8EED-3AC030BA5ABF}" destId="{BF62803A-7881-456F-9F42-2B03B2D403FB}" srcOrd="9" destOrd="0" presId="urn:microsoft.com/office/officeart/2005/8/layout/gear1"/>
    <dgm:cxn modelId="{995508A7-79F3-6740-A9E4-336A5D1A91D5}" type="presParOf" srcId="{72430C96-6953-4DD6-8EED-3AC030BA5ABF}" destId="{F8B92ED2-FCF0-4341-92EB-973187C805D8}" srcOrd="10" destOrd="0" presId="urn:microsoft.com/office/officeart/2005/8/layout/gear1"/>
    <dgm:cxn modelId="{F1D266FA-CE1E-7C4C-8F01-3D5D1CDF086C}" type="presParOf" srcId="{72430C96-6953-4DD6-8EED-3AC030BA5ABF}" destId="{23E27AE4-A8F4-4874-9D1C-7EBBC28A213C}" srcOrd="11" destOrd="0" presId="urn:microsoft.com/office/officeart/2005/8/layout/gear1"/>
    <dgm:cxn modelId="{50D4B6CF-880C-364F-926B-ADF3B6D2CFC1}" type="presParOf" srcId="{72430C96-6953-4DD6-8EED-3AC030BA5ABF}" destId="{F30A987A-DA55-4CE7-ADBF-2E52197DBC4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340232F-0A56-4E43-9744-944C206885AE}" type="doc">
      <dgm:prSet loTypeId="urn:microsoft.com/office/officeart/2005/8/layout/gear1" loCatId="process" qsTypeId="urn:microsoft.com/office/officeart/2005/8/quickstyle/simple2" qsCatId="simple" csTypeId="urn:microsoft.com/office/officeart/2005/8/colors/colorful5" csCatId="colorful" phldr="1"/>
      <dgm:spPr/>
    </dgm:pt>
    <dgm:pt modelId="{F260B931-7DB7-4D53-8D34-8E735E213610}">
      <dgm:prSet phldrT="[文字]" custT="1"/>
      <dgm:spPr/>
      <dgm:t>
        <a:bodyPr/>
        <a:lstStyle/>
        <a:p>
          <a:r>
            <a:rPr lang="zh-TW" altLang="en-US" sz="1800" dirty="0"/>
            <a:t> </a:t>
          </a:r>
          <a:r>
            <a:rPr lang="zh-TW" altLang="en-US" sz="1800"/>
            <a:t>混齡分組</a:t>
          </a:r>
          <a:endParaRPr lang="zh-TW" altLang="en-US" sz="1800" dirty="0"/>
        </a:p>
      </dgm:t>
    </dgm:pt>
    <dgm:pt modelId="{8CA766FF-7988-4849-B6C4-96A343BDBEFE}" type="parTrans" cxnId="{68A31CC9-207A-47BF-BB5A-1C208000CD1B}">
      <dgm:prSet/>
      <dgm:spPr/>
      <dgm:t>
        <a:bodyPr/>
        <a:lstStyle/>
        <a:p>
          <a:endParaRPr lang="zh-TW" altLang="en-US"/>
        </a:p>
      </dgm:t>
    </dgm:pt>
    <dgm:pt modelId="{6CB52F0D-0680-4728-881B-EE532CCB95CB}" type="sibTrans" cxnId="{68A31CC9-207A-47BF-BB5A-1C208000CD1B}">
      <dgm:prSet/>
      <dgm:spPr/>
      <dgm:t>
        <a:bodyPr/>
        <a:lstStyle/>
        <a:p>
          <a:endParaRPr lang="zh-TW" altLang="en-US"/>
        </a:p>
      </dgm:t>
    </dgm:pt>
    <dgm:pt modelId="{9DAB9C5C-F29B-40ED-8A6A-D5CB3A5527D5}">
      <dgm:prSet phldrT="[文字]" custT="1"/>
      <dgm:spPr/>
      <dgm:t>
        <a:bodyPr/>
        <a:lstStyle/>
        <a:p>
          <a:r>
            <a:rPr lang="zh-TW" altLang="en-US" sz="1600" dirty="0"/>
            <a:t>適性多元評量（一生一試卷）</a:t>
          </a:r>
          <a:endParaRPr lang="en-US" altLang="zh-TW" sz="1600" dirty="0"/>
        </a:p>
      </dgm:t>
    </dgm:pt>
    <dgm:pt modelId="{19EBE56D-BC1F-43FF-AB92-FA4134CAAF65}" type="parTrans" cxnId="{67621386-98BB-4523-B6BB-40E28E271EA9}">
      <dgm:prSet/>
      <dgm:spPr/>
      <dgm:t>
        <a:bodyPr/>
        <a:lstStyle/>
        <a:p>
          <a:endParaRPr lang="zh-TW" altLang="en-US"/>
        </a:p>
      </dgm:t>
    </dgm:pt>
    <dgm:pt modelId="{A19BA39B-C5A2-4E2D-8C33-759DE25ADC31}" type="sibTrans" cxnId="{67621386-98BB-4523-B6BB-40E28E271EA9}">
      <dgm:prSet/>
      <dgm:spPr/>
      <dgm:t>
        <a:bodyPr/>
        <a:lstStyle/>
        <a:p>
          <a:endParaRPr lang="zh-TW" altLang="en-US"/>
        </a:p>
      </dgm:t>
    </dgm:pt>
    <dgm:pt modelId="{EA91E71F-DDC8-49D5-8D48-EF0C5B089E82}">
      <dgm:prSet phldrT="[文字]" custT="1"/>
      <dgm:spPr/>
      <dgm:t>
        <a:bodyPr/>
        <a:lstStyle/>
        <a:p>
          <a:r>
            <a:rPr lang="zh-TW" altLang="en-US" sz="1400" dirty="0">
              <a:solidFill>
                <a:schemeClr val="tx1"/>
              </a:solidFill>
            </a:rPr>
            <a:t>一生一課表（選修）</a:t>
          </a:r>
        </a:p>
      </dgm:t>
    </dgm:pt>
    <dgm:pt modelId="{2E65EA01-5970-49AB-8C9E-D8A6913381C6}" type="sibTrans" cxnId="{8D89AAED-EDB1-4396-9FB7-0EBF28984ED4}">
      <dgm:prSet/>
      <dgm:spPr/>
      <dgm:t>
        <a:bodyPr/>
        <a:lstStyle/>
        <a:p>
          <a:endParaRPr lang="zh-TW" altLang="en-US"/>
        </a:p>
      </dgm:t>
    </dgm:pt>
    <dgm:pt modelId="{A8B66180-11C1-42BE-B03C-470B1942B19A}" type="parTrans" cxnId="{8D89AAED-EDB1-4396-9FB7-0EBF28984ED4}">
      <dgm:prSet/>
      <dgm:spPr/>
      <dgm:t>
        <a:bodyPr/>
        <a:lstStyle/>
        <a:p>
          <a:endParaRPr lang="zh-TW" altLang="en-US"/>
        </a:p>
      </dgm:t>
    </dgm:pt>
    <dgm:pt modelId="{DFB807BC-CAE7-410A-A00F-1D589C153665}" type="pres">
      <dgm:prSet presAssocID="{6340232F-0A56-4E43-9744-944C206885A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970F8-F90F-46C0-B552-927A50C3ADE0}" type="pres">
      <dgm:prSet presAssocID="{F260B931-7DB7-4D53-8D34-8E735E213610}" presName="gear1" presStyleLbl="node1" presStyleIdx="0" presStyleCnt="3">
        <dgm:presLayoutVars>
          <dgm:chMax val="1"/>
          <dgm:bulletEnabled val="1"/>
        </dgm:presLayoutVars>
      </dgm:prSet>
      <dgm:spPr/>
    </dgm:pt>
    <dgm:pt modelId="{A1877AA1-30A2-447F-9CA5-EE4031CE51F7}" type="pres">
      <dgm:prSet presAssocID="{F260B931-7DB7-4D53-8D34-8E735E213610}" presName="gear1srcNode" presStyleLbl="node1" presStyleIdx="0" presStyleCnt="3"/>
      <dgm:spPr/>
    </dgm:pt>
    <dgm:pt modelId="{5CDEDB27-4C1B-4697-BE13-2436AA16704A}" type="pres">
      <dgm:prSet presAssocID="{F260B931-7DB7-4D53-8D34-8E735E213610}" presName="gear1dstNode" presStyleLbl="node1" presStyleIdx="0" presStyleCnt="3"/>
      <dgm:spPr/>
    </dgm:pt>
    <dgm:pt modelId="{29C6456B-B51B-493D-A13E-B8F8D0811903}" type="pres">
      <dgm:prSet presAssocID="{EA91E71F-DDC8-49D5-8D48-EF0C5B089E82}" presName="gear2" presStyleLbl="node1" presStyleIdx="1" presStyleCnt="3" custScaleX="148514" custScaleY="136504" custLinFactNeighborX="-10772" custLinFactNeighborY="18408">
        <dgm:presLayoutVars>
          <dgm:chMax val="1"/>
          <dgm:bulletEnabled val="1"/>
        </dgm:presLayoutVars>
      </dgm:prSet>
      <dgm:spPr/>
    </dgm:pt>
    <dgm:pt modelId="{1B52F843-46F6-4C9F-A44C-751F6BF8A75C}" type="pres">
      <dgm:prSet presAssocID="{EA91E71F-DDC8-49D5-8D48-EF0C5B089E82}" presName="gear2srcNode" presStyleLbl="node1" presStyleIdx="1" presStyleCnt="3"/>
      <dgm:spPr/>
    </dgm:pt>
    <dgm:pt modelId="{D2FD5B1A-5264-4704-9F9C-32C94B43B45D}" type="pres">
      <dgm:prSet presAssocID="{EA91E71F-DDC8-49D5-8D48-EF0C5B089E82}" presName="gear2dstNode" presStyleLbl="node1" presStyleIdx="1" presStyleCnt="3"/>
      <dgm:spPr/>
    </dgm:pt>
    <dgm:pt modelId="{092EDEA0-E6F7-4298-A15F-CA7A5E109921}" type="pres">
      <dgm:prSet presAssocID="{9DAB9C5C-F29B-40ED-8A6A-D5CB3A5527D5}" presName="gear3" presStyleLbl="node1" presStyleIdx="2" presStyleCnt="3" custScaleX="208333" custScaleY="202889" custLinFactNeighborX="14643" custLinFactNeighborY="-35034"/>
      <dgm:spPr/>
    </dgm:pt>
    <dgm:pt modelId="{21A5079E-18C7-40C9-9D08-EFD04F060E0F}" type="pres">
      <dgm:prSet presAssocID="{9DAB9C5C-F29B-40ED-8A6A-D5CB3A5527D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2910AFD-C8CF-43D4-9F29-2BA743C01994}" type="pres">
      <dgm:prSet presAssocID="{9DAB9C5C-F29B-40ED-8A6A-D5CB3A5527D5}" presName="gear3srcNode" presStyleLbl="node1" presStyleIdx="2" presStyleCnt="3"/>
      <dgm:spPr/>
    </dgm:pt>
    <dgm:pt modelId="{147FED40-4F3F-470E-B68E-A0B0B39DFDAA}" type="pres">
      <dgm:prSet presAssocID="{9DAB9C5C-F29B-40ED-8A6A-D5CB3A5527D5}" presName="gear3dstNode" presStyleLbl="node1" presStyleIdx="2" presStyleCnt="3"/>
      <dgm:spPr/>
    </dgm:pt>
    <dgm:pt modelId="{C92111E4-F8F9-4E1C-A15A-0C93A679A40D}" type="pres">
      <dgm:prSet presAssocID="{6CB52F0D-0680-4728-881B-EE532CCB95CB}" presName="connector1" presStyleLbl="sibTrans2D1" presStyleIdx="0" presStyleCnt="3"/>
      <dgm:spPr/>
    </dgm:pt>
    <dgm:pt modelId="{4B22C54C-21CB-4FE4-9597-CA021118D1D4}" type="pres">
      <dgm:prSet presAssocID="{2E65EA01-5970-49AB-8C9E-D8A6913381C6}" presName="connector2" presStyleLbl="sibTrans2D1" presStyleIdx="1" presStyleCnt="3" custLinFactNeighborX="-34216" custLinFactNeighborY="-3405"/>
      <dgm:spPr/>
    </dgm:pt>
    <dgm:pt modelId="{41798028-DC2A-4E65-9C5D-8BF8219B9DBF}" type="pres">
      <dgm:prSet presAssocID="{A19BA39B-C5A2-4E2D-8C33-759DE25ADC31}" presName="connector3" presStyleLbl="sibTrans2D1" presStyleIdx="2" presStyleCnt="3" custLinFactNeighborX="-37046" custLinFactNeighborY="-76026"/>
      <dgm:spPr/>
    </dgm:pt>
  </dgm:ptLst>
  <dgm:cxnLst>
    <dgm:cxn modelId="{A13EBD3B-62C0-6E42-8005-F22827B80170}" type="presOf" srcId="{EA91E71F-DDC8-49D5-8D48-EF0C5B089E82}" destId="{D2FD5B1A-5264-4704-9F9C-32C94B43B45D}" srcOrd="2" destOrd="0" presId="urn:microsoft.com/office/officeart/2005/8/layout/gear1"/>
    <dgm:cxn modelId="{BA081B3C-5C64-E742-8B2C-D72F8BA63454}" type="presOf" srcId="{9DAB9C5C-F29B-40ED-8A6A-D5CB3A5527D5}" destId="{092EDEA0-E6F7-4298-A15F-CA7A5E109921}" srcOrd="0" destOrd="0" presId="urn:microsoft.com/office/officeart/2005/8/layout/gear1"/>
    <dgm:cxn modelId="{44AB634D-4524-0348-95E0-D423489A97A7}" type="presOf" srcId="{F260B931-7DB7-4D53-8D34-8E735E213610}" destId="{5CDEDB27-4C1B-4697-BE13-2436AA16704A}" srcOrd="2" destOrd="0" presId="urn:microsoft.com/office/officeart/2005/8/layout/gear1"/>
    <dgm:cxn modelId="{96A8576C-FC1B-B94C-9771-B525B9224A80}" type="presOf" srcId="{6340232F-0A56-4E43-9744-944C206885AE}" destId="{DFB807BC-CAE7-410A-A00F-1D589C153665}" srcOrd="0" destOrd="0" presId="urn:microsoft.com/office/officeart/2005/8/layout/gear1"/>
    <dgm:cxn modelId="{C85ED46E-A5D4-934F-B2AE-F3F22D74FC8B}" type="presOf" srcId="{9DAB9C5C-F29B-40ED-8A6A-D5CB3A5527D5}" destId="{21A5079E-18C7-40C9-9D08-EFD04F060E0F}" srcOrd="1" destOrd="0" presId="urn:microsoft.com/office/officeart/2005/8/layout/gear1"/>
    <dgm:cxn modelId="{E79E2576-B2F4-114C-A8FE-CC23B3243455}" type="presOf" srcId="{9DAB9C5C-F29B-40ED-8A6A-D5CB3A5527D5}" destId="{02910AFD-C8CF-43D4-9F29-2BA743C01994}" srcOrd="2" destOrd="0" presId="urn:microsoft.com/office/officeart/2005/8/layout/gear1"/>
    <dgm:cxn modelId="{67621386-98BB-4523-B6BB-40E28E271EA9}" srcId="{6340232F-0A56-4E43-9744-944C206885AE}" destId="{9DAB9C5C-F29B-40ED-8A6A-D5CB3A5527D5}" srcOrd="2" destOrd="0" parTransId="{19EBE56D-BC1F-43FF-AB92-FA4134CAAF65}" sibTransId="{A19BA39B-C5A2-4E2D-8C33-759DE25ADC31}"/>
    <dgm:cxn modelId="{43940187-3268-7844-AC3A-F83884D1E1CD}" type="presOf" srcId="{F260B931-7DB7-4D53-8D34-8E735E213610}" destId="{A1877AA1-30A2-447F-9CA5-EE4031CE51F7}" srcOrd="1" destOrd="0" presId="urn:microsoft.com/office/officeart/2005/8/layout/gear1"/>
    <dgm:cxn modelId="{7A3BAB88-276A-1342-8AFC-54E6FC3AF98B}" type="presOf" srcId="{A19BA39B-C5A2-4E2D-8C33-759DE25ADC31}" destId="{41798028-DC2A-4E65-9C5D-8BF8219B9DBF}" srcOrd="0" destOrd="0" presId="urn:microsoft.com/office/officeart/2005/8/layout/gear1"/>
    <dgm:cxn modelId="{E5127FA0-D3A7-634A-924B-01668F201D47}" type="presOf" srcId="{9DAB9C5C-F29B-40ED-8A6A-D5CB3A5527D5}" destId="{147FED40-4F3F-470E-B68E-A0B0B39DFDAA}" srcOrd="3" destOrd="0" presId="urn:microsoft.com/office/officeart/2005/8/layout/gear1"/>
    <dgm:cxn modelId="{17BE55B3-4882-3B40-9CB6-8740D7D9B976}" type="presOf" srcId="{EA91E71F-DDC8-49D5-8D48-EF0C5B089E82}" destId="{29C6456B-B51B-493D-A13E-B8F8D0811903}" srcOrd="0" destOrd="0" presId="urn:microsoft.com/office/officeart/2005/8/layout/gear1"/>
    <dgm:cxn modelId="{7BF354B6-A9F9-C346-92EA-2508E7A35E4A}" type="presOf" srcId="{6CB52F0D-0680-4728-881B-EE532CCB95CB}" destId="{C92111E4-F8F9-4E1C-A15A-0C93A679A40D}" srcOrd="0" destOrd="0" presId="urn:microsoft.com/office/officeart/2005/8/layout/gear1"/>
    <dgm:cxn modelId="{68A31CC9-207A-47BF-BB5A-1C208000CD1B}" srcId="{6340232F-0A56-4E43-9744-944C206885AE}" destId="{F260B931-7DB7-4D53-8D34-8E735E213610}" srcOrd="0" destOrd="0" parTransId="{8CA766FF-7988-4849-B6C4-96A343BDBEFE}" sibTransId="{6CB52F0D-0680-4728-881B-EE532CCB95CB}"/>
    <dgm:cxn modelId="{5747CADF-7621-8F46-865A-294C7EC75208}" type="presOf" srcId="{F260B931-7DB7-4D53-8D34-8E735E213610}" destId="{EA1970F8-F90F-46C0-B552-927A50C3ADE0}" srcOrd="0" destOrd="0" presId="urn:microsoft.com/office/officeart/2005/8/layout/gear1"/>
    <dgm:cxn modelId="{830E74E2-6EA3-BD44-89FB-D0D78DD07385}" type="presOf" srcId="{EA91E71F-DDC8-49D5-8D48-EF0C5B089E82}" destId="{1B52F843-46F6-4C9F-A44C-751F6BF8A75C}" srcOrd="1" destOrd="0" presId="urn:microsoft.com/office/officeart/2005/8/layout/gear1"/>
    <dgm:cxn modelId="{8D89AAED-EDB1-4396-9FB7-0EBF28984ED4}" srcId="{6340232F-0A56-4E43-9744-944C206885AE}" destId="{EA91E71F-DDC8-49D5-8D48-EF0C5B089E82}" srcOrd="1" destOrd="0" parTransId="{A8B66180-11C1-42BE-B03C-470B1942B19A}" sibTransId="{2E65EA01-5970-49AB-8C9E-D8A6913381C6}"/>
    <dgm:cxn modelId="{C0B2B9F8-37C0-BE4D-AB19-4493CD8D2C00}" type="presOf" srcId="{2E65EA01-5970-49AB-8C9E-D8A6913381C6}" destId="{4B22C54C-21CB-4FE4-9597-CA021118D1D4}" srcOrd="0" destOrd="0" presId="urn:microsoft.com/office/officeart/2005/8/layout/gear1"/>
    <dgm:cxn modelId="{C8AA14C8-FA0A-BA4A-B593-8B3921654F5E}" type="presParOf" srcId="{DFB807BC-CAE7-410A-A00F-1D589C153665}" destId="{EA1970F8-F90F-46C0-B552-927A50C3ADE0}" srcOrd="0" destOrd="0" presId="urn:microsoft.com/office/officeart/2005/8/layout/gear1"/>
    <dgm:cxn modelId="{7D0A7464-DAC0-E543-AD01-409A135F4FB4}" type="presParOf" srcId="{DFB807BC-CAE7-410A-A00F-1D589C153665}" destId="{A1877AA1-30A2-447F-9CA5-EE4031CE51F7}" srcOrd="1" destOrd="0" presId="urn:microsoft.com/office/officeart/2005/8/layout/gear1"/>
    <dgm:cxn modelId="{E5E512CB-2491-7C4E-A515-352F2265FED1}" type="presParOf" srcId="{DFB807BC-CAE7-410A-A00F-1D589C153665}" destId="{5CDEDB27-4C1B-4697-BE13-2436AA16704A}" srcOrd="2" destOrd="0" presId="urn:microsoft.com/office/officeart/2005/8/layout/gear1"/>
    <dgm:cxn modelId="{F0E240A6-2B93-D047-9D22-793079AEA219}" type="presParOf" srcId="{DFB807BC-CAE7-410A-A00F-1D589C153665}" destId="{29C6456B-B51B-493D-A13E-B8F8D0811903}" srcOrd="3" destOrd="0" presId="urn:microsoft.com/office/officeart/2005/8/layout/gear1"/>
    <dgm:cxn modelId="{088F2A28-0A71-AD40-B20B-D04DCA11172A}" type="presParOf" srcId="{DFB807BC-CAE7-410A-A00F-1D589C153665}" destId="{1B52F843-46F6-4C9F-A44C-751F6BF8A75C}" srcOrd="4" destOrd="0" presId="urn:microsoft.com/office/officeart/2005/8/layout/gear1"/>
    <dgm:cxn modelId="{5065FE6E-9850-5644-BDA3-406B476A43AA}" type="presParOf" srcId="{DFB807BC-CAE7-410A-A00F-1D589C153665}" destId="{D2FD5B1A-5264-4704-9F9C-32C94B43B45D}" srcOrd="5" destOrd="0" presId="urn:microsoft.com/office/officeart/2005/8/layout/gear1"/>
    <dgm:cxn modelId="{D8CD1BA7-C2AD-D84C-AAA5-A8E60272779B}" type="presParOf" srcId="{DFB807BC-CAE7-410A-A00F-1D589C153665}" destId="{092EDEA0-E6F7-4298-A15F-CA7A5E109921}" srcOrd="6" destOrd="0" presId="urn:microsoft.com/office/officeart/2005/8/layout/gear1"/>
    <dgm:cxn modelId="{0DDEA014-BAE5-AC4C-B04F-9F24BAE5BB31}" type="presParOf" srcId="{DFB807BC-CAE7-410A-A00F-1D589C153665}" destId="{21A5079E-18C7-40C9-9D08-EFD04F060E0F}" srcOrd="7" destOrd="0" presId="urn:microsoft.com/office/officeart/2005/8/layout/gear1"/>
    <dgm:cxn modelId="{0C3BA86A-0E33-9F4D-8493-B247E214DFDA}" type="presParOf" srcId="{DFB807BC-CAE7-410A-A00F-1D589C153665}" destId="{02910AFD-C8CF-43D4-9F29-2BA743C01994}" srcOrd="8" destOrd="0" presId="urn:microsoft.com/office/officeart/2005/8/layout/gear1"/>
    <dgm:cxn modelId="{F67B2912-919D-FC4B-B402-A798991A4E80}" type="presParOf" srcId="{DFB807BC-CAE7-410A-A00F-1D589C153665}" destId="{147FED40-4F3F-470E-B68E-A0B0B39DFDAA}" srcOrd="9" destOrd="0" presId="urn:microsoft.com/office/officeart/2005/8/layout/gear1"/>
    <dgm:cxn modelId="{2B465341-E2B3-404E-B40C-8E48593AC9F6}" type="presParOf" srcId="{DFB807BC-CAE7-410A-A00F-1D589C153665}" destId="{C92111E4-F8F9-4E1C-A15A-0C93A679A40D}" srcOrd="10" destOrd="0" presId="urn:microsoft.com/office/officeart/2005/8/layout/gear1"/>
    <dgm:cxn modelId="{BFE3676D-DF6C-0947-A82A-4B0C68DC46BB}" type="presParOf" srcId="{DFB807BC-CAE7-410A-A00F-1D589C153665}" destId="{4B22C54C-21CB-4FE4-9597-CA021118D1D4}" srcOrd="11" destOrd="0" presId="urn:microsoft.com/office/officeart/2005/8/layout/gear1"/>
    <dgm:cxn modelId="{8761F75C-19ED-B24E-9D43-176F9DD6491E}" type="presParOf" srcId="{DFB807BC-CAE7-410A-A00F-1D589C153665}" destId="{41798028-DC2A-4E65-9C5D-8BF8219B9DB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3AA420E-A769-194B-8DE4-79282B495BA5}" type="doc">
      <dgm:prSet loTypeId="urn:microsoft.com/office/officeart/2005/8/layout/gear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DB0ACE11-0B50-7F4D-BA57-F65AC9D5645A}">
      <dgm:prSet phldrT="[文字]"/>
      <dgm:spPr/>
      <dgm:t>
        <a:bodyPr/>
        <a:lstStyle/>
        <a:p>
          <a:r>
            <a:rPr lang="zh-TW" altLang="en-US" dirty="0"/>
            <a:t>台北學</a:t>
          </a:r>
        </a:p>
      </dgm:t>
    </dgm:pt>
    <dgm:pt modelId="{027B00A1-CF06-CA49-BFD4-7C09783097B7}" type="par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00C5C741-C6B0-134E-B001-62290C52C6F8}" type="sib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D66AA955-042E-8A4A-B4FE-7399D53D8A11}">
      <dgm:prSet phldrT="[文字]"/>
      <dgm:spPr/>
      <dgm:t>
        <a:bodyPr/>
        <a:lstStyle/>
        <a:p>
          <a:r>
            <a:rPr lang="zh-TW" altLang="en-US" dirty="0"/>
            <a:t>印尼很有事</a:t>
          </a:r>
          <a:endParaRPr lang="en-US" altLang="zh-TW" dirty="0"/>
        </a:p>
      </dgm:t>
    </dgm:pt>
    <dgm:pt modelId="{FBDEFEE6-EC6D-E94D-8253-8C58F34387B5}" type="par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40C9FB30-629D-E745-9D6E-866A0ED11D42}" type="sib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37B433A4-B35D-A449-AFAA-8ECC00B36BAF}">
      <dgm:prSet phldrT="[文字]"/>
      <dgm:spPr/>
      <dgm:t>
        <a:bodyPr/>
        <a:lstStyle/>
        <a:p>
          <a:r>
            <a:rPr lang="zh-TW" altLang="en-US" dirty="0"/>
            <a:t>媒體識讀</a:t>
          </a:r>
          <a:endParaRPr lang="en-US" altLang="zh-TW" dirty="0"/>
        </a:p>
      </dgm:t>
    </dgm:pt>
    <dgm:pt modelId="{5262D00B-5852-624B-AA6E-E2EBC627EFAF}" type="par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7A57CFA8-3DD9-C343-8DAA-1EC043A311EC}" type="sib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C7C770F1-7182-F244-BE6C-238C13C3CB60}" type="pres">
      <dgm:prSet presAssocID="{C3AA420E-A769-194B-8DE4-79282B495BA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3864A6-8E80-804A-8225-B13CB33F37B8}" type="pres">
      <dgm:prSet presAssocID="{DB0ACE11-0B50-7F4D-BA57-F65AC9D5645A}" presName="gear1" presStyleLbl="node1" presStyleIdx="0" presStyleCnt="3">
        <dgm:presLayoutVars>
          <dgm:chMax val="1"/>
          <dgm:bulletEnabled val="1"/>
        </dgm:presLayoutVars>
      </dgm:prSet>
      <dgm:spPr/>
    </dgm:pt>
    <dgm:pt modelId="{6014AFD0-6DE3-3F4C-9640-C71B3D1DA48A}" type="pres">
      <dgm:prSet presAssocID="{DB0ACE11-0B50-7F4D-BA57-F65AC9D5645A}" presName="gear1srcNode" presStyleLbl="node1" presStyleIdx="0" presStyleCnt="3"/>
      <dgm:spPr/>
    </dgm:pt>
    <dgm:pt modelId="{8429595E-F7C0-5248-932B-0BACE14CA8E1}" type="pres">
      <dgm:prSet presAssocID="{DB0ACE11-0B50-7F4D-BA57-F65AC9D5645A}" presName="gear1dstNode" presStyleLbl="node1" presStyleIdx="0" presStyleCnt="3"/>
      <dgm:spPr/>
    </dgm:pt>
    <dgm:pt modelId="{CFDCB789-F8BB-6D48-8948-DBE03E906144}" type="pres">
      <dgm:prSet presAssocID="{D66AA955-042E-8A4A-B4FE-7399D53D8A11}" presName="gear2" presStyleLbl="node1" presStyleIdx="1" presStyleCnt="3">
        <dgm:presLayoutVars>
          <dgm:chMax val="1"/>
          <dgm:bulletEnabled val="1"/>
        </dgm:presLayoutVars>
      </dgm:prSet>
      <dgm:spPr/>
    </dgm:pt>
    <dgm:pt modelId="{49590FC0-C98A-B543-B320-25A3493405AB}" type="pres">
      <dgm:prSet presAssocID="{D66AA955-042E-8A4A-B4FE-7399D53D8A11}" presName="gear2srcNode" presStyleLbl="node1" presStyleIdx="1" presStyleCnt="3"/>
      <dgm:spPr/>
    </dgm:pt>
    <dgm:pt modelId="{FD7F1814-D557-9840-A2F6-F5B5D0FF58A5}" type="pres">
      <dgm:prSet presAssocID="{D66AA955-042E-8A4A-B4FE-7399D53D8A11}" presName="gear2dstNode" presStyleLbl="node1" presStyleIdx="1" presStyleCnt="3"/>
      <dgm:spPr/>
    </dgm:pt>
    <dgm:pt modelId="{749FDDBC-5CB2-1549-BE32-299FB620F73A}" type="pres">
      <dgm:prSet presAssocID="{37B433A4-B35D-A449-AFAA-8ECC00B36BAF}" presName="gear3" presStyleLbl="node1" presStyleIdx="2" presStyleCnt="3"/>
      <dgm:spPr/>
    </dgm:pt>
    <dgm:pt modelId="{B48578DF-A2CA-A548-A4A8-387C2F744FD5}" type="pres">
      <dgm:prSet presAssocID="{37B433A4-B35D-A449-AFAA-8ECC00B36BA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2514A4B-491E-2A47-9BA6-D4AF3D424FF1}" type="pres">
      <dgm:prSet presAssocID="{37B433A4-B35D-A449-AFAA-8ECC00B36BAF}" presName="gear3srcNode" presStyleLbl="node1" presStyleIdx="2" presStyleCnt="3"/>
      <dgm:spPr/>
    </dgm:pt>
    <dgm:pt modelId="{E62F4701-5E4F-434D-83F6-3A5C7CB0A4EB}" type="pres">
      <dgm:prSet presAssocID="{37B433A4-B35D-A449-AFAA-8ECC00B36BAF}" presName="gear3dstNode" presStyleLbl="node1" presStyleIdx="2" presStyleCnt="3"/>
      <dgm:spPr/>
    </dgm:pt>
    <dgm:pt modelId="{B24E369C-397E-7744-A725-223BF7D7D3C6}" type="pres">
      <dgm:prSet presAssocID="{00C5C741-C6B0-134E-B001-62290C52C6F8}" presName="connector1" presStyleLbl="sibTrans2D1" presStyleIdx="0" presStyleCnt="3"/>
      <dgm:spPr/>
    </dgm:pt>
    <dgm:pt modelId="{F9F5F2E7-C0BC-B04E-BD0D-0F775BB54EE2}" type="pres">
      <dgm:prSet presAssocID="{40C9FB30-629D-E745-9D6E-866A0ED11D42}" presName="connector2" presStyleLbl="sibTrans2D1" presStyleIdx="1" presStyleCnt="3"/>
      <dgm:spPr/>
    </dgm:pt>
    <dgm:pt modelId="{4525E37F-3578-0947-86F1-B165AA6C4B12}" type="pres">
      <dgm:prSet presAssocID="{7A57CFA8-3DD9-C343-8DAA-1EC043A311EC}" presName="connector3" presStyleLbl="sibTrans2D1" presStyleIdx="2" presStyleCnt="3"/>
      <dgm:spPr/>
    </dgm:pt>
  </dgm:ptLst>
  <dgm:cxnLst>
    <dgm:cxn modelId="{EFFEAC19-AE70-3C40-991A-B95C98B1F0FF}" srcId="{C3AA420E-A769-194B-8DE4-79282B495BA5}" destId="{D66AA955-042E-8A4A-B4FE-7399D53D8A11}" srcOrd="1" destOrd="0" parTransId="{FBDEFEE6-EC6D-E94D-8253-8C58F34387B5}" sibTransId="{40C9FB30-629D-E745-9D6E-866A0ED11D42}"/>
    <dgm:cxn modelId="{DD9ED33D-65C6-EE43-B5D7-F1D6EF33DBA9}" type="presOf" srcId="{DB0ACE11-0B50-7F4D-BA57-F65AC9D5645A}" destId="{6014AFD0-6DE3-3F4C-9640-C71B3D1DA48A}" srcOrd="1" destOrd="0" presId="urn:microsoft.com/office/officeart/2005/8/layout/gear1"/>
    <dgm:cxn modelId="{C50AC458-17B0-6F4A-AFA9-D22072FE3E6A}" type="presOf" srcId="{D66AA955-042E-8A4A-B4FE-7399D53D8A11}" destId="{CFDCB789-F8BB-6D48-8948-DBE03E906144}" srcOrd="0" destOrd="0" presId="urn:microsoft.com/office/officeart/2005/8/layout/gear1"/>
    <dgm:cxn modelId="{EC149F60-41FE-F64E-8F8C-A0EDC122BFBE}" type="presOf" srcId="{DB0ACE11-0B50-7F4D-BA57-F65AC9D5645A}" destId="{8429595E-F7C0-5248-932B-0BACE14CA8E1}" srcOrd="2" destOrd="0" presId="urn:microsoft.com/office/officeart/2005/8/layout/gear1"/>
    <dgm:cxn modelId="{FAE20868-5344-7C47-8DB1-A337E186CCE8}" type="presOf" srcId="{D66AA955-042E-8A4A-B4FE-7399D53D8A11}" destId="{49590FC0-C98A-B543-B320-25A3493405AB}" srcOrd="1" destOrd="0" presId="urn:microsoft.com/office/officeart/2005/8/layout/gear1"/>
    <dgm:cxn modelId="{3A4C4168-25C1-CB4A-A84B-4DBBC745C7FA}" type="presOf" srcId="{00C5C741-C6B0-134E-B001-62290C52C6F8}" destId="{B24E369C-397E-7744-A725-223BF7D7D3C6}" srcOrd="0" destOrd="0" presId="urn:microsoft.com/office/officeart/2005/8/layout/gear1"/>
    <dgm:cxn modelId="{01B8C26D-ECC9-A348-9ADF-90E8B83DD7F7}" type="presOf" srcId="{37B433A4-B35D-A449-AFAA-8ECC00B36BAF}" destId="{749FDDBC-5CB2-1549-BE32-299FB620F73A}" srcOrd="0" destOrd="0" presId="urn:microsoft.com/office/officeart/2005/8/layout/gear1"/>
    <dgm:cxn modelId="{7A809582-42F5-6346-AD80-1763F430DEFF}" type="presOf" srcId="{37B433A4-B35D-A449-AFAA-8ECC00B36BAF}" destId="{E62F4701-5E4F-434D-83F6-3A5C7CB0A4EB}" srcOrd="3" destOrd="0" presId="urn:microsoft.com/office/officeart/2005/8/layout/gear1"/>
    <dgm:cxn modelId="{40B0EA87-A979-4849-953A-8D308A1DC2FE}" type="presOf" srcId="{7A57CFA8-3DD9-C343-8DAA-1EC043A311EC}" destId="{4525E37F-3578-0947-86F1-B165AA6C4B12}" srcOrd="0" destOrd="0" presId="urn:microsoft.com/office/officeart/2005/8/layout/gear1"/>
    <dgm:cxn modelId="{B6168D90-7C6C-374D-BF5D-B1ACEEF6CF35}" srcId="{C3AA420E-A769-194B-8DE4-79282B495BA5}" destId="{DB0ACE11-0B50-7F4D-BA57-F65AC9D5645A}" srcOrd="0" destOrd="0" parTransId="{027B00A1-CF06-CA49-BFD4-7C09783097B7}" sibTransId="{00C5C741-C6B0-134E-B001-62290C52C6F8}"/>
    <dgm:cxn modelId="{C82DFE9C-8FD2-DD4F-80BF-3B43B61BC2CC}" type="presOf" srcId="{D66AA955-042E-8A4A-B4FE-7399D53D8A11}" destId="{FD7F1814-D557-9840-A2F6-F5B5D0FF58A5}" srcOrd="2" destOrd="0" presId="urn:microsoft.com/office/officeart/2005/8/layout/gear1"/>
    <dgm:cxn modelId="{054102A2-19DD-CB4D-B00A-11FE469C6198}" srcId="{C3AA420E-A769-194B-8DE4-79282B495BA5}" destId="{37B433A4-B35D-A449-AFAA-8ECC00B36BAF}" srcOrd="2" destOrd="0" parTransId="{5262D00B-5852-624B-AA6E-E2EBC627EFAF}" sibTransId="{7A57CFA8-3DD9-C343-8DAA-1EC043A311EC}"/>
    <dgm:cxn modelId="{B041F2B9-7175-F140-A2A4-8B06EFBF3858}" type="presOf" srcId="{40C9FB30-629D-E745-9D6E-866A0ED11D42}" destId="{F9F5F2E7-C0BC-B04E-BD0D-0F775BB54EE2}" srcOrd="0" destOrd="0" presId="urn:microsoft.com/office/officeart/2005/8/layout/gear1"/>
    <dgm:cxn modelId="{99E48ECC-4585-CF40-AFFC-F4EA24702204}" type="presOf" srcId="{37B433A4-B35D-A449-AFAA-8ECC00B36BAF}" destId="{B48578DF-A2CA-A548-A4A8-387C2F744FD5}" srcOrd="1" destOrd="0" presId="urn:microsoft.com/office/officeart/2005/8/layout/gear1"/>
    <dgm:cxn modelId="{997254D8-485B-6F45-B912-8D8604D33EF6}" type="presOf" srcId="{DB0ACE11-0B50-7F4D-BA57-F65AC9D5645A}" destId="{383864A6-8E80-804A-8225-B13CB33F37B8}" srcOrd="0" destOrd="0" presId="urn:microsoft.com/office/officeart/2005/8/layout/gear1"/>
    <dgm:cxn modelId="{E360D1F3-FAB4-9A47-B4B9-1F297EE7B9A1}" type="presOf" srcId="{C3AA420E-A769-194B-8DE4-79282B495BA5}" destId="{C7C770F1-7182-F244-BE6C-238C13C3CB60}" srcOrd="0" destOrd="0" presId="urn:microsoft.com/office/officeart/2005/8/layout/gear1"/>
    <dgm:cxn modelId="{F28C9CF8-A89C-F245-A4B4-AD86B84B013E}" type="presOf" srcId="{37B433A4-B35D-A449-AFAA-8ECC00B36BAF}" destId="{42514A4B-491E-2A47-9BA6-D4AF3D424FF1}" srcOrd="2" destOrd="0" presId="urn:microsoft.com/office/officeart/2005/8/layout/gear1"/>
    <dgm:cxn modelId="{3B59E756-8EAB-7442-ACE3-0487F0470BA7}" type="presParOf" srcId="{C7C770F1-7182-F244-BE6C-238C13C3CB60}" destId="{383864A6-8E80-804A-8225-B13CB33F37B8}" srcOrd="0" destOrd="0" presId="urn:microsoft.com/office/officeart/2005/8/layout/gear1"/>
    <dgm:cxn modelId="{71F5D795-1ED3-6C44-B09E-8F1D5E45802F}" type="presParOf" srcId="{C7C770F1-7182-F244-BE6C-238C13C3CB60}" destId="{6014AFD0-6DE3-3F4C-9640-C71B3D1DA48A}" srcOrd="1" destOrd="0" presId="urn:microsoft.com/office/officeart/2005/8/layout/gear1"/>
    <dgm:cxn modelId="{497B2AFD-86A2-094A-A231-07628CB7BD1B}" type="presParOf" srcId="{C7C770F1-7182-F244-BE6C-238C13C3CB60}" destId="{8429595E-F7C0-5248-932B-0BACE14CA8E1}" srcOrd="2" destOrd="0" presId="urn:microsoft.com/office/officeart/2005/8/layout/gear1"/>
    <dgm:cxn modelId="{8AD20DF2-9B08-C043-B51B-47C0E5C428C4}" type="presParOf" srcId="{C7C770F1-7182-F244-BE6C-238C13C3CB60}" destId="{CFDCB789-F8BB-6D48-8948-DBE03E906144}" srcOrd="3" destOrd="0" presId="urn:microsoft.com/office/officeart/2005/8/layout/gear1"/>
    <dgm:cxn modelId="{50D43188-FADC-A543-9C71-F3945FEC6818}" type="presParOf" srcId="{C7C770F1-7182-F244-BE6C-238C13C3CB60}" destId="{49590FC0-C98A-B543-B320-25A3493405AB}" srcOrd="4" destOrd="0" presId="urn:microsoft.com/office/officeart/2005/8/layout/gear1"/>
    <dgm:cxn modelId="{2BCB6034-467B-7144-8898-81A171786222}" type="presParOf" srcId="{C7C770F1-7182-F244-BE6C-238C13C3CB60}" destId="{FD7F1814-D557-9840-A2F6-F5B5D0FF58A5}" srcOrd="5" destOrd="0" presId="urn:microsoft.com/office/officeart/2005/8/layout/gear1"/>
    <dgm:cxn modelId="{97598760-2D1D-064B-9997-ED05A75F9628}" type="presParOf" srcId="{C7C770F1-7182-F244-BE6C-238C13C3CB60}" destId="{749FDDBC-5CB2-1549-BE32-299FB620F73A}" srcOrd="6" destOrd="0" presId="urn:microsoft.com/office/officeart/2005/8/layout/gear1"/>
    <dgm:cxn modelId="{2FBC5902-B781-E441-87A8-C5C9638456C5}" type="presParOf" srcId="{C7C770F1-7182-F244-BE6C-238C13C3CB60}" destId="{B48578DF-A2CA-A548-A4A8-387C2F744FD5}" srcOrd="7" destOrd="0" presId="urn:microsoft.com/office/officeart/2005/8/layout/gear1"/>
    <dgm:cxn modelId="{6D6957CD-5EF2-CD4F-93F5-454ED2691584}" type="presParOf" srcId="{C7C770F1-7182-F244-BE6C-238C13C3CB60}" destId="{42514A4B-491E-2A47-9BA6-D4AF3D424FF1}" srcOrd="8" destOrd="0" presId="urn:microsoft.com/office/officeart/2005/8/layout/gear1"/>
    <dgm:cxn modelId="{A75E892A-767E-AD4E-8200-47AF6D293959}" type="presParOf" srcId="{C7C770F1-7182-F244-BE6C-238C13C3CB60}" destId="{E62F4701-5E4F-434D-83F6-3A5C7CB0A4EB}" srcOrd="9" destOrd="0" presId="urn:microsoft.com/office/officeart/2005/8/layout/gear1"/>
    <dgm:cxn modelId="{4D126779-710C-EE44-8CBB-81C5BF8E6327}" type="presParOf" srcId="{C7C770F1-7182-F244-BE6C-238C13C3CB60}" destId="{B24E369C-397E-7744-A725-223BF7D7D3C6}" srcOrd="10" destOrd="0" presId="urn:microsoft.com/office/officeart/2005/8/layout/gear1"/>
    <dgm:cxn modelId="{06EC43AB-8EBD-2544-A6C0-6A080714CF15}" type="presParOf" srcId="{C7C770F1-7182-F244-BE6C-238C13C3CB60}" destId="{F9F5F2E7-C0BC-B04E-BD0D-0F775BB54EE2}" srcOrd="11" destOrd="0" presId="urn:microsoft.com/office/officeart/2005/8/layout/gear1"/>
    <dgm:cxn modelId="{96F9CA8C-BD8A-2546-BC6D-05918D7AB9E8}" type="presParOf" srcId="{C7C770F1-7182-F244-BE6C-238C13C3CB60}" destId="{4525E37F-3578-0947-86F1-B165AA6C4B1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F9E1D00-5381-4546-9EAB-C311287F36BD}" type="doc">
      <dgm:prSet loTypeId="urn:microsoft.com/office/officeart/2005/8/layout/gear1" loCatId="" qsTypeId="urn:microsoft.com/office/officeart/2005/8/quickstyle/simple1" qsCatId="simple" csTypeId="urn:microsoft.com/office/officeart/2005/8/colors/colorful1" csCatId="colorful" phldr="1"/>
      <dgm:spPr/>
    </dgm:pt>
    <dgm:pt modelId="{21AE9F9E-52DE-D443-B0FE-23EBBDB960A4}">
      <dgm:prSet phldrT="[文字]"/>
      <dgm:spPr/>
      <dgm:t>
        <a:bodyPr/>
        <a:lstStyle/>
        <a:p>
          <a:r>
            <a:rPr lang="zh-TW" altLang="en-US" dirty="0"/>
            <a:t>無家者</a:t>
          </a:r>
          <a:endParaRPr lang="en-US" altLang="zh-TW" dirty="0"/>
        </a:p>
        <a:p>
          <a:r>
            <a:rPr lang="zh-TW" altLang="en-US" dirty="0"/>
            <a:t>計劃</a:t>
          </a:r>
        </a:p>
      </dgm:t>
    </dgm:pt>
    <dgm:pt modelId="{A139087C-F67D-F742-B631-85F664D8A0C3}" type="par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0CBB8DDD-F5FE-8644-BBCB-CC985BFAAB78}" type="sib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D9B9EF1B-94C5-1F4C-9672-610C69694BD3}">
      <dgm:prSet phldrT="[文字]"/>
      <dgm:spPr/>
      <dgm:t>
        <a:bodyPr/>
        <a:lstStyle/>
        <a:p>
          <a:r>
            <a:rPr lang="zh-TW" altLang="en-US" dirty="0"/>
            <a:t>世界學</a:t>
          </a:r>
        </a:p>
      </dgm:t>
    </dgm:pt>
    <dgm:pt modelId="{6F5CC660-DC4E-BB4B-9EF9-E1542393B011}" type="par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3D36D8BE-91E1-014A-9DEF-2B84D1DBD8E1}" type="sib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4C1BC3FA-1F16-D94C-A52D-9803D8B845DE}">
      <dgm:prSet phldrT="[文字]"/>
      <dgm:spPr/>
      <dgm:t>
        <a:bodyPr/>
        <a:lstStyle/>
        <a:p>
          <a:r>
            <a:rPr lang="zh-TW" altLang="en-US" dirty="0"/>
            <a:t>台灣學</a:t>
          </a:r>
        </a:p>
      </dgm:t>
    </dgm:pt>
    <dgm:pt modelId="{C0E48BDB-15A3-FC4B-81D3-66F8A227A005}" type="par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E4081D4A-F23D-804B-8401-29882D77CCE2}" type="sib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38AD1566-56F6-194F-B5EC-3B54A94C6435}" type="pres">
      <dgm:prSet presAssocID="{FF9E1D00-5381-4546-9EAB-C311287F36B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34E2F1D-A2E1-7946-B251-8A41A42651E3}" type="pres">
      <dgm:prSet presAssocID="{21AE9F9E-52DE-D443-B0FE-23EBBDB960A4}" presName="gear1" presStyleLbl="node1" presStyleIdx="0" presStyleCnt="3">
        <dgm:presLayoutVars>
          <dgm:chMax val="1"/>
          <dgm:bulletEnabled val="1"/>
        </dgm:presLayoutVars>
      </dgm:prSet>
      <dgm:spPr/>
    </dgm:pt>
    <dgm:pt modelId="{E4E91235-7BB4-7F4B-B57B-47542FFB751E}" type="pres">
      <dgm:prSet presAssocID="{21AE9F9E-52DE-D443-B0FE-23EBBDB960A4}" presName="gear1srcNode" presStyleLbl="node1" presStyleIdx="0" presStyleCnt="3"/>
      <dgm:spPr/>
    </dgm:pt>
    <dgm:pt modelId="{E212B239-AD1F-494D-AE56-46DB492C8609}" type="pres">
      <dgm:prSet presAssocID="{21AE9F9E-52DE-D443-B0FE-23EBBDB960A4}" presName="gear1dstNode" presStyleLbl="node1" presStyleIdx="0" presStyleCnt="3"/>
      <dgm:spPr/>
    </dgm:pt>
    <dgm:pt modelId="{C47A100C-C6F0-B544-822C-92D10C5488C1}" type="pres">
      <dgm:prSet presAssocID="{D9B9EF1B-94C5-1F4C-9672-610C69694BD3}" presName="gear2" presStyleLbl="node1" presStyleIdx="1" presStyleCnt="3">
        <dgm:presLayoutVars>
          <dgm:chMax val="1"/>
          <dgm:bulletEnabled val="1"/>
        </dgm:presLayoutVars>
      </dgm:prSet>
      <dgm:spPr/>
    </dgm:pt>
    <dgm:pt modelId="{DA592D01-5EDD-F444-BF9D-360EF8D9B8DE}" type="pres">
      <dgm:prSet presAssocID="{D9B9EF1B-94C5-1F4C-9672-610C69694BD3}" presName="gear2srcNode" presStyleLbl="node1" presStyleIdx="1" presStyleCnt="3"/>
      <dgm:spPr/>
    </dgm:pt>
    <dgm:pt modelId="{E1F8E971-F32F-8D41-8998-6D6842F0F1CB}" type="pres">
      <dgm:prSet presAssocID="{D9B9EF1B-94C5-1F4C-9672-610C69694BD3}" presName="gear2dstNode" presStyleLbl="node1" presStyleIdx="1" presStyleCnt="3"/>
      <dgm:spPr/>
    </dgm:pt>
    <dgm:pt modelId="{5C6D6290-A987-DB4F-B713-E39A4160CC8A}" type="pres">
      <dgm:prSet presAssocID="{4C1BC3FA-1F16-D94C-A52D-9803D8B845DE}" presName="gear3" presStyleLbl="node1" presStyleIdx="2" presStyleCnt="3"/>
      <dgm:spPr/>
    </dgm:pt>
    <dgm:pt modelId="{B64C6005-E633-1441-82B4-677783DA2EF3}" type="pres">
      <dgm:prSet presAssocID="{4C1BC3FA-1F16-D94C-A52D-9803D8B845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4EA6F2C-2FC0-D045-B763-E21690FFE3B2}" type="pres">
      <dgm:prSet presAssocID="{4C1BC3FA-1F16-D94C-A52D-9803D8B845DE}" presName="gear3srcNode" presStyleLbl="node1" presStyleIdx="2" presStyleCnt="3"/>
      <dgm:spPr/>
    </dgm:pt>
    <dgm:pt modelId="{8F2AFF87-78F1-124A-B1EE-E16E6413DE78}" type="pres">
      <dgm:prSet presAssocID="{4C1BC3FA-1F16-D94C-A52D-9803D8B845DE}" presName="gear3dstNode" presStyleLbl="node1" presStyleIdx="2" presStyleCnt="3"/>
      <dgm:spPr/>
    </dgm:pt>
    <dgm:pt modelId="{627E0226-4D3A-8E46-A73F-0974B0F705E9}" type="pres">
      <dgm:prSet presAssocID="{0CBB8DDD-F5FE-8644-BBCB-CC985BFAAB78}" presName="connector1" presStyleLbl="sibTrans2D1" presStyleIdx="0" presStyleCnt="3"/>
      <dgm:spPr/>
    </dgm:pt>
    <dgm:pt modelId="{3181C069-E93A-3346-AC35-C0FD04DA428D}" type="pres">
      <dgm:prSet presAssocID="{3D36D8BE-91E1-014A-9DEF-2B84D1DBD8E1}" presName="connector2" presStyleLbl="sibTrans2D1" presStyleIdx="1" presStyleCnt="3"/>
      <dgm:spPr/>
    </dgm:pt>
    <dgm:pt modelId="{89C9F260-583E-1240-BFDC-501D1B2221C3}" type="pres">
      <dgm:prSet presAssocID="{E4081D4A-F23D-804B-8401-29882D77CCE2}" presName="connector3" presStyleLbl="sibTrans2D1" presStyleIdx="2" presStyleCnt="3"/>
      <dgm:spPr/>
    </dgm:pt>
  </dgm:ptLst>
  <dgm:cxnLst>
    <dgm:cxn modelId="{8143DF07-4146-754D-B7D6-38329CBA347B}" type="presOf" srcId="{D9B9EF1B-94C5-1F4C-9672-610C69694BD3}" destId="{DA592D01-5EDD-F444-BF9D-360EF8D9B8DE}" srcOrd="1" destOrd="0" presId="urn:microsoft.com/office/officeart/2005/8/layout/gear1"/>
    <dgm:cxn modelId="{A2B25B1D-1406-BA4D-8F37-C835ADE3C2EA}" type="presOf" srcId="{4C1BC3FA-1F16-D94C-A52D-9803D8B845DE}" destId="{B64C6005-E633-1441-82B4-677783DA2EF3}" srcOrd="1" destOrd="0" presId="urn:microsoft.com/office/officeart/2005/8/layout/gear1"/>
    <dgm:cxn modelId="{3218DB2E-8FAF-B944-9E66-A571B5196216}" type="presOf" srcId="{D9B9EF1B-94C5-1F4C-9672-610C69694BD3}" destId="{C47A100C-C6F0-B544-822C-92D10C5488C1}" srcOrd="0" destOrd="0" presId="urn:microsoft.com/office/officeart/2005/8/layout/gear1"/>
    <dgm:cxn modelId="{FC455143-C456-414F-9954-5D241A73AC96}" type="presOf" srcId="{0CBB8DDD-F5FE-8644-BBCB-CC985BFAAB78}" destId="{627E0226-4D3A-8E46-A73F-0974B0F705E9}" srcOrd="0" destOrd="0" presId="urn:microsoft.com/office/officeart/2005/8/layout/gear1"/>
    <dgm:cxn modelId="{674D7F49-433C-944E-8E73-333F143129DC}" type="presOf" srcId="{D9B9EF1B-94C5-1F4C-9672-610C69694BD3}" destId="{E1F8E971-F32F-8D41-8998-6D6842F0F1CB}" srcOrd="2" destOrd="0" presId="urn:microsoft.com/office/officeart/2005/8/layout/gear1"/>
    <dgm:cxn modelId="{88638B4D-2B08-1646-BB21-1B6950A46E05}" type="presOf" srcId="{E4081D4A-F23D-804B-8401-29882D77CCE2}" destId="{89C9F260-583E-1240-BFDC-501D1B2221C3}" srcOrd="0" destOrd="0" presId="urn:microsoft.com/office/officeart/2005/8/layout/gear1"/>
    <dgm:cxn modelId="{E56A3A5E-8D17-AA4D-B704-49208936DCF4}" srcId="{FF9E1D00-5381-4546-9EAB-C311287F36BD}" destId="{4C1BC3FA-1F16-D94C-A52D-9803D8B845DE}" srcOrd="2" destOrd="0" parTransId="{C0E48BDB-15A3-FC4B-81D3-66F8A227A005}" sibTransId="{E4081D4A-F23D-804B-8401-29882D77CCE2}"/>
    <dgm:cxn modelId="{08BA9C69-092B-074A-8D04-0CE70F2C288D}" type="presOf" srcId="{21AE9F9E-52DE-D443-B0FE-23EBBDB960A4}" destId="{E212B239-AD1F-494D-AE56-46DB492C8609}" srcOrd="2" destOrd="0" presId="urn:microsoft.com/office/officeart/2005/8/layout/gear1"/>
    <dgm:cxn modelId="{C4D0C775-858B-7743-83D5-C09C2DD08D5C}" srcId="{FF9E1D00-5381-4546-9EAB-C311287F36BD}" destId="{D9B9EF1B-94C5-1F4C-9672-610C69694BD3}" srcOrd="1" destOrd="0" parTransId="{6F5CC660-DC4E-BB4B-9EF9-E1542393B011}" sibTransId="{3D36D8BE-91E1-014A-9DEF-2B84D1DBD8E1}"/>
    <dgm:cxn modelId="{E360A97A-4D5A-474B-B4E1-A68531288238}" type="presOf" srcId="{3D36D8BE-91E1-014A-9DEF-2B84D1DBD8E1}" destId="{3181C069-E93A-3346-AC35-C0FD04DA428D}" srcOrd="0" destOrd="0" presId="urn:microsoft.com/office/officeart/2005/8/layout/gear1"/>
    <dgm:cxn modelId="{D5876D82-9183-E046-B7B7-74C90BA1151B}" type="presOf" srcId="{21AE9F9E-52DE-D443-B0FE-23EBBDB960A4}" destId="{E4E91235-7BB4-7F4B-B57B-47542FFB751E}" srcOrd="1" destOrd="0" presId="urn:microsoft.com/office/officeart/2005/8/layout/gear1"/>
    <dgm:cxn modelId="{BA9AC49A-1879-C842-A95B-9786FE40AAF8}" type="presOf" srcId="{4C1BC3FA-1F16-D94C-A52D-9803D8B845DE}" destId="{B4EA6F2C-2FC0-D045-B763-E21690FFE3B2}" srcOrd="2" destOrd="0" presId="urn:microsoft.com/office/officeart/2005/8/layout/gear1"/>
    <dgm:cxn modelId="{A56C2F9D-6F80-D54D-84C4-9065159CB7C3}" srcId="{FF9E1D00-5381-4546-9EAB-C311287F36BD}" destId="{21AE9F9E-52DE-D443-B0FE-23EBBDB960A4}" srcOrd="0" destOrd="0" parTransId="{A139087C-F67D-F742-B631-85F664D8A0C3}" sibTransId="{0CBB8DDD-F5FE-8644-BBCB-CC985BFAAB78}"/>
    <dgm:cxn modelId="{8243FFB5-B510-3B49-BB0C-1A9856410783}" type="presOf" srcId="{21AE9F9E-52DE-D443-B0FE-23EBBDB960A4}" destId="{034E2F1D-A2E1-7946-B251-8A41A42651E3}" srcOrd="0" destOrd="0" presId="urn:microsoft.com/office/officeart/2005/8/layout/gear1"/>
    <dgm:cxn modelId="{D773EDB7-D21D-3F41-875A-D6724D6BE17D}" type="presOf" srcId="{4C1BC3FA-1F16-D94C-A52D-9803D8B845DE}" destId="{8F2AFF87-78F1-124A-B1EE-E16E6413DE78}" srcOrd="3" destOrd="0" presId="urn:microsoft.com/office/officeart/2005/8/layout/gear1"/>
    <dgm:cxn modelId="{46F9A4E5-8221-874D-978E-E813AB45E0F9}" type="presOf" srcId="{FF9E1D00-5381-4546-9EAB-C311287F36BD}" destId="{38AD1566-56F6-194F-B5EC-3B54A94C6435}" srcOrd="0" destOrd="0" presId="urn:microsoft.com/office/officeart/2005/8/layout/gear1"/>
    <dgm:cxn modelId="{795590F5-126D-674B-A301-633142252C30}" type="presOf" srcId="{4C1BC3FA-1F16-D94C-A52D-9803D8B845DE}" destId="{5C6D6290-A987-DB4F-B713-E39A4160CC8A}" srcOrd="0" destOrd="0" presId="urn:microsoft.com/office/officeart/2005/8/layout/gear1"/>
    <dgm:cxn modelId="{F9CF29AF-2AE9-564A-9C95-5043AE52D2BA}" type="presParOf" srcId="{38AD1566-56F6-194F-B5EC-3B54A94C6435}" destId="{034E2F1D-A2E1-7946-B251-8A41A42651E3}" srcOrd="0" destOrd="0" presId="urn:microsoft.com/office/officeart/2005/8/layout/gear1"/>
    <dgm:cxn modelId="{FDA1F3BF-6892-364D-B956-4978DED3D73F}" type="presParOf" srcId="{38AD1566-56F6-194F-B5EC-3B54A94C6435}" destId="{E4E91235-7BB4-7F4B-B57B-47542FFB751E}" srcOrd="1" destOrd="0" presId="urn:microsoft.com/office/officeart/2005/8/layout/gear1"/>
    <dgm:cxn modelId="{717C941B-6931-7641-B434-50459714268A}" type="presParOf" srcId="{38AD1566-56F6-194F-B5EC-3B54A94C6435}" destId="{E212B239-AD1F-494D-AE56-46DB492C8609}" srcOrd="2" destOrd="0" presId="urn:microsoft.com/office/officeart/2005/8/layout/gear1"/>
    <dgm:cxn modelId="{610B11AB-D104-CA46-A947-3C52CD7C8F1A}" type="presParOf" srcId="{38AD1566-56F6-194F-B5EC-3B54A94C6435}" destId="{C47A100C-C6F0-B544-822C-92D10C5488C1}" srcOrd="3" destOrd="0" presId="urn:microsoft.com/office/officeart/2005/8/layout/gear1"/>
    <dgm:cxn modelId="{19217B4F-D538-3043-807E-FAC514110961}" type="presParOf" srcId="{38AD1566-56F6-194F-B5EC-3B54A94C6435}" destId="{DA592D01-5EDD-F444-BF9D-360EF8D9B8DE}" srcOrd="4" destOrd="0" presId="urn:microsoft.com/office/officeart/2005/8/layout/gear1"/>
    <dgm:cxn modelId="{76C860CB-29A5-9C4E-9EC9-2AD23A730C0E}" type="presParOf" srcId="{38AD1566-56F6-194F-B5EC-3B54A94C6435}" destId="{E1F8E971-F32F-8D41-8998-6D6842F0F1CB}" srcOrd="5" destOrd="0" presId="urn:microsoft.com/office/officeart/2005/8/layout/gear1"/>
    <dgm:cxn modelId="{45D1EE65-8A6F-F142-8FBF-93FE9E1DEDAD}" type="presParOf" srcId="{38AD1566-56F6-194F-B5EC-3B54A94C6435}" destId="{5C6D6290-A987-DB4F-B713-E39A4160CC8A}" srcOrd="6" destOrd="0" presId="urn:microsoft.com/office/officeart/2005/8/layout/gear1"/>
    <dgm:cxn modelId="{FB74D134-E089-5441-B38D-CFC89DF7E254}" type="presParOf" srcId="{38AD1566-56F6-194F-B5EC-3B54A94C6435}" destId="{B64C6005-E633-1441-82B4-677783DA2EF3}" srcOrd="7" destOrd="0" presId="urn:microsoft.com/office/officeart/2005/8/layout/gear1"/>
    <dgm:cxn modelId="{389A79ED-DB72-874A-937A-A992C4C6B216}" type="presParOf" srcId="{38AD1566-56F6-194F-B5EC-3B54A94C6435}" destId="{B4EA6F2C-2FC0-D045-B763-E21690FFE3B2}" srcOrd="8" destOrd="0" presId="urn:microsoft.com/office/officeart/2005/8/layout/gear1"/>
    <dgm:cxn modelId="{F0B67A62-C52B-BD42-A751-1AB6E7CB2196}" type="presParOf" srcId="{38AD1566-56F6-194F-B5EC-3B54A94C6435}" destId="{8F2AFF87-78F1-124A-B1EE-E16E6413DE78}" srcOrd="9" destOrd="0" presId="urn:microsoft.com/office/officeart/2005/8/layout/gear1"/>
    <dgm:cxn modelId="{AA6D9FDB-EAD9-6043-807C-92B87A32DF2B}" type="presParOf" srcId="{38AD1566-56F6-194F-B5EC-3B54A94C6435}" destId="{627E0226-4D3A-8E46-A73F-0974B0F705E9}" srcOrd="10" destOrd="0" presId="urn:microsoft.com/office/officeart/2005/8/layout/gear1"/>
    <dgm:cxn modelId="{767E1C6B-3801-894E-A87D-A22E49C5EE17}" type="presParOf" srcId="{38AD1566-56F6-194F-B5EC-3B54A94C6435}" destId="{3181C069-E93A-3346-AC35-C0FD04DA428D}" srcOrd="11" destOrd="0" presId="urn:microsoft.com/office/officeart/2005/8/layout/gear1"/>
    <dgm:cxn modelId="{16B99229-A89F-AC4A-919A-9239A77A011A}" type="presParOf" srcId="{38AD1566-56F6-194F-B5EC-3B54A94C6435}" destId="{89C9F260-583E-1240-BFDC-501D1B2221C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9E1D00-5381-4546-9EAB-C311287F36BD}" type="doc">
      <dgm:prSet loTypeId="urn:microsoft.com/office/officeart/2005/8/layout/gear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1AE9F9E-52DE-D443-B0FE-23EBBDB960A4}">
      <dgm:prSet phldrT="[文字]"/>
      <dgm:spPr/>
      <dgm:t>
        <a:bodyPr/>
        <a:lstStyle/>
        <a:p>
          <a:r>
            <a:rPr lang="zh-TW" altLang="en-US" dirty="0"/>
            <a:t>移地學習、壯遊</a:t>
          </a:r>
          <a:endParaRPr lang="en-US" altLang="zh-TW" dirty="0"/>
        </a:p>
      </dgm:t>
    </dgm:pt>
    <dgm:pt modelId="{A139087C-F67D-F742-B631-85F664D8A0C3}" type="par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0CBB8DDD-F5FE-8644-BBCB-CC985BFAAB78}" type="sib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D9B9EF1B-94C5-1F4C-9672-610C69694BD3}">
      <dgm:prSet phldrT="[文字]"/>
      <dgm:spPr/>
      <dgm:t>
        <a:bodyPr/>
        <a:lstStyle/>
        <a:p>
          <a:r>
            <a:rPr lang="zh-TW" altLang="en-US" dirty="0"/>
            <a:t>程式與機器人</a:t>
          </a:r>
        </a:p>
      </dgm:t>
    </dgm:pt>
    <dgm:pt modelId="{6F5CC660-DC4E-BB4B-9EF9-E1542393B011}" type="par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3D36D8BE-91E1-014A-9DEF-2B84D1DBD8E1}" type="sib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4C1BC3FA-1F16-D94C-A52D-9803D8B845DE}">
      <dgm:prSet phldrT="[文字]"/>
      <dgm:spPr/>
      <dgm:t>
        <a:bodyPr/>
        <a:lstStyle/>
        <a:p>
          <a:r>
            <a:rPr lang="zh-TW" altLang="en-US" dirty="0"/>
            <a:t>科學</a:t>
          </a:r>
          <a:r>
            <a:rPr lang="en-US" altLang="zh-TW" dirty="0"/>
            <a:t>Maker</a:t>
          </a:r>
          <a:endParaRPr lang="zh-TW" altLang="en-US" dirty="0"/>
        </a:p>
      </dgm:t>
    </dgm:pt>
    <dgm:pt modelId="{C0E48BDB-15A3-FC4B-81D3-66F8A227A005}" type="par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E4081D4A-F23D-804B-8401-29882D77CCE2}" type="sib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38AD1566-56F6-194F-B5EC-3B54A94C6435}" type="pres">
      <dgm:prSet presAssocID="{FF9E1D00-5381-4546-9EAB-C311287F36B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34E2F1D-A2E1-7946-B251-8A41A42651E3}" type="pres">
      <dgm:prSet presAssocID="{21AE9F9E-52DE-D443-B0FE-23EBBDB960A4}" presName="gear1" presStyleLbl="node1" presStyleIdx="0" presStyleCnt="3">
        <dgm:presLayoutVars>
          <dgm:chMax val="1"/>
          <dgm:bulletEnabled val="1"/>
        </dgm:presLayoutVars>
      </dgm:prSet>
      <dgm:spPr/>
    </dgm:pt>
    <dgm:pt modelId="{E4E91235-7BB4-7F4B-B57B-47542FFB751E}" type="pres">
      <dgm:prSet presAssocID="{21AE9F9E-52DE-D443-B0FE-23EBBDB960A4}" presName="gear1srcNode" presStyleLbl="node1" presStyleIdx="0" presStyleCnt="3"/>
      <dgm:spPr/>
    </dgm:pt>
    <dgm:pt modelId="{E212B239-AD1F-494D-AE56-46DB492C8609}" type="pres">
      <dgm:prSet presAssocID="{21AE9F9E-52DE-D443-B0FE-23EBBDB960A4}" presName="gear1dstNode" presStyleLbl="node1" presStyleIdx="0" presStyleCnt="3"/>
      <dgm:spPr/>
    </dgm:pt>
    <dgm:pt modelId="{C47A100C-C6F0-B544-822C-92D10C5488C1}" type="pres">
      <dgm:prSet presAssocID="{D9B9EF1B-94C5-1F4C-9672-610C69694BD3}" presName="gear2" presStyleLbl="node1" presStyleIdx="1" presStyleCnt="3">
        <dgm:presLayoutVars>
          <dgm:chMax val="1"/>
          <dgm:bulletEnabled val="1"/>
        </dgm:presLayoutVars>
      </dgm:prSet>
      <dgm:spPr/>
    </dgm:pt>
    <dgm:pt modelId="{DA592D01-5EDD-F444-BF9D-360EF8D9B8DE}" type="pres">
      <dgm:prSet presAssocID="{D9B9EF1B-94C5-1F4C-9672-610C69694BD3}" presName="gear2srcNode" presStyleLbl="node1" presStyleIdx="1" presStyleCnt="3"/>
      <dgm:spPr/>
    </dgm:pt>
    <dgm:pt modelId="{E1F8E971-F32F-8D41-8998-6D6842F0F1CB}" type="pres">
      <dgm:prSet presAssocID="{D9B9EF1B-94C5-1F4C-9672-610C69694BD3}" presName="gear2dstNode" presStyleLbl="node1" presStyleIdx="1" presStyleCnt="3"/>
      <dgm:spPr/>
    </dgm:pt>
    <dgm:pt modelId="{5C6D6290-A987-DB4F-B713-E39A4160CC8A}" type="pres">
      <dgm:prSet presAssocID="{4C1BC3FA-1F16-D94C-A52D-9803D8B845DE}" presName="gear3" presStyleLbl="node1" presStyleIdx="2" presStyleCnt="3" custLinFactNeighborX="6454" custLinFactNeighborY="-6542"/>
      <dgm:spPr/>
    </dgm:pt>
    <dgm:pt modelId="{B64C6005-E633-1441-82B4-677783DA2EF3}" type="pres">
      <dgm:prSet presAssocID="{4C1BC3FA-1F16-D94C-A52D-9803D8B845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4EA6F2C-2FC0-D045-B763-E21690FFE3B2}" type="pres">
      <dgm:prSet presAssocID="{4C1BC3FA-1F16-D94C-A52D-9803D8B845DE}" presName="gear3srcNode" presStyleLbl="node1" presStyleIdx="2" presStyleCnt="3"/>
      <dgm:spPr/>
    </dgm:pt>
    <dgm:pt modelId="{8F2AFF87-78F1-124A-B1EE-E16E6413DE78}" type="pres">
      <dgm:prSet presAssocID="{4C1BC3FA-1F16-D94C-A52D-9803D8B845DE}" presName="gear3dstNode" presStyleLbl="node1" presStyleIdx="2" presStyleCnt="3"/>
      <dgm:spPr/>
    </dgm:pt>
    <dgm:pt modelId="{627E0226-4D3A-8E46-A73F-0974B0F705E9}" type="pres">
      <dgm:prSet presAssocID="{0CBB8DDD-F5FE-8644-BBCB-CC985BFAAB78}" presName="connector1" presStyleLbl="sibTrans2D1" presStyleIdx="0" presStyleCnt="3"/>
      <dgm:spPr/>
    </dgm:pt>
    <dgm:pt modelId="{3181C069-E93A-3346-AC35-C0FD04DA428D}" type="pres">
      <dgm:prSet presAssocID="{3D36D8BE-91E1-014A-9DEF-2B84D1DBD8E1}" presName="connector2" presStyleLbl="sibTrans2D1" presStyleIdx="1" presStyleCnt="3"/>
      <dgm:spPr/>
    </dgm:pt>
    <dgm:pt modelId="{89C9F260-583E-1240-BFDC-501D1B2221C3}" type="pres">
      <dgm:prSet presAssocID="{E4081D4A-F23D-804B-8401-29882D77CCE2}" presName="connector3" presStyleLbl="sibTrans2D1" presStyleIdx="2" presStyleCnt="3"/>
      <dgm:spPr/>
    </dgm:pt>
  </dgm:ptLst>
  <dgm:cxnLst>
    <dgm:cxn modelId="{8143DF07-4146-754D-B7D6-38329CBA347B}" type="presOf" srcId="{D9B9EF1B-94C5-1F4C-9672-610C69694BD3}" destId="{DA592D01-5EDD-F444-BF9D-360EF8D9B8DE}" srcOrd="1" destOrd="0" presId="urn:microsoft.com/office/officeart/2005/8/layout/gear1"/>
    <dgm:cxn modelId="{A2B25B1D-1406-BA4D-8F37-C835ADE3C2EA}" type="presOf" srcId="{4C1BC3FA-1F16-D94C-A52D-9803D8B845DE}" destId="{B64C6005-E633-1441-82B4-677783DA2EF3}" srcOrd="1" destOrd="0" presId="urn:microsoft.com/office/officeart/2005/8/layout/gear1"/>
    <dgm:cxn modelId="{3218DB2E-8FAF-B944-9E66-A571B5196216}" type="presOf" srcId="{D9B9EF1B-94C5-1F4C-9672-610C69694BD3}" destId="{C47A100C-C6F0-B544-822C-92D10C5488C1}" srcOrd="0" destOrd="0" presId="urn:microsoft.com/office/officeart/2005/8/layout/gear1"/>
    <dgm:cxn modelId="{FC455143-C456-414F-9954-5D241A73AC96}" type="presOf" srcId="{0CBB8DDD-F5FE-8644-BBCB-CC985BFAAB78}" destId="{627E0226-4D3A-8E46-A73F-0974B0F705E9}" srcOrd="0" destOrd="0" presId="urn:microsoft.com/office/officeart/2005/8/layout/gear1"/>
    <dgm:cxn modelId="{674D7F49-433C-944E-8E73-333F143129DC}" type="presOf" srcId="{D9B9EF1B-94C5-1F4C-9672-610C69694BD3}" destId="{E1F8E971-F32F-8D41-8998-6D6842F0F1CB}" srcOrd="2" destOrd="0" presId="urn:microsoft.com/office/officeart/2005/8/layout/gear1"/>
    <dgm:cxn modelId="{88638B4D-2B08-1646-BB21-1B6950A46E05}" type="presOf" srcId="{E4081D4A-F23D-804B-8401-29882D77CCE2}" destId="{89C9F260-583E-1240-BFDC-501D1B2221C3}" srcOrd="0" destOrd="0" presId="urn:microsoft.com/office/officeart/2005/8/layout/gear1"/>
    <dgm:cxn modelId="{E56A3A5E-8D17-AA4D-B704-49208936DCF4}" srcId="{FF9E1D00-5381-4546-9EAB-C311287F36BD}" destId="{4C1BC3FA-1F16-D94C-A52D-9803D8B845DE}" srcOrd="2" destOrd="0" parTransId="{C0E48BDB-15A3-FC4B-81D3-66F8A227A005}" sibTransId="{E4081D4A-F23D-804B-8401-29882D77CCE2}"/>
    <dgm:cxn modelId="{08BA9C69-092B-074A-8D04-0CE70F2C288D}" type="presOf" srcId="{21AE9F9E-52DE-D443-B0FE-23EBBDB960A4}" destId="{E212B239-AD1F-494D-AE56-46DB492C8609}" srcOrd="2" destOrd="0" presId="urn:microsoft.com/office/officeart/2005/8/layout/gear1"/>
    <dgm:cxn modelId="{C4D0C775-858B-7743-83D5-C09C2DD08D5C}" srcId="{FF9E1D00-5381-4546-9EAB-C311287F36BD}" destId="{D9B9EF1B-94C5-1F4C-9672-610C69694BD3}" srcOrd="1" destOrd="0" parTransId="{6F5CC660-DC4E-BB4B-9EF9-E1542393B011}" sibTransId="{3D36D8BE-91E1-014A-9DEF-2B84D1DBD8E1}"/>
    <dgm:cxn modelId="{E360A97A-4D5A-474B-B4E1-A68531288238}" type="presOf" srcId="{3D36D8BE-91E1-014A-9DEF-2B84D1DBD8E1}" destId="{3181C069-E93A-3346-AC35-C0FD04DA428D}" srcOrd="0" destOrd="0" presId="urn:microsoft.com/office/officeart/2005/8/layout/gear1"/>
    <dgm:cxn modelId="{D5876D82-9183-E046-B7B7-74C90BA1151B}" type="presOf" srcId="{21AE9F9E-52DE-D443-B0FE-23EBBDB960A4}" destId="{E4E91235-7BB4-7F4B-B57B-47542FFB751E}" srcOrd="1" destOrd="0" presId="urn:microsoft.com/office/officeart/2005/8/layout/gear1"/>
    <dgm:cxn modelId="{BA9AC49A-1879-C842-A95B-9786FE40AAF8}" type="presOf" srcId="{4C1BC3FA-1F16-D94C-A52D-9803D8B845DE}" destId="{B4EA6F2C-2FC0-D045-B763-E21690FFE3B2}" srcOrd="2" destOrd="0" presId="urn:microsoft.com/office/officeart/2005/8/layout/gear1"/>
    <dgm:cxn modelId="{A56C2F9D-6F80-D54D-84C4-9065159CB7C3}" srcId="{FF9E1D00-5381-4546-9EAB-C311287F36BD}" destId="{21AE9F9E-52DE-D443-B0FE-23EBBDB960A4}" srcOrd="0" destOrd="0" parTransId="{A139087C-F67D-F742-B631-85F664D8A0C3}" sibTransId="{0CBB8DDD-F5FE-8644-BBCB-CC985BFAAB78}"/>
    <dgm:cxn modelId="{8243FFB5-B510-3B49-BB0C-1A9856410783}" type="presOf" srcId="{21AE9F9E-52DE-D443-B0FE-23EBBDB960A4}" destId="{034E2F1D-A2E1-7946-B251-8A41A42651E3}" srcOrd="0" destOrd="0" presId="urn:microsoft.com/office/officeart/2005/8/layout/gear1"/>
    <dgm:cxn modelId="{D773EDB7-D21D-3F41-875A-D6724D6BE17D}" type="presOf" srcId="{4C1BC3FA-1F16-D94C-A52D-9803D8B845DE}" destId="{8F2AFF87-78F1-124A-B1EE-E16E6413DE78}" srcOrd="3" destOrd="0" presId="urn:microsoft.com/office/officeart/2005/8/layout/gear1"/>
    <dgm:cxn modelId="{46F9A4E5-8221-874D-978E-E813AB45E0F9}" type="presOf" srcId="{FF9E1D00-5381-4546-9EAB-C311287F36BD}" destId="{38AD1566-56F6-194F-B5EC-3B54A94C6435}" srcOrd="0" destOrd="0" presId="urn:microsoft.com/office/officeart/2005/8/layout/gear1"/>
    <dgm:cxn modelId="{795590F5-126D-674B-A301-633142252C30}" type="presOf" srcId="{4C1BC3FA-1F16-D94C-A52D-9803D8B845DE}" destId="{5C6D6290-A987-DB4F-B713-E39A4160CC8A}" srcOrd="0" destOrd="0" presId="urn:microsoft.com/office/officeart/2005/8/layout/gear1"/>
    <dgm:cxn modelId="{F9CF29AF-2AE9-564A-9C95-5043AE52D2BA}" type="presParOf" srcId="{38AD1566-56F6-194F-B5EC-3B54A94C6435}" destId="{034E2F1D-A2E1-7946-B251-8A41A42651E3}" srcOrd="0" destOrd="0" presId="urn:microsoft.com/office/officeart/2005/8/layout/gear1"/>
    <dgm:cxn modelId="{FDA1F3BF-6892-364D-B956-4978DED3D73F}" type="presParOf" srcId="{38AD1566-56F6-194F-B5EC-3B54A94C6435}" destId="{E4E91235-7BB4-7F4B-B57B-47542FFB751E}" srcOrd="1" destOrd="0" presId="urn:microsoft.com/office/officeart/2005/8/layout/gear1"/>
    <dgm:cxn modelId="{717C941B-6931-7641-B434-50459714268A}" type="presParOf" srcId="{38AD1566-56F6-194F-B5EC-3B54A94C6435}" destId="{E212B239-AD1F-494D-AE56-46DB492C8609}" srcOrd="2" destOrd="0" presId="urn:microsoft.com/office/officeart/2005/8/layout/gear1"/>
    <dgm:cxn modelId="{610B11AB-D104-CA46-A947-3C52CD7C8F1A}" type="presParOf" srcId="{38AD1566-56F6-194F-B5EC-3B54A94C6435}" destId="{C47A100C-C6F0-B544-822C-92D10C5488C1}" srcOrd="3" destOrd="0" presId="urn:microsoft.com/office/officeart/2005/8/layout/gear1"/>
    <dgm:cxn modelId="{19217B4F-D538-3043-807E-FAC514110961}" type="presParOf" srcId="{38AD1566-56F6-194F-B5EC-3B54A94C6435}" destId="{DA592D01-5EDD-F444-BF9D-360EF8D9B8DE}" srcOrd="4" destOrd="0" presId="urn:microsoft.com/office/officeart/2005/8/layout/gear1"/>
    <dgm:cxn modelId="{76C860CB-29A5-9C4E-9EC9-2AD23A730C0E}" type="presParOf" srcId="{38AD1566-56F6-194F-B5EC-3B54A94C6435}" destId="{E1F8E971-F32F-8D41-8998-6D6842F0F1CB}" srcOrd="5" destOrd="0" presId="urn:microsoft.com/office/officeart/2005/8/layout/gear1"/>
    <dgm:cxn modelId="{45D1EE65-8A6F-F142-8FBF-93FE9E1DEDAD}" type="presParOf" srcId="{38AD1566-56F6-194F-B5EC-3B54A94C6435}" destId="{5C6D6290-A987-DB4F-B713-E39A4160CC8A}" srcOrd="6" destOrd="0" presId="urn:microsoft.com/office/officeart/2005/8/layout/gear1"/>
    <dgm:cxn modelId="{FB74D134-E089-5441-B38D-CFC89DF7E254}" type="presParOf" srcId="{38AD1566-56F6-194F-B5EC-3B54A94C6435}" destId="{B64C6005-E633-1441-82B4-677783DA2EF3}" srcOrd="7" destOrd="0" presId="urn:microsoft.com/office/officeart/2005/8/layout/gear1"/>
    <dgm:cxn modelId="{389A79ED-DB72-874A-937A-A992C4C6B216}" type="presParOf" srcId="{38AD1566-56F6-194F-B5EC-3B54A94C6435}" destId="{B4EA6F2C-2FC0-D045-B763-E21690FFE3B2}" srcOrd="8" destOrd="0" presId="urn:microsoft.com/office/officeart/2005/8/layout/gear1"/>
    <dgm:cxn modelId="{F0B67A62-C52B-BD42-A751-1AB6E7CB2196}" type="presParOf" srcId="{38AD1566-56F6-194F-B5EC-3B54A94C6435}" destId="{8F2AFF87-78F1-124A-B1EE-E16E6413DE78}" srcOrd="9" destOrd="0" presId="urn:microsoft.com/office/officeart/2005/8/layout/gear1"/>
    <dgm:cxn modelId="{AA6D9FDB-EAD9-6043-807C-92B87A32DF2B}" type="presParOf" srcId="{38AD1566-56F6-194F-B5EC-3B54A94C6435}" destId="{627E0226-4D3A-8E46-A73F-0974B0F705E9}" srcOrd="10" destOrd="0" presId="urn:microsoft.com/office/officeart/2005/8/layout/gear1"/>
    <dgm:cxn modelId="{767E1C6B-3801-894E-A87D-A22E49C5EE17}" type="presParOf" srcId="{38AD1566-56F6-194F-B5EC-3B54A94C6435}" destId="{3181C069-E93A-3346-AC35-C0FD04DA428D}" srcOrd="11" destOrd="0" presId="urn:microsoft.com/office/officeart/2005/8/layout/gear1"/>
    <dgm:cxn modelId="{16B99229-A89F-AC4A-919A-9239A77A011A}" type="presParOf" srcId="{38AD1566-56F6-194F-B5EC-3B54A94C6435}" destId="{89C9F260-583E-1240-BFDC-501D1B2221C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3AA420E-A769-194B-8DE4-79282B495BA5}" type="doc">
      <dgm:prSet loTypeId="urn:microsoft.com/office/officeart/2005/8/layout/gear1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DB0ACE11-0B50-7F4D-BA57-F65AC9D5645A}">
      <dgm:prSet phldrT="[文字]"/>
      <dgm:spPr/>
      <dgm:t>
        <a:bodyPr/>
        <a:lstStyle/>
        <a:p>
          <a:r>
            <a:rPr lang="zh-TW" altLang="en-US" dirty="0"/>
            <a:t>台北城</a:t>
          </a:r>
          <a:endParaRPr lang="en-US" altLang="zh-TW" dirty="0"/>
        </a:p>
        <a:p>
          <a:r>
            <a:rPr lang="zh-TW" altLang="en-US" dirty="0"/>
            <a:t>遊學計畫</a:t>
          </a:r>
        </a:p>
      </dgm:t>
    </dgm:pt>
    <dgm:pt modelId="{027B00A1-CF06-CA49-BFD4-7C09783097B7}" type="par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00C5C741-C6B0-134E-B001-62290C52C6F8}" type="sib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D66AA955-042E-8A4A-B4FE-7399D53D8A11}">
      <dgm:prSet phldrT="[文字]"/>
      <dgm:spPr/>
      <dgm:t>
        <a:bodyPr/>
        <a:lstStyle/>
        <a:p>
          <a:r>
            <a:rPr lang="zh-TW" altLang="en-US" dirty="0"/>
            <a:t>服務學習</a:t>
          </a:r>
          <a:endParaRPr lang="en-US" altLang="zh-TW" dirty="0"/>
        </a:p>
      </dgm:t>
    </dgm:pt>
    <dgm:pt modelId="{FBDEFEE6-EC6D-E94D-8253-8C58F34387B5}" type="par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40C9FB30-629D-E745-9D6E-866A0ED11D42}" type="sib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37B433A4-B35D-A449-AFAA-8ECC00B36BAF}">
      <dgm:prSet phldrT="[文字]"/>
      <dgm:spPr/>
      <dgm:t>
        <a:bodyPr/>
        <a:lstStyle/>
        <a:p>
          <a:r>
            <a:rPr lang="zh-TW" altLang="en-US" dirty="0"/>
            <a:t>職人</a:t>
          </a:r>
          <a:endParaRPr lang="en-US" altLang="zh-TW" dirty="0"/>
        </a:p>
        <a:p>
          <a:r>
            <a:rPr lang="zh-TW" altLang="en-US" dirty="0"/>
            <a:t>百工</a:t>
          </a:r>
          <a:endParaRPr lang="en-US" altLang="zh-TW" dirty="0"/>
        </a:p>
      </dgm:t>
    </dgm:pt>
    <dgm:pt modelId="{5262D00B-5852-624B-AA6E-E2EBC627EFAF}" type="par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7A57CFA8-3DD9-C343-8DAA-1EC043A311EC}" type="sib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C7C770F1-7182-F244-BE6C-238C13C3CB60}" type="pres">
      <dgm:prSet presAssocID="{C3AA420E-A769-194B-8DE4-79282B495BA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3864A6-8E80-804A-8225-B13CB33F37B8}" type="pres">
      <dgm:prSet presAssocID="{DB0ACE11-0B50-7F4D-BA57-F65AC9D5645A}" presName="gear1" presStyleLbl="node1" presStyleIdx="0" presStyleCnt="3">
        <dgm:presLayoutVars>
          <dgm:chMax val="1"/>
          <dgm:bulletEnabled val="1"/>
        </dgm:presLayoutVars>
      </dgm:prSet>
      <dgm:spPr/>
    </dgm:pt>
    <dgm:pt modelId="{6014AFD0-6DE3-3F4C-9640-C71B3D1DA48A}" type="pres">
      <dgm:prSet presAssocID="{DB0ACE11-0B50-7F4D-BA57-F65AC9D5645A}" presName="gear1srcNode" presStyleLbl="node1" presStyleIdx="0" presStyleCnt="3"/>
      <dgm:spPr/>
    </dgm:pt>
    <dgm:pt modelId="{8429595E-F7C0-5248-932B-0BACE14CA8E1}" type="pres">
      <dgm:prSet presAssocID="{DB0ACE11-0B50-7F4D-BA57-F65AC9D5645A}" presName="gear1dstNode" presStyleLbl="node1" presStyleIdx="0" presStyleCnt="3"/>
      <dgm:spPr/>
    </dgm:pt>
    <dgm:pt modelId="{CFDCB789-F8BB-6D48-8948-DBE03E906144}" type="pres">
      <dgm:prSet presAssocID="{D66AA955-042E-8A4A-B4FE-7399D53D8A11}" presName="gear2" presStyleLbl="node1" presStyleIdx="1" presStyleCnt="3">
        <dgm:presLayoutVars>
          <dgm:chMax val="1"/>
          <dgm:bulletEnabled val="1"/>
        </dgm:presLayoutVars>
      </dgm:prSet>
      <dgm:spPr/>
    </dgm:pt>
    <dgm:pt modelId="{49590FC0-C98A-B543-B320-25A3493405AB}" type="pres">
      <dgm:prSet presAssocID="{D66AA955-042E-8A4A-B4FE-7399D53D8A11}" presName="gear2srcNode" presStyleLbl="node1" presStyleIdx="1" presStyleCnt="3"/>
      <dgm:spPr/>
    </dgm:pt>
    <dgm:pt modelId="{FD7F1814-D557-9840-A2F6-F5B5D0FF58A5}" type="pres">
      <dgm:prSet presAssocID="{D66AA955-042E-8A4A-B4FE-7399D53D8A11}" presName="gear2dstNode" presStyleLbl="node1" presStyleIdx="1" presStyleCnt="3"/>
      <dgm:spPr/>
    </dgm:pt>
    <dgm:pt modelId="{749FDDBC-5CB2-1549-BE32-299FB620F73A}" type="pres">
      <dgm:prSet presAssocID="{37B433A4-B35D-A449-AFAA-8ECC00B36BAF}" presName="gear3" presStyleLbl="node1" presStyleIdx="2" presStyleCnt="3"/>
      <dgm:spPr/>
    </dgm:pt>
    <dgm:pt modelId="{B48578DF-A2CA-A548-A4A8-387C2F744FD5}" type="pres">
      <dgm:prSet presAssocID="{37B433A4-B35D-A449-AFAA-8ECC00B36BA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2514A4B-491E-2A47-9BA6-D4AF3D424FF1}" type="pres">
      <dgm:prSet presAssocID="{37B433A4-B35D-A449-AFAA-8ECC00B36BAF}" presName="gear3srcNode" presStyleLbl="node1" presStyleIdx="2" presStyleCnt="3"/>
      <dgm:spPr/>
    </dgm:pt>
    <dgm:pt modelId="{E62F4701-5E4F-434D-83F6-3A5C7CB0A4EB}" type="pres">
      <dgm:prSet presAssocID="{37B433A4-B35D-A449-AFAA-8ECC00B36BAF}" presName="gear3dstNode" presStyleLbl="node1" presStyleIdx="2" presStyleCnt="3"/>
      <dgm:spPr/>
    </dgm:pt>
    <dgm:pt modelId="{B24E369C-397E-7744-A725-223BF7D7D3C6}" type="pres">
      <dgm:prSet presAssocID="{00C5C741-C6B0-134E-B001-62290C52C6F8}" presName="connector1" presStyleLbl="sibTrans2D1" presStyleIdx="0" presStyleCnt="3"/>
      <dgm:spPr/>
    </dgm:pt>
    <dgm:pt modelId="{F9F5F2E7-C0BC-B04E-BD0D-0F775BB54EE2}" type="pres">
      <dgm:prSet presAssocID="{40C9FB30-629D-E745-9D6E-866A0ED11D42}" presName="connector2" presStyleLbl="sibTrans2D1" presStyleIdx="1" presStyleCnt="3"/>
      <dgm:spPr/>
    </dgm:pt>
    <dgm:pt modelId="{4525E37F-3578-0947-86F1-B165AA6C4B12}" type="pres">
      <dgm:prSet presAssocID="{7A57CFA8-3DD9-C343-8DAA-1EC043A311EC}" presName="connector3" presStyleLbl="sibTrans2D1" presStyleIdx="2" presStyleCnt="3"/>
      <dgm:spPr/>
    </dgm:pt>
  </dgm:ptLst>
  <dgm:cxnLst>
    <dgm:cxn modelId="{EFFEAC19-AE70-3C40-991A-B95C98B1F0FF}" srcId="{C3AA420E-A769-194B-8DE4-79282B495BA5}" destId="{D66AA955-042E-8A4A-B4FE-7399D53D8A11}" srcOrd="1" destOrd="0" parTransId="{FBDEFEE6-EC6D-E94D-8253-8C58F34387B5}" sibTransId="{40C9FB30-629D-E745-9D6E-866A0ED11D42}"/>
    <dgm:cxn modelId="{DD9ED33D-65C6-EE43-B5D7-F1D6EF33DBA9}" type="presOf" srcId="{DB0ACE11-0B50-7F4D-BA57-F65AC9D5645A}" destId="{6014AFD0-6DE3-3F4C-9640-C71B3D1DA48A}" srcOrd="1" destOrd="0" presId="urn:microsoft.com/office/officeart/2005/8/layout/gear1"/>
    <dgm:cxn modelId="{C50AC458-17B0-6F4A-AFA9-D22072FE3E6A}" type="presOf" srcId="{D66AA955-042E-8A4A-B4FE-7399D53D8A11}" destId="{CFDCB789-F8BB-6D48-8948-DBE03E906144}" srcOrd="0" destOrd="0" presId="urn:microsoft.com/office/officeart/2005/8/layout/gear1"/>
    <dgm:cxn modelId="{EC149F60-41FE-F64E-8F8C-A0EDC122BFBE}" type="presOf" srcId="{DB0ACE11-0B50-7F4D-BA57-F65AC9D5645A}" destId="{8429595E-F7C0-5248-932B-0BACE14CA8E1}" srcOrd="2" destOrd="0" presId="urn:microsoft.com/office/officeart/2005/8/layout/gear1"/>
    <dgm:cxn modelId="{FAE20868-5344-7C47-8DB1-A337E186CCE8}" type="presOf" srcId="{D66AA955-042E-8A4A-B4FE-7399D53D8A11}" destId="{49590FC0-C98A-B543-B320-25A3493405AB}" srcOrd="1" destOrd="0" presId="urn:microsoft.com/office/officeart/2005/8/layout/gear1"/>
    <dgm:cxn modelId="{3A4C4168-25C1-CB4A-A84B-4DBBC745C7FA}" type="presOf" srcId="{00C5C741-C6B0-134E-B001-62290C52C6F8}" destId="{B24E369C-397E-7744-A725-223BF7D7D3C6}" srcOrd="0" destOrd="0" presId="urn:microsoft.com/office/officeart/2005/8/layout/gear1"/>
    <dgm:cxn modelId="{01B8C26D-ECC9-A348-9ADF-90E8B83DD7F7}" type="presOf" srcId="{37B433A4-B35D-A449-AFAA-8ECC00B36BAF}" destId="{749FDDBC-5CB2-1549-BE32-299FB620F73A}" srcOrd="0" destOrd="0" presId="urn:microsoft.com/office/officeart/2005/8/layout/gear1"/>
    <dgm:cxn modelId="{7A809582-42F5-6346-AD80-1763F430DEFF}" type="presOf" srcId="{37B433A4-B35D-A449-AFAA-8ECC00B36BAF}" destId="{E62F4701-5E4F-434D-83F6-3A5C7CB0A4EB}" srcOrd="3" destOrd="0" presId="urn:microsoft.com/office/officeart/2005/8/layout/gear1"/>
    <dgm:cxn modelId="{40B0EA87-A979-4849-953A-8D308A1DC2FE}" type="presOf" srcId="{7A57CFA8-3DD9-C343-8DAA-1EC043A311EC}" destId="{4525E37F-3578-0947-86F1-B165AA6C4B12}" srcOrd="0" destOrd="0" presId="urn:microsoft.com/office/officeart/2005/8/layout/gear1"/>
    <dgm:cxn modelId="{B6168D90-7C6C-374D-BF5D-B1ACEEF6CF35}" srcId="{C3AA420E-A769-194B-8DE4-79282B495BA5}" destId="{DB0ACE11-0B50-7F4D-BA57-F65AC9D5645A}" srcOrd="0" destOrd="0" parTransId="{027B00A1-CF06-CA49-BFD4-7C09783097B7}" sibTransId="{00C5C741-C6B0-134E-B001-62290C52C6F8}"/>
    <dgm:cxn modelId="{C82DFE9C-8FD2-DD4F-80BF-3B43B61BC2CC}" type="presOf" srcId="{D66AA955-042E-8A4A-B4FE-7399D53D8A11}" destId="{FD7F1814-D557-9840-A2F6-F5B5D0FF58A5}" srcOrd="2" destOrd="0" presId="urn:microsoft.com/office/officeart/2005/8/layout/gear1"/>
    <dgm:cxn modelId="{054102A2-19DD-CB4D-B00A-11FE469C6198}" srcId="{C3AA420E-A769-194B-8DE4-79282B495BA5}" destId="{37B433A4-B35D-A449-AFAA-8ECC00B36BAF}" srcOrd="2" destOrd="0" parTransId="{5262D00B-5852-624B-AA6E-E2EBC627EFAF}" sibTransId="{7A57CFA8-3DD9-C343-8DAA-1EC043A311EC}"/>
    <dgm:cxn modelId="{B041F2B9-7175-F140-A2A4-8B06EFBF3858}" type="presOf" srcId="{40C9FB30-629D-E745-9D6E-866A0ED11D42}" destId="{F9F5F2E7-C0BC-B04E-BD0D-0F775BB54EE2}" srcOrd="0" destOrd="0" presId="urn:microsoft.com/office/officeart/2005/8/layout/gear1"/>
    <dgm:cxn modelId="{99E48ECC-4585-CF40-AFFC-F4EA24702204}" type="presOf" srcId="{37B433A4-B35D-A449-AFAA-8ECC00B36BAF}" destId="{B48578DF-A2CA-A548-A4A8-387C2F744FD5}" srcOrd="1" destOrd="0" presId="urn:microsoft.com/office/officeart/2005/8/layout/gear1"/>
    <dgm:cxn modelId="{997254D8-485B-6F45-B912-8D8604D33EF6}" type="presOf" srcId="{DB0ACE11-0B50-7F4D-BA57-F65AC9D5645A}" destId="{383864A6-8E80-804A-8225-B13CB33F37B8}" srcOrd="0" destOrd="0" presId="urn:microsoft.com/office/officeart/2005/8/layout/gear1"/>
    <dgm:cxn modelId="{E360D1F3-FAB4-9A47-B4B9-1F297EE7B9A1}" type="presOf" srcId="{C3AA420E-A769-194B-8DE4-79282B495BA5}" destId="{C7C770F1-7182-F244-BE6C-238C13C3CB60}" srcOrd="0" destOrd="0" presId="urn:microsoft.com/office/officeart/2005/8/layout/gear1"/>
    <dgm:cxn modelId="{F28C9CF8-A89C-F245-A4B4-AD86B84B013E}" type="presOf" srcId="{37B433A4-B35D-A449-AFAA-8ECC00B36BAF}" destId="{42514A4B-491E-2A47-9BA6-D4AF3D424FF1}" srcOrd="2" destOrd="0" presId="urn:microsoft.com/office/officeart/2005/8/layout/gear1"/>
    <dgm:cxn modelId="{3B59E756-8EAB-7442-ACE3-0487F0470BA7}" type="presParOf" srcId="{C7C770F1-7182-F244-BE6C-238C13C3CB60}" destId="{383864A6-8E80-804A-8225-B13CB33F37B8}" srcOrd="0" destOrd="0" presId="urn:microsoft.com/office/officeart/2005/8/layout/gear1"/>
    <dgm:cxn modelId="{71F5D795-1ED3-6C44-B09E-8F1D5E45802F}" type="presParOf" srcId="{C7C770F1-7182-F244-BE6C-238C13C3CB60}" destId="{6014AFD0-6DE3-3F4C-9640-C71B3D1DA48A}" srcOrd="1" destOrd="0" presId="urn:microsoft.com/office/officeart/2005/8/layout/gear1"/>
    <dgm:cxn modelId="{497B2AFD-86A2-094A-A231-07628CB7BD1B}" type="presParOf" srcId="{C7C770F1-7182-F244-BE6C-238C13C3CB60}" destId="{8429595E-F7C0-5248-932B-0BACE14CA8E1}" srcOrd="2" destOrd="0" presId="urn:microsoft.com/office/officeart/2005/8/layout/gear1"/>
    <dgm:cxn modelId="{8AD20DF2-9B08-C043-B51B-47C0E5C428C4}" type="presParOf" srcId="{C7C770F1-7182-F244-BE6C-238C13C3CB60}" destId="{CFDCB789-F8BB-6D48-8948-DBE03E906144}" srcOrd="3" destOrd="0" presId="urn:microsoft.com/office/officeart/2005/8/layout/gear1"/>
    <dgm:cxn modelId="{50D43188-FADC-A543-9C71-F3945FEC6818}" type="presParOf" srcId="{C7C770F1-7182-F244-BE6C-238C13C3CB60}" destId="{49590FC0-C98A-B543-B320-25A3493405AB}" srcOrd="4" destOrd="0" presId="urn:microsoft.com/office/officeart/2005/8/layout/gear1"/>
    <dgm:cxn modelId="{2BCB6034-467B-7144-8898-81A171786222}" type="presParOf" srcId="{C7C770F1-7182-F244-BE6C-238C13C3CB60}" destId="{FD7F1814-D557-9840-A2F6-F5B5D0FF58A5}" srcOrd="5" destOrd="0" presId="urn:microsoft.com/office/officeart/2005/8/layout/gear1"/>
    <dgm:cxn modelId="{97598760-2D1D-064B-9997-ED05A75F9628}" type="presParOf" srcId="{C7C770F1-7182-F244-BE6C-238C13C3CB60}" destId="{749FDDBC-5CB2-1549-BE32-299FB620F73A}" srcOrd="6" destOrd="0" presId="urn:microsoft.com/office/officeart/2005/8/layout/gear1"/>
    <dgm:cxn modelId="{2FBC5902-B781-E441-87A8-C5C9638456C5}" type="presParOf" srcId="{C7C770F1-7182-F244-BE6C-238C13C3CB60}" destId="{B48578DF-A2CA-A548-A4A8-387C2F744FD5}" srcOrd="7" destOrd="0" presId="urn:microsoft.com/office/officeart/2005/8/layout/gear1"/>
    <dgm:cxn modelId="{6D6957CD-5EF2-CD4F-93F5-454ED2691584}" type="presParOf" srcId="{C7C770F1-7182-F244-BE6C-238C13C3CB60}" destId="{42514A4B-491E-2A47-9BA6-D4AF3D424FF1}" srcOrd="8" destOrd="0" presId="urn:microsoft.com/office/officeart/2005/8/layout/gear1"/>
    <dgm:cxn modelId="{A75E892A-767E-AD4E-8200-47AF6D293959}" type="presParOf" srcId="{C7C770F1-7182-F244-BE6C-238C13C3CB60}" destId="{E62F4701-5E4F-434D-83F6-3A5C7CB0A4EB}" srcOrd="9" destOrd="0" presId="urn:microsoft.com/office/officeart/2005/8/layout/gear1"/>
    <dgm:cxn modelId="{4D126779-710C-EE44-8CBB-81C5BF8E6327}" type="presParOf" srcId="{C7C770F1-7182-F244-BE6C-238C13C3CB60}" destId="{B24E369C-397E-7744-A725-223BF7D7D3C6}" srcOrd="10" destOrd="0" presId="urn:microsoft.com/office/officeart/2005/8/layout/gear1"/>
    <dgm:cxn modelId="{06EC43AB-8EBD-2544-A6C0-6A080714CF15}" type="presParOf" srcId="{C7C770F1-7182-F244-BE6C-238C13C3CB60}" destId="{F9F5F2E7-C0BC-B04E-BD0D-0F775BB54EE2}" srcOrd="11" destOrd="0" presId="urn:microsoft.com/office/officeart/2005/8/layout/gear1"/>
    <dgm:cxn modelId="{96F9CA8C-BD8A-2546-BC6D-05918D7AB9E8}" type="presParOf" srcId="{C7C770F1-7182-F244-BE6C-238C13C3CB60}" destId="{4525E37F-3578-0947-86F1-B165AA6C4B1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AA420E-A769-194B-8DE4-79282B495BA5}" type="doc">
      <dgm:prSet loTypeId="urn:microsoft.com/office/officeart/2005/8/layout/gear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B0ACE11-0B50-7F4D-BA57-F65AC9D5645A}">
      <dgm:prSet phldrT="[文字]"/>
      <dgm:spPr/>
      <dgm:t>
        <a:bodyPr/>
        <a:lstStyle/>
        <a:p>
          <a:r>
            <a:rPr lang="zh-TW" altLang="en-US" dirty="0"/>
            <a:t>博物館</a:t>
          </a:r>
          <a:endParaRPr lang="en-US" altLang="zh-TW" dirty="0"/>
        </a:p>
        <a:p>
          <a:r>
            <a:rPr lang="zh-TW" altLang="en-US" dirty="0"/>
            <a:t>志工計畫</a:t>
          </a:r>
          <a:endParaRPr lang="en-US" altLang="zh-TW" dirty="0"/>
        </a:p>
      </dgm:t>
    </dgm:pt>
    <dgm:pt modelId="{027B00A1-CF06-CA49-BFD4-7C09783097B7}" type="par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00C5C741-C6B0-134E-B001-62290C52C6F8}" type="sibTrans" cxnId="{B6168D90-7C6C-374D-BF5D-B1ACEEF6CF35}">
      <dgm:prSet/>
      <dgm:spPr/>
      <dgm:t>
        <a:bodyPr/>
        <a:lstStyle/>
        <a:p>
          <a:endParaRPr lang="zh-TW" altLang="en-US"/>
        </a:p>
      </dgm:t>
    </dgm:pt>
    <dgm:pt modelId="{D66AA955-042E-8A4A-B4FE-7399D53D8A11}">
      <dgm:prSet phldrT="[文字]"/>
      <dgm:spPr/>
      <dgm:t>
        <a:bodyPr/>
        <a:lstStyle/>
        <a:p>
          <a:r>
            <a:rPr lang="zh-TW" altLang="en-US" dirty="0"/>
            <a:t>自主學習計畫</a:t>
          </a:r>
          <a:endParaRPr lang="en-US" altLang="zh-TW" dirty="0"/>
        </a:p>
      </dgm:t>
    </dgm:pt>
    <dgm:pt modelId="{FBDEFEE6-EC6D-E94D-8253-8C58F34387B5}" type="par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40C9FB30-629D-E745-9D6E-866A0ED11D42}" type="sibTrans" cxnId="{EFFEAC19-AE70-3C40-991A-B95C98B1F0FF}">
      <dgm:prSet/>
      <dgm:spPr/>
      <dgm:t>
        <a:bodyPr/>
        <a:lstStyle/>
        <a:p>
          <a:endParaRPr lang="zh-TW" altLang="en-US"/>
        </a:p>
      </dgm:t>
    </dgm:pt>
    <dgm:pt modelId="{37B433A4-B35D-A449-AFAA-8ECC00B36BAF}">
      <dgm:prSet phldrT="[文字]"/>
      <dgm:spPr/>
      <dgm:t>
        <a:bodyPr/>
        <a:lstStyle/>
        <a:p>
          <a:r>
            <a:rPr lang="zh-TW" altLang="en-US" dirty="0"/>
            <a:t>寵物天使</a:t>
          </a:r>
          <a:endParaRPr lang="en-US" altLang="zh-TW" dirty="0"/>
        </a:p>
      </dgm:t>
    </dgm:pt>
    <dgm:pt modelId="{5262D00B-5852-624B-AA6E-E2EBC627EFAF}" type="par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7A57CFA8-3DD9-C343-8DAA-1EC043A311EC}" type="sibTrans" cxnId="{054102A2-19DD-CB4D-B00A-11FE469C6198}">
      <dgm:prSet/>
      <dgm:spPr/>
      <dgm:t>
        <a:bodyPr/>
        <a:lstStyle/>
        <a:p>
          <a:endParaRPr lang="zh-TW" altLang="en-US"/>
        </a:p>
      </dgm:t>
    </dgm:pt>
    <dgm:pt modelId="{C7C770F1-7182-F244-BE6C-238C13C3CB60}" type="pres">
      <dgm:prSet presAssocID="{C3AA420E-A769-194B-8DE4-79282B495BA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83864A6-8E80-804A-8225-B13CB33F37B8}" type="pres">
      <dgm:prSet presAssocID="{DB0ACE11-0B50-7F4D-BA57-F65AC9D5645A}" presName="gear1" presStyleLbl="node1" presStyleIdx="0" presStyleCnt="3">
        <dgm:presLayoutVars>
          <dgm:chMax val="1"/>
          <dgm:bulletEnabled val="1"/>
        </dgm:presLayoutVars>
      </dgm:prSet>
      <dgm:spPr/>
    </dgm:pt>
    <dgm:pt modelId="{6014AFD0-6DE3-3F4C-9640-C71B3D1DA48A}" type="pres">
      <dgm:prSet presAssocID="{DB0ACE11-0B50-7F4D-BA57-F65AC9D5645A}" presName="gear1srcNode" presStyleLbl="node1" presStyleIdx="0" presStyleCnt="3"/>
      <dgm:spPr/>
    </dgm:pt>
    <dgm:pt modelId="{8429595E-F7C0-5248-932B-0BACE14CA8E1}" type="pres">
      <dgm:prSet presAssocID="{DB0ACE11-0B50-7F4D-BA57-F65AC9D5645A}" presName="gear1dstNode" presStyleLbl="node1" presStyleIdx="0" presStyleCnt="3"/>
      <dgm:spPr/>
    </dgm:pt>
    <dgm:pt modelId="{CFDCB789-F8BB-6D48-8948-DBE03E906144}" type="pres">
      <dgm:prSet presAssocID="{D66AA955-042E-8A4A-B4FE-7399D53D8A11}" presName="gear2" presStyleLbl="node1" presStyleIdx="1" presStyleCnt="3">
        <dgm:presLayoutVars>
          <dgm:chMax val="1"/>
          <dgm:bulletEnabled val="1"/>
        </dgm:presLayoutVars>
      </dgm:prSet>
      <dgm:spPr/>
    </dgm:pt>
    <dgm:pt modelId="{49590FC0-C98A-B543-B320-25A3493405AB}" type="pres">
      <dgm:prSet presAssocID="{D66AA955-042E-8A4A-B4FE-7399D53D8A11}" presName="gear2srcNode" presStyleLbl="node1" presStyleIdx="1" presStyleCnt="3"/>
      <dgm:spPr/>
    </dgm:pt>
    <dgm:pt modelId="{FD7F1814-D557-9840-A2F6-F5B5D0FF58A5}" type="pres">
      <dgm:prSet presAssocID="{D66AA955-042E-8A4A-B4FE-7399D53D8A11}" presName="gear2dstNode" presStyleLbl="node1" presStyleIdx="1" presStyleCnt="3"/>
      <dgm:spPr/>
    </dgm:pt>
    <dgm:pt modelId="{749FDDBC-5CB2-1549-BE32-299FB620F73A}" type="pres">
      <dgm:prSet presAssocID="{37B433A4-B35D-A449-AFAA-8ECC00B36BAF}" presName="gear3" presStyleLbl="node1" presStyleIdx="2" presStyleCnt="3"/>
      <dgm:spPr/>
    </dgm:pt>
    <dgm:pt modelId="{B48578DF-A2CA-A548-A4A8-387C2F744FD5}" type="pres">
      <dgm:prSet presAssocID="{37B433A4-B35D-A449-AFAA-8ECC00B36BA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2514A4B-491E-2A47-9BA6-D4AF3D424FF1}" type="pres">
      <dgm:prSet presAssocID="{37B433A4-B35D-A449-AFAA-8ECC00B36BAF}" presName="gear3srcNode" presStyleLbl="node1" presStyleIdx="2" presStyleCnt="3"/>
      <dgm:spPr/>
    </dgm:pt>
    <dgm:pt modelId="{E62F4701-5E4F-434D-83F6-3A5C7CB0A4EB}" type="pres">
      <dgm:prSet presAssocID="{37B433A4-B35D-A449-AFAA-8ECC00B36BAF}" presName="gear3dstNode" presStyleLbl="node1" presStyleIdx="2" presStyleCnt="3"/>
      <dgm:spPr/>
    </dgm:pt>
    <dgm:pt modelId="{B24E369C-397E-7744-A725-223BF7D7D3C6}" type="pres">
      <dgm:prSet presAssocID="{00C5C741-C6B0-134E-B001-62290C52C6F8}" presName="connector1" presStyleLbl="sibTrans2D1" presStyleIdx="0" presStyleCnt="3"/>
      <dgm:spPr/>
    </dgm:pt>
    <dgm:pt modelId="{F9F5F2E7-C0BC-B04E-BD0D-0F775BB54EE2}" type="pres">
      <dgm:prSet presAssocID="{40C9FB30-629D-E745-9D6E-866A0ED11D42}" presName="connector2" presStyleLbl="sibTrans2D1" presStyleIdx="1" presStyleCnt="3"/>
      <dgm:spPr/>
    </dgm:pt>
    <dgm:pt modelId="{4525E37F-3578-0947-86F1-B165AA6C4B12}" type="pres">
      <dgm:prSet presAssocID="{7A57CFA8-3DD9-C343-8DAA-1EC043A311EC}" presName="connector3" presStyleLbl="sibTrans2D1" presStyleIdx="2" presStyleCnt="3"/>
      <dgm:spPr/>
    </dgm:pt>
  </dgm:ptLst>
  <dgm:cxnLst>
    <dgm:cxn modelId="{EFFEAC19-AE70-3C40-991A-B95C98B1F0FF}" srcId="{C3AA420E-A769-194B-8DE4-79282B495BA5}" destId="{D66AA955-042E-8A4A-B4FE-7399D53D8A11}" srcOrd="1" destOrd="0" parTransId="{FBDEFEE6-EC6D-E94D-8253-8C58F34387B5}" sibTransId="{40C9FB30-629D-E745-9D6E-866A0ED11D42}"/>
    <dgm:cxn modelId="{DD9ED33D-65C6-EE43-B5D7-F1D6EF33DBA9}" type="presOf" srcId="{DB0ACE11-0B50-7F4D-BA57-F65AC9D5645A}" destId="{6014AFD0-6DE3-3F4C-9640-C71B3D1DA48A}" srcOrd="1" destOrd="0" presId="urn:microsoft.com/office/officeart/2005/8/layout/gear1"/>
    <dgm:cxn modelId="{C50AC458-17B0-6F4A-AFA9-D22072FE3E6A}" type="presOf" srcId="{D66AA955-042E-8A4A-B4FE-7399D53D8A11}" destId="{CFDCB789-F8BB-6D48-8948-DBE03E906144}" srcOrd="0" destOrd="0" presId="urn:microsoft.com/office/officeart/2005/8/layout/gear1"/>
    <dgm:cxn modelId="{EC149F60-41FE-F64E-8F8C-A0EDC122BFBE}" type="presOf" srcId="{DB0ACE11-0B50-7F4D-BA57-F65AC9D5645A}" destId="{8429595E-F7C0-5248-932B-0BACE14CA8E1}" srcOrd="2" destOrd="0" presId="urn:microsoft.com/office/officeart/2005/8/layout/gear1"/>
    <dgm:cxn modelId="{FAE20868-5344-7C47-8DB1-A337E186CCE8}" type="presOf" srcId="{D66AA955-042E-8A4A-B4FE-7399D53D8A11}" destId="{49590FC0-C98A-B543-B320-25A3493405AB}" srcOrd="1" destOrd="0" presId="urn:microsoft.com/office/officeart/2005/8/layout/gear1"/>
    <dgm:cxn modelId="{3A4C4168-25C1-CB4A-A84B-4DBBC745C7FA}" type="presOf" srcId="{00C5C741-C6B0-134E-B001-62290C52C6F8}" destId="{B24E369C-397E-7744-A725-223BF7D7D3C6}" srcOrd="0" destOrd="0" presId="urn:microsoft.com/office/officeart/2005/8/layout/gear1"/>
    <dgm:cxn modelId="{01B8C26D-ECC9-A348-9ADF-90E8B83DD7F7}" type="presOf" srcId="{37B433A4-B35D-A449-AFAA-8ECC00B36BAF}" destId="{749FDDBC-5CB2-1549-BE32-299FB620F73A}" srcOrd="0" destOrd="0" presId="urn:microsoft.com/office/officeart/2005/8/layout/gear1"/>
    <dgm:cxn modelId="{7A809582-42F5-6346-AD80-1763F430DEFF}" type="presOf" srcId="{37B433A4-B35D-A449-AFAA-8ECC00B36BAF}" destId="{E62F4701-5E4F-434D-83F6-3A5C7CB0A4EB}" srcOrd="3" destOrd="0" presId="urn:microsoft.com/office/officeart/2005/8/layout/gear1"/>
    <dgm:cxn modelId="{40B0EA87-A979-4849-953A-8D308A1DC2FE}" type="presOf" srcId="{7A57CFA8-3DD9-C343-8DAA-1EC043A311EC}" destId="{4525E37F-3578-0947-86F1-B165AA6C4B12}" srcOrd="0" destOrd="0" presId="urn:microsoft.com/office/officeart/2005/8/layout/gear1"/>
    <dgm:cxn modelId="{B6168D90-7C6C-374D-BF5D-B1ACEEF6CF35}" srcId="{C3AA420E-A769-194B-8DE4-79282B495BA5}" destId="{DB0ACE11-0B50-7F4D-BA57-F65AC9D5645A}" srcOrd="0" destOrd="0" parTransId="{027B00A1-CF06-CA49-BFD4-7C09783097B7}" sibTransId="{00C5C741-C6B0-134E-B001-62290C52C6F8}"/>
    <dgm:cxn modelId="{C82DFE9C-8FD2-DD4F-80BF-3B43B61BC2CC}" type="presOf" srcId="{D66AA955-042E-8A4A-B4FE-7399D53D8A11}" destId="{FD7F1814-D557-9840-A2F6-F5B5D0FF58A5}" srcOrd="2" destOrd="0" presId="urn:microsoft.com/office/officeart/2005/8/layout/gear1"/>
    <dgm:cxn modelId="{054102A2-19DD-CB4D-B00A-11FE469C6198}" srcId="{C3AA420E-A769-194B-8DE4-79282B495BA5}" destId="{37B433A4-B35D-A449-AFAA-8ECC00B36BAF}" srcOrd="2" destOrd="0" parTransId="{5262D00B-5852-624B-AA6E-E2EBC627EFAF}" sibTransId="{7A57CFA8-3DD9-C343-8DAA-1EC043A311EC}"/>
    <dgm:cxn modelId="{B041F2B9-7175-F140-A2A4-8B06EFBF3858}" type="presOf" srcId="{40C9FB30-629D-E745-9D6E-866A0ED11D42}" destId="{F9F5F2E7-C0BC-B04E-BD0D-0F775BB54EE2}" srcOrd="0" destOrd="0" presId="urn:microsoft.com/office/officeart/2005/8/layout/gear1"/>
    <dgm:cxn modelId="{99E48ECC-4585-CF40-AFFC-F4EA24702204}" type="presOf" srcId="{37B433A4-B35D-A449-AFAA-8ECC00B36BAF}" destId="{B48578DF-A2CA-A548-A4A8-387C2F744FD5}" srcOrd="1" destOrd="0" presId="urn:microsoft.com/office/officeart/2005/8/layout/gear1"/>
    <dgm:cxn modelId="{997254D8-485B-6F45-B912-8D8604D33EF6}" type="presOf" srcId="{DB0ACE11-0B50-7F4D-BA57-F65AC9D5645A}" destId="{383864A6-8E80-804A-8225-B13CB33F37B8}" srcOrd="0" destOrd="0" presId="urn:microsoft.com/office/officeart/2005/8/layout/gear1"/>
    <dgm:cxn modelId="{E360D1F3-FAB4-9A47-B4B9-1F297EE7B9A1}" type="presOf" srcId="{C3AA420E-A769-194B-8DE4-79282B495BA5}" destId="{C7C770F1-7182-F244-BE6C-238C13C3CB60}" srcOrd="0" destOrd="0" presId="urn:microsoft.com/office/officeart/2005/8/layout/gear1"/>
    <dgm:cxn modelId="{F28C9CF8-A89C-F245-A4B4-AD86B84B013E}" type="presOf" srcId="{37B433A4-B35D-A449-AFAA-8ECC00B36BAF}" destId="{42514A4B-491E-2A47-9BA6-D4AF3D424FF1}" srcOrd="2" destOrd="0" presId="urn:microsoft.com/office/officeart/2005/8/layout/gear1"/>
    <dgm:cxn modelId="{3B59E756-8EAB-7442-ACE3-0487F0470BA7}" type="presParOf" srcId="{C7C770F1-7182-F244-BE6C-238C13C3CB60}" destId="{383864A6-8E80-804A-8225-B13CB33F37B8}" srcOrd="0" destOrd="0" presId="urn:microsoft.com/office/officeart/2005/8/layout/gear1"/>
    <dgm:cxn modelId="{71F5D795-1ED3-6C44-B09E-8F1D5E45802F}" type="presParOf" srcId="{C7C770F1-7182-F244-BE6C-238C13C3CB60}" destId="{6014AFD0-6DE3-3F4C-9640-C71B3D1DA48A}" srcOrd="1" destOrd="0" presId="urn:microsoft.com/office/officeart/2005/8/layout/gear1"/>
    <dgm:cxn modelId="{497B2AFD-86A2-094A-A231-07628CB7BD1B}" type="presParOf" srcId="{C7C770F1-7182-F244-BE6C-238C13C3CB60}" destId="{8429595E-F7C0-5248-932B-0BACE14CA8E1}" srcOrd="2" destOrd="0" presId="urn:microsoft.com/office/officeart/2005/8/layout/gear1"/>
    <dgm:cxn modelId="{8AD20DF2-9B08-C043-B51B-47C0E5C428C4}" type="presParOf" srcId="{C7C770F1-7182-F244-BE6C-238C13C3CB60}" destId="{CFDCB789-F8BB-6D48-8948-DBE03E906144}" srcOrd="3" destOrd="0" presId="urn:microsoft.com/office/officeart/2005/8/layout/gear1"/>
    <dgm:cxn modelId="{50D43188-FADC-A543-9C71-F3945FEC6818}" type="presParOf" srcId="{C7C770F1-7182-F244-BE6C-238C13C3CB60}" destId="{49590FC0-C98A-B543-B320-25A3493405AB}" srcOrd="4" destOrd="0" presId="urn:microsoft.com/office/officeart/2005/8/layout/gear1"/>
    <dgm:cxn modelId="{2BCB6034-467B-7144-8898-81A171786222}" type="presParOf" srcId="{C7C770F1-7182-F244-BE6C-238C13C3CB60}" destId="{FD7F1814-D557-9840-A2F6-F5B5D0FF58A5}" srcOrd="5" destOrd="0" presId="urn:microsoft.com/office/officeart/2005/8/layout/gear1"/>
    <dgm:cxn modelId="{97598760-2D1D-064B-9997-ED05A75F9628}" type="presParOf" srcId="{C7C770F1-7182-F244-BE6C-238C13C3CB60}" destId="{749FDDBC-5CB2-1549-BE32-299FB620F73A}" srcOrd="6" destOrd="0" presId="urn:microsoft.com/office/officeart/2005/8/layout/gear1"/>
    <dgm:cxn modelId="{2FBC5902-B781-E441-87A8-C5C9638456C5}" type="presParOf" srcId="{C7C770F1-7182-F244-BE6C-238C13C3CB60}" destId="{B48578DF-A2CA-A548-A4A8-387C2F744FD5}" srcOrd="7" destOrd="0" presId="urn:microsoft.com/office/officeart/2005/8/layout/gear1"/>
    <dgm:cxn modelId="{6D6957CD-5EF2-CD4F-93F5-454ED2691584}" type="presParOf" srcId="{C7C770F1-7182-F244-BE6C-238C13C3CB60}" destId="{42514A4B-491E-2A47-9BA6-D4AF3D424FF1}" srcOrd="8" destOrd="0" presId="urn:microsoft.com/office/officeart/2005/8/layout/gear1"/>
    <dgm:cxn modelId="{A75E892A-767E-AD4E-8200-47AF6D293959}" type="presParOf" srcId="{C7C770F1-7182-F244-BE6C-238C13C3CB60}" destId="{E62F4701-5E4F-434D-83F6-3A5C7CB0A4EB}" srcOrd="9" destOrd="0" presId="urn:microsoft.com/office/officeart/2005/8/layout/gear1"/>
    <dgm:cxn modelId="{4D126779-710C-EE44-8CBB-81C5BF8E6327}" type="presParOf" srcId="{C7C770F1-7182-F244-BE6C-238C13C3CB60}" destId="{B24E369C-397E-7744-A725-223BF7D7D3C6}" srcOrd="10" destOrd="0" presId="urn:microsoft.com/office/officeart/2005/8/layout/gear1"/>
    <dgm:cxn modelId="{06EC43AB-8EBD-2544-A6C0-6A080714CF15}" type="presParOf" srcId="{C7C770F1-7182-F244-BE6C-238C13C3CB60}" destId="{F9F5F2E7-C0BC-B04E-BD0D-0F775BB54EE2}" srcOrd="11" destOrd="0" presId="urn:microsoft.com/office/officeart/2005/8/layout/gear1"/>
    <dgm:cxn modelId="{96F9CA8C-BD8A-2546-BC6D-05918D7AB9E8}" type="presParOf" srcId="{C7C770F1-7182-F244-BE6C-238C13C3CB60}" destId="{4525E37F-3578-0947-86F1-B165AA6C4B1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F9E1D00-5381-4546-9EAB-C311287F36BD}" type="doc">
      <dgm:prSet loTypeId="urn:microsoft.com/office/officeart/2005/8/layout/gear1" loCatId="" qsTypeId="urn:microsoft.com/office/officeart/2005/8/quickstyle/simple1" qsCatId="simple" csTypeId="urn:microsoft.com/office/officeart/2005/8/colors/colorful5" csCatId="colorful" phldr="1"/>
      <dgm:spPr/>
    </dgm:pt>
    <dgm:pt modelId="{21AE9F9E-52DE-D443-B0FE-23EBBDB960A4}">
      <dgm:prSet phldrT="[文字]"/>
      <dgm:spPr/>
      <dgm:t>
        <a:bodyPr/>
        <a:lstStyle/>
        <a:p>
          <a:r>
            <a:rPr lang="zh-TW" altLang="en-US" dirty="0"/>
            <a:t>台灣原生水族調查團</a:t>
          </a:r>
          <a:endParaRPr lang="en-US" altLang="zh-TW" dirty="0"/>
        </a:p>
      </dgm:t>
    </dgm:pt>
    <dgm:pt modelId="{A139087C-F67D-F742-B631-85F664D8A0C3}" type="par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0CBB8DDD-F5FE-8644-BBCB-CC985BFAAB78}" type="sibTrans" cxnId="{A56C2F9D-6F80-D54D-84C4-9065159CB7C3}">
      <dgm:prSet/>
      <dgm:spPr/>
      <dgm:t>
        <a:bodyPr/>
        <a:lstStyle/>
        <a:p>
          <a:endParaRPr lang="zh-TW" altLang="en-US"/>
        </a:p>
      </dgm:t>
    </dgm:pt>
    <dgm:pt modelId="{D9B9EF1B-94C5-1F4C-9672-610C69694BD3}">
      <dgm:prSet phldrT="[文字]"/>
      <dgm:spPr/>
      <dgm:t>
        <a:bodyPr/>
        <a:lstStyle/>
        <a:p>
          <a:r>
            <a:rPr lang="zh-TW" altLang="en-US" dirty="0"/>
            <a:t>情緒</a:t>
          </a:r>
          <a:endParaRPr lang="en-US" altLang="zh-TW" dirty="0"/>
        </a:p>
        <a:p>
          <a:r>
            <a:rPr lang="zh-TW" altLang="en-US" dirty="0"/>
            <a:t>覺察班</a:t>
          </a:r>
        </a:p>
      </dgm:t>
    </dgm:pt>
    <dgm:pt modelId="{6F5CC660-DC4E-BB4B-9EF9-E1542393B011}" type="par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3D36D8BE-91E1-014A-9DEF-2B84D1DBD8E1}" type="sibTrans" cxnId="{C4D0C775-858B-7743-83D5-C09C2DD08D5C}">
      <dgm:prSet/>
      <dgm:spPr/>
      <dgm:t>
        <a:bodyPr/>
        <a:lstStyle/>
        <a:p>
          <a:endParaRPr lang="zh-TW" altLang="en-US"/>
        </a:p>
      </dgm:t>
    </dgm:pt>
    <dgm:pt modelId="{4C1BC3FA-1F16-D94C-A52D-9803D8B845DE}">
      <dgm:prSet phldrT="[文字]"/>
      <dgm:spPr/>
      <dgm:t>
        <a:bodyPr/>
        <a:lstStyle/>
        <a:p>
          <a:r>
            <a:rPr lang="zh-TW" altLang="en-US" dirty="0"/>
            <a:t>兒童領導力計畫</a:t>
          </a:r>
        </a:p>
      </dgm:t>
    </dgm:pt>
    <dgm:pt modelId="{C0E48BDB-15A3-FC4B-81D3-66F8A227A005}" type="par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E4081D4A-F23D-804B-8401-29882D77CCE2}" type="sibTrans" cxnId="{E56A3A5E-8D17-AA4D-B704-49208936DCF4}">
      <dgm:prSet/>
      <dgm:spPr/>
      <dgm:t>
        <a:bodyPr/>
        <a:lstStyle/>
        <a:p>
          <a:endParaRPr lang="zh-TW" altLang="en-US"/>
        </a:p>
      </dgm:t>
    </dgm:pt>
    <dgm:pt modelId="{38AD1566-56F6-194F-B5EC-3B54A94C6435}" type="pres">
      <dgm:prSet presAssocID="{FF9E1D00-5381-4546-9EAB-C311287F36B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34E2F1D-A2E1-7946-B251-8A41A42651E3}" type="pres">
      <dgm:prSet presAssocID="{21AE9F9E-52DE-D443-B0FE-23EBBDB960A4}" presName="gear1" presStyleLbl="node1" presStyleIdx="0" presStyleCnt="3">
        <dgm:presLayoutVars>
          <dgm:chMax val="1"/>
          <dgm:bulletEnabled val="1"/>
        </dgm:presLayoutVars>
      </dgm:prSet>
      <dgm:spPr/>
    </dgm:pt>
    <dgm:pt modelId="{E4E91235-7BB4-7F4B-B57B-47542FFB751E}" type="pres">
      <dgm:prSet presAssocID="{21AE9F9E-52DE-D443-B0FE-23EBBDB960A4}" presName="gear1srcNode" presStyleLbl="node1" presStyleIdx="0" presStyleCnt="3"/>
      <dgm:spPr/>
    </dgm:pt>
    <dgm:pt modelId="{E212B239-AD1F-494D-AE56-46DB492C8609}" type="pres">
      <dgm:prSet presAssocID="{21AE9F9E-52DE-D443-B0FE-23EBBDB960A4}" presName="gear1dstNode" presStyleLbl="node1" presStyleIdx="0" presStyleCnt="3"/>
      <dgm:spPr/>
    </dgm:pt>
    <dgm:pt modelId="{C47A100C-C6F0-B544-822C-92D10C5488C1}" type="pres">
      <dgm:prSet presAssocID="{D9B9EF1B-94C5-1F4C-9672-610C69694BD3}" presName="gear2" presStyleLbl="node1" presStyleIdx="1" presStyleCnt="3">
        <dgm:presLayoutVars>
          <dgm:chMax val="1"/>
          <dgm:bulletEnabled val="1"/>
        </dgm:presLayoutVars>
      </dgm:prSet>
      <dgm:spPr/>
    </dgm:pt>
    <dgm:pt modelId="{DA592D01-5EDD-F444-BF9D-360EF8D9B8DE}" type="pres">
      <dgm:prSet presAssocID="{D9B9EF1B-94C5-1F4C-9672-610C69694BD3}" presName="gear2srcNode" presStyleLbl="node1" presStyleIdx="1" presStyleCnt="3"/>
      <dgm:spPr/>
    </dgm:pt>
    <dgm:pt modelId="{E1F8E971-F32F-8D41-8998-6D6842F0F1CB}" type="pres">
      <dgm:prSet presAssocID="{D9B9EF1B-94C5-1F4C-9672-610C69694BD3}" presName="gear2dstNode" presStyleLbl="node1" presStyleIdx="1" presStyleCnt="3"/>
      <dgm:spPr/>
    </dgm:pt>
    <dgm:pt modelId="{5C6D6290-A987-DB4F-B713-E39A4160CC8A}" type="pres">
      <dgm:prSet presAssocID="{4C1BC3FA-1F16-D94C-A52D-9803D8B845DE}" presName="gear3" presStyleLbl="node1" presStyleIdx="2" presStyleCnt="3"/>
      <dgm:spPr/>
    </dgm:pt>
    <dgm:pt modelId="{B64C6005-E633-1441-82B4-677783DA2EF3}" type="pres">
      <dgm:prSet presAssocID="{4C1BC3FA-1F16-D94C-A52D-9803D8B845DE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4EA6F2C-2FC0-D045-B763-E21690FFE3B2}" type="pres">
      <dgm:prSet presAssocID="{4C1BC3FA-1F16-D94C-A52D-9803D8B845DE}" presName="gear3srcNode" presStyleLbl="node1" presStyleIdx="2" presStyleCnt="3"/>
      <dgm:spPr/>
    </dgm:pt>
    <dgm:pt modelId="{8F2AFF87-78F1-124A-B1EE-E16E6413DE78}" type="pres">
      <dgm:prSet presAssocID="{4C1BC3FA-1F16-D94C-A52D-9803D8B845DE}" presName="gear3dstNode" presStyleLbl="node1" presStyleIdx="2" presStyleCnt="3"/>
      <dgm:spPr/>
    </dgm:pt>
    <dgm:pt modelId="{627E0226-4D3A-8E46-A73F-0974B0F705E9}" type="pres">
      <dgm:prSet presAssocID="{0CBB8DDD-F5FE-8644-BBCB-CC985BFAAB78}" presName="connector1" presStyleLbl="sibTrans2D1" presStyleIdx="0" presStyleCnt="3"/>
      <dgm:spPr/>
    </dgm:pt>
    <dgm:pt modelId="{3181C069-E93A-3346-AC35-C0FD04DA428D}" type="pres">
      <dgm:prSet presAssocID="{3D36D8BE-91E1-014A-9DEF-2B84D1DBD8E1}" presName="connector2" presStyleLbl="sibTrans2D1" presStyleIdx="1" presStyleCnt="3"/>
      <dgm:spPr/>
    </dgm:pt>
    <dgm:pt modelId="{89C9F260-583E-1240-BFDC-501D1B2221C3}" type="pres">
      <dgm:prSet presAssocID="{E4081D4A-F23D-804B-8401-29882D77CCE2}" presName="connector3" presStyleLbl="sibTrans2D1" presStyleIdx="2" presStyleCnt="3"/>
      <dgm:spPr/>
    </dgm:pt>
  </dgm:ptLst>
  <dgm:cxnLst>
    <dgm:cxn modelId="{8143DF07-4146-754D-B7D6-38329CBA347B}" type="presOf" srcId="{D9B9EF1B-94C5-1F4C-9672-610C69694BD3}" destId="{DA592D01-5EDD-F444-BF9D-360EF8D9B8DE}" srcOrd="1" destOrd="0" presId="urn:microsoft.com/office/officeart/2005/8/layout/gear1"/>
    <dgm:cxn modelId="{A2B25B1D-1406-BA4D-8F37-C835ADE3C2EA}" type="presOf" srcId="{4C1BC3FA-1F16-D94C-A52D-9803D8B845DE}" destId="{B64C6005-E633-1441-82B4-677783DA2EF3}" srcOrd="1" destOrd="0" presId="urn:microsoft.com/office/officeart/2005/8/layout/gear1"/>
    <dgm:cxn modelId="{3218DB2E-8FAF-B944-9E66-A571B5196216}" type="presOf" srcId="{D9B9EF1B-94C5-1F4C-9672-610C69694BD3}" destId="{C47A100C-C6F0-B544-822C-92D10C5488C1}" srcOrd="0" destOrd="0" presId="urn:microsoft.com/office/officeart/2005/8/layout/gear1"/>
    <dgm:cxn modelId="{FC455143-C456-414F-9954-5D241A73AC96}" type="presOf" srcId="{0CBB8DDD-F5FE-8644-BBCB-CC985BFAAB78}" destId="{627E0226-4D3A-8E46-A73F-0974B0F705E9}" srcOrd="0" destOrd="0" presId="urn:microsoft.com/office/officeart/2005/8/layout/gear1"/>
    <dgm:cxn modelId="{674D7F49-433C-944E-8E73-333F143129DC}" type="presOf" srcId="{D9B9EF1B-94C5-1F4C-9672-610C69694BD3}" destId="{E1F8E971-F32F-8D41-8998-6D6842F0F1CB}" srcOrd="2" destOrd="0" presId="urn:microsoft.com/office/officeart/2005/8/layout/gear1"/>
    <dgm:cxn modelId="{88638B4D-2B08-1646-BB21-1B6950A46E05}" type="presOf" srcId="{E4081D4A-F23D-804B-8401-29882D77CCE2}" destId="{89C9F260-583E-1240-BFDC-501D1B2221C3}" srcOrd="0" destOrd="0" presId="urn:microsoft.com/office/officeart/2005/8/layout/gear1"/>
    <dgm:cxn modelId="{E56A3A5E-8D17-AA4D-B704-49208936DCF4}" srcId="{FF9E1D00-5381-4546-9EAB-C311287F36BD}" destId="{4C1BC3FA-1F16-D94C-A52D-9803D8B845DE}" srcOrd="2" destOrd="0" parTransId="{C0E48BDB-15A3-FC4B-81D3-66F8A227A005}" sibTransId="{E4081D4A-F23D-804B-8401-29882D77CCE2}"/>
    <dgm:cxn modelId="{08BA9C69-092B-074A-8D04-0CE70F2C288D}" type="presOf" srcId="{21AE9F9E-52DE-D443-B0FE-23EBBDB960A4}" destId="{E212B239-AD1F-494D-AE56-46DB492C8609}" srcOrd="2" destOrd="0" presId="urn:microsoft.com/office/officeart/2005/8/layout/gear1"/>
    <dgm:cxn modelId="{C4D0C775-858B-7743-83D5-C09C2DD08D5C}" srcId="{FF9E1D00-5381-4546-9EAB-C311287F36BD}" destId="{D9B9EF1B-94C5-1F4C-9672-610C69694BD3}" srcOrd="1" destOrd="0" parTransId="{6F5CC660-DC4E-BB4B-9EF9-E1542393B011}" sibTransId="{3D36D8BE-91E1-014A-9DEF-2B84D1DBD8E1}"/>
    <dgm:cxn modelId="{E360A97A-4D5A-474B-B4E1-A68531288238}" type="presOf" srcId="{3D36D8BE-91E1-014A-9DEF-2B84D1DBD8E1}" destId="{3181C069-E93A-3346-AC35-C0FD04DA428D}" srcOrd="0" destOrd="0" presId="urn:microsoft.com/office/officeart/2005/8/layout/gear1"/>
    <dgm:cxn modelId="{D5876D82-9183-E046-B7B7-74C90BA1151B}" type="presOf" srcId="{21AE9F9E-52DE-D443-B0FE-23EBBDB960A4}" destId="{E4E91235-7BB4-7F4B-B57B-47542FFB751E}" srcOrd="1" destOrd="0" presId="urn:microsoft.com/office/officeart/2005/8/layout/gear1"/>
    <dgm:cxn modelId="{BA9AC49A-1879-C842-A95B-9786FE40AAF8}" type="presOf" srcId="{4C1BC3FA-1F16-D94C-A52D-9803D8B845DE}" destId="{B4EA6F2C-2FC0-D045-B763-E21690FFE3B2}" srcOrd="2" destOrd="0" presId="urn:microsoft.com/office/officeart/2005/8/layout/gear1"/>
    <dgm:cxn modelId="{A56C2F9D-6F80-D54D-84C4-9065159CB7C3}" srcId="{FF9E1D00-5381-4546-9EAB-C311287F36BD}" destId="{21AE9F9E-52DE-D443-B0FE-23EBBDB960A4}" srcOrd="0" destOrd="0" parTransId="{A139087C-F67D-F742-B631-85F664D8A0C3}" sibTransId="{0CBB8DDD-F5FE-8644-BBCB-CC985BFAAB78}"/>
    <dgm:cxn modelId="{8243FFB5-B510-3B49-BB0C-1A9856410783}" type="presOf" srcId="{21AE9F9E-52DE-D443-B0FE-23EBBDB960A4}" destId="{034E2F1D-A2E1-7946-B251-8A41A42651E3}" srcOrd="0" destOrd="0" presId="urn:microsoft.com/office/officeart/2005/8/layout/gear1"/>
    <dgm:cxn modelId="{D773EDB7-D21D-3F41-875A-D6724D6BE17D}" type="presOf" srcId="{4C1BC3FA-1F16-D94C-A52D-9803D8B845DE}" destId="{8F2AFF87-78F1-124A-B1EE-E16E6413DE78}" srcOrd="3" destOrd="0" presId="urn:microsoft.com/office/officeart/2005/8/layout/gear1"/>
    <dgm:cxn modelId="{46F9A4E5-8221-874D-978E-E813AB45E0F9}" type="presOf" srcId="{FF9E1D00-5381-4546-9EAB-C311287F36BD}" destId="{38AD1566-56F6-194F-B5EC-3B54A94C6435}" srcOrd="0" destOrd="0" presId="urn:microsoft.com/office/officeart/2005/8/layout/gear1"/>
    <dgm:cxn modelId="{795590F5-126D-674B-A301-633142252C30}" type="presOf" srcId="{4C1BC3FA-1F16-D94C-A52D-9803D8B845DE}" destId="{5C6D6290-A987-DB4F-B713-E39A4160CC8A}" srcOrd="0" destOrd="0" presId="urn:microsoft.com/office/officeart/2005/8/layout/gear1"/>
    <dgm:cxn modelId="{F9CF29AF-2AE9-564A-9C95-5043AE52D2BA}" type="presParOf" srcId="{38AD1566-56F6-194F-B5EC-3B54A94C6435}" destId="{034E2F1D-A2E1-7946-B251-8A41A42651E3}" srcOrd="0" destOrd="0" presId="urn:microsoft.com/office/officeart/2005/8/layout/gear1"/>
    <dgm:cxn modelId="{FDA1F3BF-6892-364D-B956-4978DED3D73F}" type="presParOf" srcId="{38AD1566-56F6-194F-B5EC-3B54A94C6435}" destId="{E4E91235-7BB4-7F4B-B57B-47542FFB751E}" srcOrd="1" destOrd="0" presId="urn:microsoft.com/office/officeart/2005/8/layout/gear1"/>
    <dgm:cxn modelId="{717C941B-6931-7641-B434-50459714268A}" type="presParOf" srcId="{38AD1566-56F6-194F-B5EC-3B54A94C6435}" destId="{E212B239-AD1F-494D-AE56-46DB492C8609}" srcOrd="2" destOrd="0" presId="urn:microsoft.com/office/officeart/2005/8/layout/gear1"/>
    <dgm:cxn modelId="{610B11AB-D104-CA46-A947-3C52CD7C8F1A}" type="presParOf" srcId="{38AD1566-56F6-194F-B5EC-3B54A94C6435}" destId="{C47A100C-C6F0-B544-822C-92D10C5488C1}" srcOrd="3" destOrd="0" presId="urn:microsoft.com/office/officeart/2005/8/layout/gear1"/>
    <dgm:cxn modelId="{19217B4F-D538-3043-807E-FAC514110961}" type="presParOf" srcId="{38AD1566-56F6-194F-B5EC-3B54A94C6435}" destId="{DA592D01-5EDD-F444-BF9D-360EF8D9B8DE}" srcOrd="4" destOrd="0" presId="urn:microsoft.com/office/officeart/2005/8/layout/gear1"/>
    <dgm:cxn modelId="{76C860CB-29A5-9C4E-9EC9-2AD23A730C0E}" type="presParOf" srcId="{38AD1566-56F6-194F-B5EC-3B54A94C6435}" destId="{E1F8E971-F32F-8D41-8998-6D6842F0F1CB}" srcOrd="5" destOrd="0" presId="urn:microsoft.com/office/officeart/2005/8/layout/gear1"/>
    <dgm:cxn modelId="{45D1EE65-8A6F-F142-8FBF-93FE9E1DEDAD}" type="presParOf" srcId="{38AD1566-56F6-194F-B5EC-3B54A94C6435}" destId="{5C6D6290-A987-DB4F-B713-E39A4160CC8A}" srcOrd="6" destOrd="0" presId="urn:microsoft.com/office/officeart/2005/8/layout/gear1"/>
    <dgm:cxn modelId="{FB74D134-E089-5441-B38D-CFC89DF7E254}" type="presParOf" srcId="{38AD1566-56F6-194F-B5EC-3B54A94C6435}" destId="{B64C6005-E633-1441-82B4-677783DA2EF3}" srcOrd="7" destOrd="0" presId="urn:microsoft.com/office/officeart/2005/8/layout/gear1"/>
    <dgm:cxn modelId="{389A79ED-DB72-874A-937A-A992C4C6B216}" type="presParOf" srcId="{38AD1566-56F6-194F-B5EC-3B54A94C6435}" destId="{B4EA6F2C-2FC0-D045-B763-E21690FFE3B2}" srcOrd="8" destOrd="0" presId="urn:microsoft.com/office/officeart/2005/8/layout/gear1"/>
    <dgm:cxn modelId="{F0B67A62-C52B-BD42-A751-1AB6E7CB2196}" type="presParOf" srcId="{38AD1566-56F6-194F-B5EC-3B54A94C6435}" destId="{8F2AFF87-78F1-124A-B1EE-E16E6413DE78}" srcOrd="9" destOrd="0" presId="urn:microsoft.com/office/officeart/2005/8/layout/gear1"/>
    <dgm:cxn modelId="{AA6D9FDB-EAD9-6043-807C-92B87A32DF2B}" type="presParOf" srcId="{38AD1566-56F6-194F-B5EC-3B54A94C6435}" destId="{627E0226-4D3A-8E46-A73F-0974B0F705E9}" srcOrd="10" destOrd="0" presId="urn:microsoft.com/office/officeart/2005/8/layout/gear1"/>
    <dgm:cxn modelId="{767E1C6B-3801-894E-A87D-A22E49C5EE17}" type="presParOf" srcId="{38AD1566-56F6-194F-B5EC-3B54A94C6435}" destId="{3181C069-E93A-3346-AC35-C0FD04DA428D}" srcOrd="11" destOrd="0" presId="urn:microsoft.com/office/officeart/2005/8/layout/gear1"/>
    <dgm:cxn modelId="{16B99229-A89F-AC4A-919A-9239A77A011A}" type="presParOf" srcId="{38AD1566-56F6-194F-B5EC-3B54A94C6435}" destId="{89C9F260-583E-1240-BFDC-501D1B2221C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38F849-B835-45EA-8DDD-A8758BAB5E2B}" type="doc">
      <dgm:prSet loTypeId="urn:microsoft.com/office/officeart/2008/layout/AscendingPictureAccentProcess" loCatId="process" qsTypeId="urn:microsoft.com/office/officeart/2005/8/quickstyle/simple2" qsCatId="simple" csTypeId="urn:microsoft.com/office/officeart/2005/8/colors/colorful1" csCatId="colorful" phldr="1"/>
      <dgm:spPr/>
    </dgm:pt>
    <dgm:pt modelId="{BFE0C857-8AC5-4FFC-9F42-D62C4DE41FFC}">
      <dgm:prSet phldrT="[文字]"/>
      <dgm:spPr/>
      <dgm:t>
        <a:bodyPr/>
        <a:lstStyle/>
        <a:p>
          <a:r>
            <a:rPr lang="zh-TW" altLang="en-US" b="1" i="1" dirty="0">
              <a:ln w="17780" cmpd="sng"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王漢宗特圓體繁" pitchFamily="18" charset="-120"/>
              <a:ea typeface="王漢宗特圓體繁" pitchFamily="18" charset="-120"/>
            </a:rPr>
            <a:t>上</a:t>
          </a:r>
          <a:r>
            <a:rPr lang="zh-TW" altLang="en-US" b="1" dirty="0">
              <a:ln w="17780" cmpd="sng"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王漢宗特圓體繁" pitchFamily="18" charset="-120"/>
              <a:ea typeface="王漢宗特圓體繁" pitchFamily="18" charset="-120"/>
            </a:rPr>
            <a:t>學</a:t>
          </a:r>
          <a:endParaRPr lang="zh-TW" altLang="en-US" dirty="0"/>
        </a:p>
      </dgm:t>
    </dgm:pt>
    <dgm:pt modelId="{6DD5F7B4-37F6-4FEB-937A-200BD8DDD1AE}" type="parTrans" cxnId="{D68511CC-5C41-4A07-AA62-4EBE0581AB00}">
      <dgm:prSet/>
      <dgm:spPr/>
      <dgm:t>
        <a:bodyPr/>
        <a:lstStyle/>
        <a:p>
          <a:endParaRPr lang="zh-TW" altLang="en-US"/>
        </a:p>
      </dgm:t>
    </dgm:pt>
    <dgm:pt modelId="{DD99A924-88AC-4584-B16C-B85EF2477A7A}" type="sibTrans" cxnId="{D68511CC-5C41-4A07-AA62-4EBE0581AB0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zh-TW" altLang="en-US"/>
        </a:p>
      </dgm:t>
    </dgm:pt>
    <dgm:pt modelId="{A30C23C6-00C3-4F80-B437-7A6709A249BB}">
      <dgm:prSet phldrT="[文字]"/>
      <dgm:spPr/>
      <dgm:t>
        <a:bodyPr/>
        <a:lstStyle/>
        <a:p>
          <a:r>
            <a:rPr lang="zh-TW" altLang="en-US"/>
            <a:t>愛</a:t>
          </a:r>
          <a:endParaRPr lang="zh-TW" altLang="en-US" dirty="0"/>
        </a:p>
      </dgm:t>
    </dgm:pt>
    <dgm:pt modelId="{5EBDFCCD-2277-4C57-87A7-CAE5562BC95D}" type="parTrans" cxnId="{7F1F2F57-C1A4-4951-8A7F-A7D0194B8247}">
      <dgm:prSet/>
      <dgm:spPr/>
      <dgm:t>
        <a:bodyPr/>
        <a:lstStyle/>
        <a:p>
          <a:endParaRPr lang="zh-TW" altLang="en-US"/>
        </a:p>
      </dgm:t>
    </dgm:pt>
    <dgm:pt modelId="{5916C8E4-0527-4E65-A345-600622065253}" type="sibTrans" cxnId="{7F1F2F57-C1A4-4951-8A7F-A7D0194B8247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zh-TW" altLang="en-US"/>
        </a:p>
      </dgm:t>
    </dgm:pt>
    <dgm:pt modelId="{AFD1914C-C597-4479-9905-4F325991E0C2}">
      <dgm:prSet phldrT="[文字]"/>
      <dgm:spPr/>
      <dgm:t>
        <a:bodyPr/>
        <a:lstStyle/>
        <a:p>
          <a:r>
            <a:rPr lang="zh-TW" altLang="en-US" dirty="0">
              <a:latin typeface="+mj-ea"/>
              <a:ea typeface="+mj-ea"/>
            </a:rPr>
            <a:t>愛上學</a:t>
          </a:r>
        </a:p>
      </dgm:t>
    </dgm:pt>
    <dgm:pt modelId="{BAB70D5C-1FCD-4750-957D-E59D838E180C}" type="parTrans" cxnId="{0E187A9A-D2E6-4D39-9CEE-BFEE9791FF04}">
      <dgm:prSet/>
      <dgm:spPr/>
      <dgm:t>
        <a:bodyPr/>
        <a:lstStyle/>
        <a:p>
          <a:endParaRPr lang="zh-TW" altLang="en-US"/>
        </a:p>
      </dgm:t>
    </dgm:pt>
    <dgm:pt modelId="{C7A20B9A-38D3-4D97-9BED-E4B33AE984E2}" type="sibTrans" cxnId="{0E187A9A-D2E6-4D39-9CEE-BFEE9791FF04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zh-TW" altLang="en-US"/>
        </a:p>
      </dgm:t>
    </dgm:pt>
    <dgm:pt modelId="{467E549A-BF38-F143-897A-195271782AF6}">
      <dgm:prSet phldrT="[文字]"/>
      <dgm:spPr/>
      <dgm:t>
        <a:bodyPr/>
        <a:lstStyle/>
        <a:p>
          <a:r>
            <a:rPr lang="zh-TW" altLang="en-US" dirty="0">
              <a:latin typeface="+mj-ea"/>
              <a:ea typeface="+mj-ea"/>
            </a:rPr>
            <a:t>探索體驗</a:t>
          </a:r>
        </a:p>
      </dgm:t>
    </dgm:pt>
    <dgm:pt modelId="{FD18AEB5-1114-4141-915A-463DE791E0B5}" type="parTrans" cxnId="{BD9CBCF6-FCD9-5C45-9759-6F801976D775}">
      <dgm:prSet/>
      <dgm:spPr/>
      <dgm:t>
        <a:bodyPr/>
        <a:lstStyle/>
        <a:p>
          <a:endParaRPr lang="zh-TW" altLang="en-US"/>
        </a:p>
      </dgm:t>
    </dgm:pt>
    <dgm:pt modelId="{FA4509CE-60D2-AA4C-B85C-E738AF5C6AD3}" type="sibTrans" cxnId="{BD9CBCF6-FCD9-5C45-9759-6F801976D775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zh-TW" altLang="en-US"/>
        </a:p>
      </dgm:t>
    </dgm:pt>
    <dgm:pt modelId="{986A77B4-EDBC-8149-B885-0FB8BF534074}">
      <dgm:prSet phldrT="[文字]"/>
      <dgm:spPr/>
      <dgm:t>
        <a:bodyPr/>
        <a:lstStyle/>
        <a:p>
          <a:r>
            <a:rPr lang="zh-TW" altLang="en-US" dirty="0">
              <a:latin typeface="+mj-ea"/>
              <a:ea typeface="+mj-ea"/>
            </a:rPr>
            <a:t>跨界合作</a:t>
          </a:r>
        </a:p>
      </dgm:t>
    </dgm:pt>
    <dgm:pt modelId="{DD8EDFAA-6E9C-304F-9310-C59006FE5E52}" type="parTrans" cxnId="{1C786692-8A5D-1947-9ACA-8C9F195C88DC}">
      <dgm:prSet/>
      <dgm:spPr/>
      <dgm:t>
        <a:bodyPr/>
        <a:lstStyle/>
        <a:p>
          <a:endParaRPr lang="zh-TW" altLang="en-US"/>
        </a:p>
      </dgm:t>
    </dgm:pt>
    <dgm:pt modelId="{85D95DE0-D4C3-754B-B1FD-F8DF7150BCA2}" type="sibTrans" cxnId="{1C786692-8A5D-1947-9ACA-8C9F195C88DC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9B062F3A-464B-284E-A685-6C9499DC43AA}">
      <dgm:prSet phldrT="[文字]"/>
      <dgm:spPr/>
      <dgm:t>
        <a:bodyPr/>
        <a:lstStyle/>
        <a:p>
          <a:r>
            <a:rPr lang="zh-TW" altLang="en-US" dirty="0">
              <a:latin typeface="+mj-ea"/>
              <a:ea typeface="+mj-ea"/>
            </a:rPr>
            <a:t>挑戰自我</a:t>
          </a:r>
        </a:p>
      </dgm:t>
    </dgm:pt>
    <dgm:pt modelId="{E465C75E-2EC3-D347-8A6F-76A29643499A}" type="parTrans" cxnId="{ED857EA9-FCB4-274F-86CB-CD331626D4A8}">
      <dgm:prSet/>
      <dgm:spPr/>
      <dgm:t>
        <a:bodyPr/>
        <a:lstStyle/>
        <a:p>
          <a:endParaRPr lang="zh-TW" altLang="en-US"/>
        </a:p>
      </dgm:t>
    </dgm:pt>
    <dgm:pt modelId="{FE29B3AA-9238-9C46-985B-2B37C03FE734}" type="sibTrans" cxnId="{ED857EA9-FCB4-274F-86CB-CD331626D4A8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737268A3-A591-42C5-A110-8C5E4155FE70}" type="pres">
      <dgm:prSet presAssocID="{3B38F849-B835-45EA-8DDD-A8758BAB5E2B}" presName="Name0" presStyleCnt="0">
        <dgm:presLayoutVars>
          <dgm:chMax val="7"/>
          <dgm:chPref val="7"/>
          <dgm:dir/>
        </dgm:presLayoutVars>
      </dgm:prSet>
      <dgm:spPr/>
    </dgm:pt>
    <dgm:pt modelId="{076C3800-8D8B-4545-8370-9FEFAA82EA03}" type="pres">
      <dgm:prSet presAssocID="{3B38F849-B835-45EA-8DDD-A8758BAB5E2B}" presName="dot1" presStyleLbl="alignNode1" presStyleIdx="0" presStyleCnt="17"/>
      <dgm:spPr/>
    </dgm:pt>
    <dgm:pt modelId="{5440BAC2-D473-4444-B4EF-A00FEA13BE57}" type="pres">
      <dgm:prSet presAssocID="{3B38F849-B835-45EA-8DDD-A8758BAB5E2B}" presName="dot2" presStyleLbl="alignNode1" presStyleIdx="1" presStyleCnt="17"/>
      <dgm:spPr/>
    </dgm:pt>
    <dgm:pt modelId="{392DC505-8A55-47F3-A61F-4C86DD8CEAFE}" type="pres">
      <dgm:prSet presAssocID="{3B38F849-B835-45EA-8DDD-A8758BAB5E2B}" presName="dot3" presStyleLbl="alignNode1" presStyleIdx="2" presStyleCnt="17"/>
      <dgm:spPr/>
    </dgm:pt>
    <dgm:pt modelId="{A3E12008-BE51-4377-9A38-694AF77F1E19}" type="pres">
      <dgm:prSet presAssocID="{3B38F849-B835-45EA-8DDD-A8758BAB5E2B}" presName="dot4" presStyleLbl="alignNode1" presStyleIdx="3" presStyleCnt="17"/>
      <dgm:spPr/>
    </dgm:pt>
    <dgm:pt modelId="{928E17FD-23D4-4DB1-A04C-6CD73BCC3410}" type="pres">
      <dgm:prSet presAssocID="{3B38F849-B835-45EA-8DDD-A8758BAB5E2B}" presName="dot5" presStyleLbl="alignNode1" presStyleIdx="4" presStyleCnt="17"/>
      <dgm:spPr/>
    </dgm:pt>
    <dgm:pt modelId="{888BFCBF-FE35-1649-A824-74F3B404E477}" type="pres">
      <dgm:prSet presAssocID="{3B38F849-B835-45EA-8DDD-A8758BAB5E2B}" presName="dot6" presStyleLbl="alignNode1" presStyleIdx="5" presStyleCnt="17"/>
      <dgm:spPr/>
    </dgm:pt>
    <dgm:pt modelId="{167AA416-8750-044D-B2F7-666418451D85}" type="pres">
      <dgm:prSet presAssocID="{3B38F849-B835-45EA-8DDD-A8758BAB5E2B}" presName="dot7" presStyleLbl="alignNode1" presStyleIdx="6" presStyleCnt="17"/>
      <dgm:spPr/>
    </dgm:pt>
    <dgm:pt modelId="{A922D0C6-2986-694B-9F4C-597B0BE6E6D3}" type="pres">
      <dgm:prSet presAssocID="{3B38F849-B835-45EA-8DDD-A8758BAB5E2B}" presName="dot8" presStyleLbl="alignNode1" presStyleIdx="7" presStyleCnt="17"/>
      <dgm:spPr/>
    </dgm:pt>
    <dgm:pt modelId="{9264D24C-D999-4B44-B9AD-439E564BD6E9}" type="pres">
      <dgm:prSet presAssocID="{3B38F849-B835-45EA-8DDD-A8758BAB5E2B}" presName="dot9" presStyleLbl="alignNode1" presStyleIdx="8" presStyleCnt="17"/>
      <dgm:spPr/>
    </dgm:pt>
    <dgm:pt modelId="{1E812970-B8A9-6949-B536-087B8DFD2A29}" type="pres">
      <dgm:prSet presAssocID="{3B38F849-B835-45EA-8DDD-A8758BAB5E2B}" presName="dot10" presStyleLbl="alignNode1" presStyleIdx="9" presStyleCnt="17"/>
      <dgm:spPr/>
    </dgm:pt>
    <dgm:pt modelId="{1838E0F2-944E-4600-B33E-3558B902169C}" type="pres">
      <dgm:prSet presAssocID="{3B38F849-B835-45EA-8DDD-A8758BAB5E2B}" presName="dotArrow1" presStyleLbl="alignNode1" presStyleIdx="10" presStyleCnt="17"/>
      <dgm:spPr/>
    </dgm:pt>
    <dgm:pt modelId="{6BCD1C4A-CD19-4922-8CF0-6D3272890E28}" type="pres">
      <dgm:prSet presAssocID="{3B38F849-B835-45EA-8DDD-A8758BAB5E2B}" presName="dotArrow2" presStyleLbl="alignNode1" presStyleIdx="11" presStyleCnt="17"/>
      <dgm:spPr/>
    </dgm:pt>
    <dgm:pt modelId="{267AF5E6-686A-4DD2-89EF-05FE8FC88FD7}" type="pres">
      <dgm:prSet presAssocID="{3B38F849-B835-45EA-8DDD-A8758BAB5E2B}" presName="dotArrow3" presStyleLbl="alignNode1" presStyleIdx="12" presStyleCnt="17"/>
      <dgm:spPr/>
    </dgm:pt>
    <dgm:pt modelId="{F1ADCA63-E81D-4BF3-A04A-EDC72D4B4C2A}" type="pres">
      <dgm:prSet presAssocID="{3B38F849-B835-45EA-8DDD-A8758BAB5E2B}" presName="dotArrow4" presStyleLbl="alignNode1" presStyleIdx="13" presStyleCnt="17"/>
      <dgm:spPr/>
    </dgm:pt>
    <dgm:pt modelId="{D71BDD93-1035-47DB-95EF-9B998F81D7DB}" type="pres">
      <dgm:prSet presAssocID="{3B38F849-B835-45EA-8DDD-A8758BAB5E2B}" presName="dotArrow5" presStyleLbl="alignNode1" presStyleIdx="14" presStyleCnt="17"/>
      <dgm:spPr/>
    </dgm:pt>
    <dgm:pt modelId="{540DA227-752E-40DE-9207-2F2B641B9170}" type="pres">
      <dgm:prSet presAssocID="{3B38F849-B835-45EA-8DDD-A8758BAB5E2B}" presName="dotArrow6" presStyleLbl="alignNode1" presStyleIdx="15" presStyleCnt="17"/>
      <dgm:spPr/>
    </dgm:pt>
    <dgm:pt modelId="{7B3EB266-6CD6-4A48-84CB-B03DF279CC13}" type="pres">
      <dgm:prSet presAssocID="{3B38F849-B835-45EA-8DDD-A8758BAB5E2B}" presName="dotArrow7" presStyleLbl="alignNode1" presStyleIdx="16" presStyleCnt="17"/>
      <dgm:spPr/>
    </dgm:pt>
    <dgm:pt modelId="{C8612AAD-5B0F-4D9F-BFDA-0EC52C379509}" type="pres">
      <dgm:prSet presAssocID="{A30C23C6-00C3-4F80-B437-7A6709A249BB}" presName="parTx1" presStyleLbl="node1" presStyleIdx="0" presStyleCnt="6"/>
      <dgm:spPr/>
    </dgm:pt>
    <dgm:pt modelId="{5029A7A5-2994-4766-A14E-4C9F05A2E22A}" type="pres">
      <dgm:prSet presAssocID="{5916C8E4-0527-4E65-A345-600622065253}" presName="picture1" presStyleCnt="0"/>
      <dgm:spPr/>
    </dgm:pt>
    <dgm:pt modelId="{2C422F71-1E2B-4E16-9D34-F2BCC5939697}" type="pres">
      <dgm:prSet presAssocID="{5916C8E4-0527-4E65-A345-600622065253}" presName="imageRepeatNode" presStyleLbl="fgImgPlace1" presStyleIdx="0" presStyleCnt="6"/>
      <dgm:spPr/>
    </dgm:pt>
    <dgm:pt modelId="{7A8FAC0F-9D76-4200-8FF0-4C5702D0110D}" type="pres">
      <dgm:prSet presAssocID="{BFE0C857-8AC5-4FFC-9F42-D62C4DE41FFC}" presName="parTx2" presStyleLbl="node1" presStyleIdx="1" presStyleCnt="6"/>
      <dgm:spPr/>
    </dgm:pt>
    <dgm:pt modelId="{F1A4F76C-2998-46D3-B954-51BDBCC972E8}" type="pres">
      <dgm:prSet presAssocID="{DD99A924-88AC-4584-B16C-B85EF2477A7A}" presName="picture2" presStyleCnt="0"/>
      <dgm:spPr/>
    </dgm:pt>
    <dgm:pt modelId="{70302DDD-F2BA-40D3-A755-61B781D6468B}" type="pres">
      <dgm:prSet presAssocID="{DD99A924-88AC-4584-B16C-B85EF2477A7A}" presName="imageRepeatNode" presStyleLbl="fgImgPlace1" presStyleIdx="1" presStyleCnt="6"/>
      <dgm:spPr/>
    </dgm:pt>
    <dgm:pt modelId="{A8A390BA-EEDB-40DA-91CE-ABF3F85C2CD3}" type="pres">
      <dgm:prSet presAssocID="{AFD1914C-C597-4479-9905-4F325991E0C2}" presName="parTx3" presStyleLbl="node1" presStyleIdx="2" presStyleCnt="6"/>
      <dgm:spPr/>
    </dgm:pt>
    <dgm:pt modelId="{6F9A6359-7DEC-49EE-87A8-E24C3735F7E8}" type="pres">
      <dgm:prSet presAssocID="{C7A20B9A-38D3-4D97-9BED-E4B33AE984E2}" presName="picture3" presStyleCnt="0"/>
      <dgm:spPr/>
    </dgm:pt>
    <dgm:pt modelId="{C5BB3928-E6C3-4A55-AEF1-022FA18DEAF5}" type="pres">
      <dgm:prSet presAssocID="{C7A20B9A-38D3-4D97-9BED-E4B33AE984E2}" presName="imageRepeatNode" presStyleLbl="fgImgPlace1" presStyleIdx="2" presStyleCnt="6"/>
      <dgm:spPr/>
    </dgm:pt>
    <dgm:pt modelId="{F9335D16-E915-C24C-96CC-E03320ACC3B8}" type="pres">
      <dgm:prSet presAssocID="{467E549A-BF38-F143-897A-195271782AF6}" presName="parTx4" presStyleLbl="node1" presStyleIdx="3" presStyleCnt="6"/>
      <dgm:spPr/>
    </dgm:pt>
    <dgm:pt modelId="{3427F5B0-15BC-4046-8F55-73AE0889F695}" type="pres">
      <dgm:prSet presAssocID="{FA4509CE-60D2-AA4C-B85C-E738AF5C6AD3}" presName="picture4" presStyleCnt="0"/>
      <dgm:spPr/>
    </dgm:pt>
    <dgm:pt modelId="{15D68F79-1A85-6D4D-ABAE-F999E338FD39}" type="pres">
      <dgm:prSet presAssocID="{FA4509CE-60D2-AA4C-B85C-E738AF5C6AD3}" presName="imageRepeatNode" presStyleLbl="fgImgPlace1" presStyleIdx="3" presStyleCnt="6"/>
      <dgm:spPr/>
    </dgm:pt>
    <dgm:pt modelId="{7F756B40-B27D-5E45-8044-45CBE21266C7}" type="pres">
      <dgm:prSet presAssocID="{986A77B4-EDBC-8149-B885-0FB8BF534074}" presName="parTx5" presStyleLbl="node1" presStyleIdx="4" presStyleCnt="6"/>
      <dgm:spPr/>
    </dgm:pt>
    <dgm:pt modelId="{A46F3C18-5BC5-E64F-A955-D32866C3A4AA}" type="pres">
      <dgm:prSet presAssocID="{85D95DE0-D4C3-754B-B1FD-F8DF7150BCA2}" presName="picture5" presStyleCnt="0"/>
      <dgm:spPr/>
    </dgm:pt>
    <dgm:pt modelId="{92908D32-4FF5-F44F-9B0B-6F827379AEA1}" type="pres">
      <dgm:prSet presAssocID="{85D95DE0-D4C3-754B-B1FD-F8DF7150BCA2}" presName="imageRepeatNode" presStyleLbl="fgImgPlace1" presStyleIdx="4" presStyleCnt="6"/>
      <dgm:spPr/>
    </dgm:pt>
    <dgm:pt modelId="{61E1DCC6-F225-B545-9F51-5135103E1F4E}" type="pres">
      <dgm:prSet presAssocID="{9B062F3A-464B-284E-A685-6C9499DC43AA}" presName="parTx6" presStyleLbl="node1" presStyleIdx="5" presStyleCnt="6"/>
      <dgm:spPr/>
    </dgm:pt>
    <dgm:pt modelId="{63DCC8F0-BC6E-D44F-80BE-EA9DF1C7F856}" type="pres">
      <dgm:prSet presAssocID="{FE29B3AA-9238-9C46-985B-2B37C03FE734}" presName="picture6" presStyleCnt="0"/>
      <dgm:spPr/>
    </dgm:pt>
    <dgm:pt modelId="{5AE59C6F-043D-A148-A21A-02533BE76310}" type="pres">
      <dgm:prSet presAssocID="{FE29B3AA-9238-9C46-985B-2B37C03FE734}" presName="imageRepeatNode" presStyleLbl="fgImgPlace1" presStyleIdx="5" presStyleCnt="6"/>
      <dgm:spPr/>
    </dgm:pt>
  </dgm:ptLst>
  <dgm:cxnLst>
    <dgm:cxn modelId="{3CF81B09-8568-40DC-9C07-F2F3B3A101FB}" type="presOf" srcId="{5916C8E4-0527-4E65-A345-600622065253}" destId="{2C422F71-1E2B-4E16-9D34-F2BCC5939697}" srcOrd="0" destOrd="0" presId="urn:microsoft.com/office/officeart/2008/layout/AscendingPictureAccentProcess"/>
    <dgm:cxn modelId="{10EDC717-FE58-1846-A861-05E5EEA55A35}" type="presOf" srcId="{FE29B3AA-9238-9C46-985B-2B37C03FE734}" destId="{5AE59C6F-043D-A148-A21A-02533BE76310}" srcOrd="0" destOrd="0" presId="urn:microsoft.com/office/officeart/2008/layout/AscendingPictureAccentProcess"/>
    <dgm:cxn modelId="{C0075346-D7E0-204A-B44F-E919AD7CA69D}" type="presOf" srcId="{85D95DE0-D4C3-754B-B1FD-F8DF7150BCA2}" destId="{92908D32-4FF5-F44F-9B0B-6F827379AEA1}" srcOrd="0" destOrd="0" presId="urn:microsoft.com/office/officeart/2008/layout/AscendingPictureAccentProcess"/>
    <dgm:cxn modelId="{722F2B49-E1FC-4A15-A00B-CEC370F63311}" type="presOf" srcId="{3B38F849-B835-45EA-8DDD-A8758BAB5E2B}" destId="{737268A3-A591-42C5-A110-8C5E4155FE70}" srcOrd="0" destOrd="0" presId="urn:microsoft.com/office/officeart/2008/layout/AscendingPictureAccentProcess"/>
    <dgm:cxn modelId="{28C9204D-8407-453E-ACF5-613106FEBC4D}" type="presOf" srcId="{C7A20B9A-38D3-4D97-9BED-E4B33AE984E2}" destId="{C5BB3928-E6C3-4A55-AEF1-022FA18DEAF5}" srcOrd="0" destOrd="0" presId="urn:microsoft.com/office/officeart/2008/layout/AscendingPictureAccentProcess"/>
    <dgm:cxn modelId="{7F1F2F57-C1A4-4951-8A7F-A7D0194B8247}" srcId="{3B38F849-B835-45EA-8DDD-A8758BAB5E2B}" destId="{A30C23C6-00C3-4F80-B437-7A6709A249BB}" srcOrd="0" destOrd="0" parTransId="{5EBDFCCD-2277-4C57-87A7-CAE5562BC95D}" sibTransId="{5916C8E4-0527-4E65-A345-600622065253}"/>
    <dgm:cxn modelId="{6A074374-EC62-4A07-8C9E-55A7EFA8BD45}" type="presOf" srcId="{A30C23C6-00C3-4F80-B437-7A6709A249BB}" destId="{C8612AAD-5B0F-4D9F-BFDA-0EC52C379509}" srcOrd="0" destOrd="0" presId="urn:microsoft.com/office/officeart/2008/layout/AscendingPictureAccentProcess"/>
    <dgm:cxn modelId="{1C786692-8A5D-1947-9ACA-8C9F195C88DC}" srcId="{3B38F849-B835-45EA-8DDD-A8758BAB5E2B}" destId="{986A77B4-EDBC-8149-B885-0FB8BF534074}" srcOrd="4" destOrd="0" parTransId="{DD8EDFAA-6E9C-304F-9310-C59006FE5E52}" sibTransId="{85D95DE0-D4C3-754B-B1FD-F8DF7150BCA2}"/>
    <dgm:cxn modelId="{0E187A9A-D2E6-4D39-9CEE-BFEE9791FF04}" srcId="{3B38F849-B835-45EA-8DDD-A8758BAB5E2B}" destId="{AFD1914C-C597-4479-9905-4F325991E0C2}" srcOrd="2" destOrd="0" parTransId="{BAB70D5C-1FCD-4750-957D-E59D838E180C}" sibTransId="{C7A20B9A-38D3-4D97-9BED-E4B33AE984E2}"/>
    <dgm:cxn modelId="{ED857EA9-FCB4-274F-86CB-CD331626D4A8}" srcId="{3B38F849-B835-45EA-8DDD-A8758BAB5E2B}" destId="{9B062F3A-464B-284E-A685-6C9499DC43AA}" srcOrd="5" destOrd="0" parTransId="{E465C75E-2EC3-D347-8A6F-76A29643499A}" sibTransId="{FE29B3AA-9238-9C46-985B-2B37C03FE734}"/>
    <dgm:cxn modelId="{839868C2-D65C-FD4E-A892-EDC9A5E9FAC8}" type="presOf" srcId="{FA4509CE-60D2-AA4C-B85C-E738AF5C6AD3}" destId="{15D68F79-1A85-6D4D-ABAE-F999E338FD39}" srcOrd="0" destOrd="0" presId="urn:microsoft.com/office/officeart/2008/layout/AscendingPictureAccentProcess"/>
    <dgm:cxn modelId="{17CA88C2-ED40-2640-9E8F-4F705DF3BE3A}" type="presOf" srcId="{9B062F3A-464B-284E-A685-6C9499DC43AA}" destId="{61E1DCC6-F225-B545-9F51-5135103E1F4E}" srcOrd="0" destOrd="0" presId="urn:microsoft.com/office/officeart/2008/layout/AscendingPictureAccentProcess"/>
    <dgm:cxn modelId="{D68511CC-5C41-4A07-AA62-4EBE0581AB00}" srcId="{3B38F849-B835-45EA-8DDD-A8758BAB5E2B}" destId="{BFE0C857-8AC5-4FFC-9F42-D62C4DE41FFC}" srcOrd="1" destOrd="0" parTransId="{6DD5F7B4-37F6-4FEB-937A-200BD8DDD1AE}" sibTransId="{DD99A924-88AC-4584-B16C-B85EF2477A7A}"/>
    <dgm:cxn modelId="{AFC51BD7-FDEB-0948-8489-18F2C56ECFBB}" type="presOf" srcId="{467E549A-BF38-F143-897A-195271782AF6}" destId="{F9335D16-E915-C24C-96CC-E03320ACC3B8}" srcOrd="0" destOrd="0" presId="urn:microsoft.com/office/officeart/2008/layout/AscendingPictureAccentProcess"/>
    <dgm:cxn modelId="{57884AE0-9F8F-4CE6-88E7-DF23954B8674}" type="presOf" srcId="{DD99A924-88AC-4584-B16C-B85EF2477A7A}" destId="{70302DDD-F2BA-40D3-A755-61B781D6468B}" srcOrd="0" destOrd="0" presId="urn:microsoft.com/office/officeart/2008/layout/AscendingPictureAccentProcess"/>
    <dgm:cxn modelId="{1EF7E3EF-60C9-47B6-99B8-43ED14C6DB0A}" type="presOf" srcId="{BFE0C857-8AC5-4FFC-9F42-D62C4DE41FFC}" destId="{7A8FAC0F-9D76-4200-8FF0-4C5702D0110D}" srcOrd="0" destOrd="0" presId="urn:microsoft.com/office/officeart/2008/layout/AscendingPictureAccentProcess"/>
    <dgm:cxn modelId="{41463AF1-0116-44BE-B568-4484C03BCB2B}" type="presOf" srcId="{AFD1914C-C597-4479-9905-4F325991E0C2}" destId="{A8A390BA-EEDB-40DA-91CE-ABF3F85C2CD3}" srcOrd="0" destOrd="0" presId="urn:microsoft.com/office/officeart/2008/layout/AscendingPictureAccentProcess"/>
    <dgm:cxn modelId="{BD9CBCF6-FCD9-5C45-9759-6F801976D775}" srcId="{3B38F849-B835-45EA-8DDD-A8758BAB5E2B}" destId="{467E549A-BF38-F143-897A-195271782AF6}" srcOrd="3" destOrd="0" parTransId="{FD18AEB5-1114-4141-915A-463DE791E0B5}" sibTransId="{FA4509CE-60D2-AA4C-B85C-E738AF5C6AD3}"/>
    <dgm:cxn modelId="{22B2FDF9-E8AB-B947-BC6B-A0211735194E}" type="presOf" srcId="{986A77B4-EDBC-8149-B885-0FB8BF534074}" destId="{7F756B40-B27D-5E45-8044-45CBE21266C7}" srcOrd="0" destOrd="0" presId="urn:microsoft.com/office/officeart/2008/layout/AscendingPictureAccentProcess"/>
    <dgm:cxn modelId="{7DC6CA67-2ABF-46DD-84F1-EF1B7857B92B}" type="presParOf" srcId="{737268A3-A591-42C5-A110-8C5E4155FE70}" destId="{076C3800-8D8B-4545-8370-9FEFAA82EA03}" srcOrd="0" destOrd="0" presId="urn:microsoft.com/office/officeart/2008/layout/AscendingPictureAccentProcess"/>
    <dgm:cxn modelId="{5C340145-F4D5-43CB-9FDC-BA0FFD1465CD}" type="presParOf" srcId="{737268A3-A591-42C5-A110-8C5E4155FE70}" destId="{5440BAC2-D473-4444-B4EF-A00FEA13BE57}" srcOrd="1" destOrd="0" presId="urn:microsoft.com/office/officeart/2008/layout/AscendingPictureAccentProcess"/>
    <dgm:cxn modelId="{A9641A04-69AA-4CE2-AF33-45866E7ED41F}" type="presParOf" srcId="{737268A3-A591-42C5-A110-8C5E4155FE70}" destId="{392DC505-8A55-47F3-A61F-4C86DD8CEAFE}" srcOrd="2" destOrd="0" presId="urn:microsoft.com/office/officeart/2008/layout/AscendingPictureAccentProcess"/>
    <dgm:cxn modelId="{0E9E2825-A63E-4B6E-A85C-0897107DDA62}" type="presParOf" srcId="{737268A3-A591-42C5-A110-8C5E4155FE70}" destId="{A3E12008-BE51-4377-9A38-694AF77F1E19}" srcOrd="3" destOrd="0" presId="urn:microsoft.com/office/officeart/2008/layout/AscendingPictureAccentProcess"/>
    <dgm:cxn modelId="{CDB32A5C-F3DD-4891-834F-9C0579B7CD75}" type="presParOf" srcId="{737268A3-A591-42C5-A110-8C5E4155FE70}" destId="{928E17FD-23D4-4DB1-A04C-6CD73BCC3410}" srcOrd="4" destOrd="0" presId="urn:microsoft.com/office/officeart/2008/layout/AscendingPictureAccentProcess"/>
    <dgm:cxn modelId="{95BA7BBD-1A6B-FF43-9DE6-E8DFCC214DF4}" type="presParOf" srcId="{737268A3-A591-42C5-A110-8C5E4155FE70}" destId="{888BFCBF-FE35-1649-A824-74F3B404E477}" srcOrd="5" destOrd="0" presId="urn:microsoft.com/office/officeart/2008/layout/AscendingPictureAccentProcess"/>
    <dgm:cxn modelId="{189BAC7E-5C47-FF40-8453-FDF534BF166A}" type="presParOf" srcId="{737268A3-A591-42C5-A110-8C5E4155FE70}" destId="{167AA416-8750-044D-B2F7-666418451D85}" srcOrd="6" destOrd="0" presId="urn:microsoft.com/office/officeart/2008/layout/AscendingPictureAccentProcess"/>
    <dgm:cxn modelId="{84BD80EC-1625-B242-A536-074ECF4D45C3}" type="presParOf" srcId="{737268A3-A591-42C5-A110-8C5E4155FE70}" destId="{A922D0C6-2986-694B-9F4C-597B0BE6E6D3}" srcOrd="7" destOrd="0" presId="urn:microsoft.com/office/officeart/2008/layout/AscendingPictureAccentProcess"/>
    <dgm:cxn modelId="{C376C9A3-BFA4-5147-82D1-BC658ADDB377}" type="presParOf" srcId="{737268A3-A591-42C5-A110-8C5E4155FE70}" destId="{9264D24C-D999-4B44-B9AD-439E564BD6E9}" srcOrd="8" destOrd="0" presId="urn:microsoft.com/office/officeart/2008/layout/AscendingPictureAccentProcess"/>
    <dgm:cxn modelId="{1DD98757-12D8-1645-811B-B76535E0CE55}" type="presParOf" srcId="{737268A3-A591-42C5-A110-8C5E4155FE70}" destId="{1E812970-B8A9-6949-B536-087B8DFD2A29}" srcOrd="9" destOrd="0" presId="urn:microsoft.com/office/officeart/2008/layout/AscendingPictureAccentProcess"/>
    <dgm:cxn modelId="{E81046E4-F990-48AE-AFED-E8B92EE43B2D}" type="presParOf" srcId="{737268A3-A591-42C5-A110-8C5E4155FE70}" destId="{1838E0F2-944E-4600-B33E-3558B902169C}" srcOrd="10" destOrd="0" presId="urn:microsoft.com/office/officeart/2008/layout/AscendingPictureAccentProcess"/>
    <dgm:cxn modelId="{2A313A0C-42E9-4999-A189-2F11939D3584}" type="presParOf" srcId="{737268A3-A591-42C5-A110-8C5E4155FE70}" destId="{6BCD1C4A-CD19-4922-8CF0-6D3272890E28}" srcOrd="11" destOrd="0" presId="urn:microsoft.com/office/officeart/2008/layout/AscendingPictureAccentProcess"/>
    <dgm:cxn modelId="{7F0804F9-A936-492B-8C82-FFCF8370E798}" type="presParOf" srcId="{737268A3-A591-42C5-A110-8C5E4155FE70}" destId="{267AF5E6-686A-4DD2-89EF-05FE8FC88FD7}" srcOrd="12" destOrd="0" presId="urn:microsoft.com/office/officeart/2008/layout/AscendingPictureAccentProcess"/>
    <dgm:cxn modelId="{6134756C-C392-4F40-8E8E-6EF64A60F00D}" type="presParOf" srcId="{737268A3-A591-42C5-A110-8C5E4155FE70}" destId="{F1ADCA63-E81D-4BF3-A04A-EDC72D4B4C2A}" srcOrd="13" destOrd="0" presId="urn:microsoft.com/office/officeart/2008/layout/AscendingPictureAccentProcess"/>
    <dgm:cxn modelId="{7882E975-19B6-4D1A-BB13-C2308412F15D}" type="presParOf" srcId="{737268A3-A591-42C5-A110-8C5E4155FE70}" destId="{D71BDD93-1035-47DB-95EF-9B998F81D7DB}" srcOrd="14" destOrd="0" presId="urn:microsoft.com/office/officeart/2008/layout/AscendingPictureAccentProcess"/>
    <dgm:cxn modelId="{D3854CF1-50D8-48D7-82BD-34BC5DFB05D7}" type="presParOf" srcId="{737268A3-A591-42C5-A110-8C5E4155FE70}" destId="{540DA227-752E-40DE-9207-2F2B641B9170}" srcOrd="15" destOrd="0" presId="urn:microsoft.com/office/officeart/2008/layout/AscendingPictureAccentProcess"/>
    <dgm:cxn modelId="{2794921C-1509-4281-BBD5-570EA131CABE}" type="presParOf" srcId="{737268A3-A591-42C5-A110-8C5E4155FE70}" destId="{7B3EB266-6CD6-4A48-84CB-B03DF279CC13}" srcOrd="16" destOrd="0" presId="urn:microsoft.com/office/officeart/2008/layout/AscendingPictureAccentProcess"/>
    <dgm:cxn modelId="{C851BDC2-D550-4DC3-86BC-FF5069497C7C}" type="presParOf" srcId="{737268A3-A591-42C5-A110-8C5E4155FE70}" destId="{C8612AAD-5B0F-4D9F-BFDA-0EC52C379509}" srcOrd="17" destOrd="0" presId="urn:microsoft.com/office/officeart/2008/layout/AscendingPictureAccentProcess"/>
    <dgm:cxn modelId="{6B4182A0-8C08-43A7-BDCB-5056806A95EB}" type="presParOf" srcId="{737268A3-A591-42C5-A110-8C5E4155FE70}" destId="{5029A7A5-2994-4766-A14E-4C9F05A2E22A}" srcOrd="18" destOrd="0" presId="urn:microsoft.com/office/officeart/2008/layout/AscendingPictureAccentProcess"/>
    <dgm:cxn modelId="{B205DE3C-14F1-4C53-88D7-06FD8A34F7F3}" type="presParOf" srcId="{5029A7A5-2994-4766-A14E-4C9F05A2E22A}" destId="{2C422F71-1E2B-4E16-9D34-F2BCC5939697}" srcOrd="0" destOrd="0" presId="urn:microsoft.com/office/officeart/2008/layout/AscendingPictureAccentProcess"/>
    <dgm:cxn modelId="{74CFEAAE-7AB3-456A-8776-D67F6FD16ADB}" type="presParOf" srcId="{737268A3-A591-42C5-A110-8C5E4155FE70}" destId="{7A8FAC0F-9D76-4200-8FF0-4C5702D0110D}" srcOrd="19" destOrd="0" presId="urn:microsoft.com/office/officeart/2008/layout/AscendingPictureAccentProcess"/>
    <dgm:cxn modelId="{96D926D4-EB56-4BF6-BDF5-F9445E3485B8}" type="presParOf" srcId="{737268A3-A591-42C5-A110-8C5E4155FE70}" destId="{F1A4F76C-2998-46D3-B954-51BDBCC972E8}" srcOrd="20" destOrd="0" presId="urn:microsoft.com/office/officeart/2008/layout/AscendingPictureAccentProcess"/>
    <dgm:cxn modelId="{FCB5AAC2-0AFA-4311-BBA3-6AD10F5F5C5C}" type="presParOf" srcId="{F1A4F76C-2998-46D3-B954-51BDBCC972E8}" destId="{70302DDD-F2BA-40D3-A755-61B781D6468B}" srcOrd="0" destOrd="0" presId="urn:microsoft.com/office/officeart/2008/layout/AscendingPictureAccentProcess"/>
    <dgm:cxn modelId="{469E47F1-5372-438F-836B-0439F989D63D}" type="presParOf" srcId="{737268A3-A591-42C5-A110-8C5E4155FE70}" destId="{A8A390BA-EEDB-40DA-91CE-ABF3F85C2CD3}" srcOrd="21" destOrd="0" presId="urn:microsoft.com/office/officeart/2008/layout/AscendingPictureAccentProcess"/>
    <dgm:cxn modelId="{9D5E6AEE-3147-40E2-919D-4C921D3F91C9}" type="presParOf" srcId="{737268A3-A591-42C5-A110-8C5E4155FE70}" destId="{6F9A6359-7DEC-49EE-87A8-E24C3735F7E8}" srcOrd="22" destOrd="0" presId="urn:microsoft.com/office/officeart/2008/layout/AscendingPictureAccentProcess"/>
    <dgm:cxn modelId="{2E601106-E346-4F07-BC01-691CFB68C7B2}" type="presParOf" srcId="{6F9A6359-7DEC-49EE-87A8-E24C3735F7E8}" destId="{C5BB3928-E6C3-4A55-AEF1-022FA18DEAF5}" srcOrd="0" destOrd="0" presId="urn:microsoft.com/office/officeart/2008/layout/AscendingPictureAccentProcess"/>
    <dgm:cxn modelId="{5093637C-B9A4-9943-8E7B-1AAEE7259C2A}" type="presParOf" srcId="{737268A3-A591-42C5-A110-8C5E4155FE70}" destId="{F9335D16-E915-C24C-96CC-E03320ACC3B8}" srcOrd="23" destOrd="0" presId="urn:microsoft.com/office/officeart/2008/layout/AscendingPictureAccentProcess"/>
    <dgm:cxn modelId="{3B559527-C8F4-AB4E-91CB-7D427C64571B}" type="presParOf" srcId="{737268A3-A591-42C5-A110-8C5E4155FE70}" destId="{3427F5B0-15BC-4046-8F55-73AE0889F695}" srcOrd="24" destOrd="0" presId="urn:microsoft.com/office/officeart/2008/layout/AscendingPictureAccentProcess"/>
    <dgm:cxn modelId="{D5CCCABF-A626-2E45-A739-E2F2D73359F3}" type="presParOf" srcId="{3427F5B0-15BC-4046-8F55-73AE0889F695}" destId="{15D68F79-1A85-6D4D-ABAE-F999E338FD39}" srcOrd="0" destOrd="0" presId="urn:microsoft.com/office/officeart/2008/layout/AscendingPictureAccentProcess"/>
    <dgm:cxn modelId="{2260E8E0-CA67-4842-A123-805292A4BC9F}" type="presParOf" srcId="{737268A3-A591-42C5-A110-8C5E4155FE70}" destId="{7F756B40-B27D-5E45-8044-45CBE21266C7}" srcOrd="25" destOrd="0" presId="urn:microsoft.com/office/officeart/2008/layout/AscendingPictureAccentProcess"/>
    <dgm:cxn modelId="{3A1401E8-38D0-B64C-98BD-372EFB6BAF5A}" type="presParOf" srcId="{737268A3-A591-42C5-A110-8C5E4155FE70}" destId="{A46F3C18-5BC5-E64F-A955-D32866C3A4AA}" srcOrd="26" destOrd="0" presId="urn:microsoft.com/office/officeart/2008/layout/AscendingPictureAccentProcess"/>
    <dgm:cxn modelId="{623B38AA-EC1E-5544-8AA1-BBFD61EDDF2A}" type="presParOf" srcId="{A46F3C18-5BC5-E64F-A955-D32866C3A4AA}" destId="{92908D32-4FF5-F44F-9B0B-6F827379AEA1}" srcOrd="0" destOrd="0" presId="urn:microsoft.com/office/officeart/2008/layout/AscendingPictureAccentProcess"/>
    <dgm:cxn modelId="{D72AAB47-660B-904F-8885-A617F521CF26}" type="presParOf" srcId="{737268A3-A591-42C5-A110-8C5E4155FE70}" destId="{61E1DCC6-F225-B545-9F51-5135103E1F4E}" srcOrd="27" destOrd="0" presId="urn:microsoft.com/office/officeart/2008/layout/AscendingPictureAccentProcess"/>
    <dgm:cxn modelId="{AD020C11-D7B7-2D49-B260-8AC95CDCA9C2}" type="presParOf" srcId="{737268A3-A591-42C5-A110-8C5E4155FE70}" destId="{63DCC8F0-BC6E-D44F-80BE-EA9DF1C7F856}" srcOrd="28" destOrd="0" presId="urn:microsoft.com/office/officeart/2008/layout/AscendingPictureAccentProcess"/>
    <dgm:cxn modelId="{A28FB8B2-1F08-7F45-88A1-1D6CBB7F07D9}" type="presParOf" srcId="{63DCC8F0-BC6E-D44F-80BE-EA9DF1C7F856}" destId="{5AE59C6F-043D-A148-A21A-02533BE76310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DB2B45-FD52-8E42-87C4-BD5C82E46D40}" type="doc">
      <dgm:prSet loTypeId="urn:microsoft.com/office/officeart/2005/8/layout/radial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F79279E2-06B2-F249-8B94-03AE3C22DE17}">
      <dgm:prSet phldrT="[文字]"/>
      <dgm:spPr/>
      <dgm:t>
        <a:bodyPr/>
        <a:lstStyle/>
        <a:p>
          <a:r>
            <a:rPr lang="zh-TW" altLang="en-US" dirty="0"/>
            <a:t>被輔導者</a:t>
          </a:r>
        </a:p>
      </dgm:t>
    </dgm:pt>
    <dgm:pt modelId="{317D0F7D-A0EE-3B4C-90A5-EFCC6C4F3BE1}" type="parTrans" cxnId="{1F53C2DC-A65A-B141-9803-6D76858718D3}">
      <dgm:prSet/>
      <dgm:spPr/>
      <dgm:t>
        <a:bodyPr/>
        <a:lstStyle/>
        <a:p>
          <a:endParaRPr lang="zh-TW" altLang="en-US"/>
        </a:p>
      </dgm:t>
    </dgm:pt>
    <dgm:pt modelId="{A79A8399-B85B-3B41-AB44-944A4EC9C2EB}" type="sibTrans" cxnId="{1F53C2DC-A65A-B141-9803-6D76858718D3}">
      <dgm:prSet/>
      <dgm:spPr/>
      <dgm:t>
        <a:bodyPr/>
        <a:lstStyle/>
        <a:p>
          <a:endParaRPr lang="zh-TW" altLang="en-US"/>
        </a:p>
      </dgm:t>
    </dgm:pt>
    <dgm:pt modelId="{905EA6E2-D817-1A48-B898-B10ED3A60136}">
      <dgm:prSet phldrT="[文字]" custT="1"/>
      <dgm:spPr/>
      <dgm:t>
        <a:bodyPr/>
        <a:lstStyle/>
        <a:p>
          <a:r>
            <a:rPr lang="zh-TW" altLang="en-US" sz="2000" dirty="0"/>
            <a:t>師者，所以傳道授業解惑者也</a:t>
          </a:r>
        </a:p>
      </dgm:t>
    </dgm:pt>
    <dgm:pt modelId="{077B121E-E047-3B4F-B1B5-9E561D700986}" type="parTrans" cxnId="{827991AD-0B89-1342-97CA-FF0A1506EC0F}">
      <dgm:prSet/>
      <dgm:spPr/>
      <dgm:t>
        <a:bodyPr/>
        <a:lstStyle/>
        <a:p>
          <a:endParaRPr lang="zh-TW" altLang="en-US"/>
        </a:p>
      </dgm:t>
    </dgm:pt>
    <dgm:pt modelId="{C4338CA8-A215-AE46-8919-1788DB10C36D}" type="sibTrans" cxnId="{827991AD-0B89-1342-97CA-FF0A1506EC0F}">
      <dgm:prSet/>
      <dgm:spPr/>
      <dgm:t>
        <a:bodyPr/>
        <a:lstStyle/>
        <a:p>
          <a:endParaRPr lang="zh-TW" altLang="en-US"/>
        </a:p>
      </dgm:t>
    </dgm:pt>
    <dgm:pt modelId="{B79C60BF-0CCA-5849-AD82-75A37954206E}">
      <dgm:prSet phldrT="[文字]" custT="1"/>
      <dgm:spPr/>
      <dgm:t>
        <a:bodyPr/>
        <a:lstStyle/>
        <a:p>
          <a:r>
            <a:rPr lang="zh-TW" altLang="en-US" sz="2000" dirty="0"/>
            <a:t>三人行必有我師焉</a:t>
          </a:r>
        </a:p>
      </dgm:t>
    </dgm:pt>
    <dgm:pt modelId="{A3FACCA6-45A9-D04F-87C6-A2BB773CD6E1}" type="parTrans" cxnId="{9D958507-F179-5F44-8C1C-86D3845A0F18}">
      <dgm:prSet/>
      <dgm:spPr/>
      <dgm:t>
        <a:bodyPr/>
        <a:lstStyle/>
        <a:p>
          <a:endParaRPr lang="zh-TW" altLang="en-US"/>
        </a:p>
      </dgm:t>
    </dgm:pt>
    <dgm:pt modelId="{93484EDC-F7C0-CD4C-B891-D5766C0FE415}" type="sibTrans" cxnId="{9D958507-F179-5F44-8C1C-86D3845A0F18}">
      <dgm:prSet/>
      <dgm:spPr/>
      <dgm:t>
        <a:bodyPr/>
        <a:lstStyle/>
        <a:p>
          <a:endParaRPr lang="zh-TW" altLang="en-US"/>
        </a:p>
      </dgm:t>
    </dgm:pt>
    <dgm:pt modelId="{06DE0F4E-A63E-C344-B823-D8E5F2D65208}">
      <dgm:prSet phldrT="[文字]" custT="1"/>
      <dgm:spPr/>
      <dgm:t>
        <a:bodyPr/>
        <a:lstStyle/>
        <a:p>
          <a:r>
            <a:rPr lang="zh-TW" altLang="en-US" sz="2000" dirty="0"/>
            <a:t>經師、人師、業師</a:t>
          </a:r>
        </a:p>
      </dgm:t>
    </dgm:pt>
    <dgm:pt modelId="{243E094E-0B58-1A45-8603-473A21727AFA}" type="parTrans" cxnId="{8B90E2C8-10EC-EA48-B166-F7F1CE9B5A63}">
      <dgm:prSet/>
      <dgm:spPr/>
      <dgm:t>
        <a:bodyPr/>
        <a:lstStyle/>
        <a:p>
          <a:endParaRPr lang="zh-TW" altLang="en-US"/>
        </a:p>
      </dgm:t>
    </dgm:pt>
    <dgm:pt modelId="{6062D421-094A-D640-9FA1-F4D03AC95787}" type="sibTrans" cxnId="{8B90E2C8-10EC-EA48-B166-F7F1CE9B5A63}">
      <dgm:prSet/>
      <dgm:spPr/>
      <dgm:t>
        <a:bodyPr/>
        <a:lstStyle/>
        <a:p>
          <a:endParaRPr lang="zh-TW" altLang="en-US"/>
        </a:p>
      </dgm:t>
    </dgm:pt>
    <dgm:pt modelId="{9901AEE1-53A4-FE49-B540-32F9A5E16161}">
      <dgm:prSet phldrT="[文字]" custT="1"/>
      <dgm:spPr/>
      <dgm:t>
        <a:bodyPr/>
        <a:lstStyle/>
        <a:p>
          <a:r>
            <a:rPr lang="zh-TW" altLang="en-US" sz="2000" dirty="0"/>
            <a:t>專業輔導人員：心理諮商師、臨床心理師</a:t>
          </a:r>
          <a:endParaRPr lang="en-US" altLang="zh-TW" sz="2000" dirty="0"/>
        </a:p>
        <a:p>
          <a:r>
            <a:rPr lang="zh-TW" altLang="en-US" sz="2000" dirty="0"/>
            <a:t>、社工師</a:t>
          </a:r>
        </a:p>
      </dgm:t>
    </dgm:pt>
    <dgm:pt modelId="{8558C649-A259-EC46-AAE4-B381174C042B}" type="parTrans" cxnId="{BA272CA5-4115-3742-99CD-9C47F98F484B}">
      <dgm:prSet/>
      <dgm:spPr/>
      <dgm:t>
        <a:bodyPr/>
        <a:lstStyle/>
        <a:p>
          <a:endParaRPr lang="zh-TW" altLang="en-US"/>
        </a:p>
      </dgm:t>
    </dgm:pt>
    <dgm:pt modelId="{DE9F431F-0726-074C-B7DE-03534AB94FE9}" type="sibTrans" cxnId="{BA272CA5-4115-3742-99CD-9C47F98F484B}">
      <dgm:prSet/>
      <dgm:spPr/>
      <dgm:t>
        <a:bodyPr/>
        <a:lstStyle/>
        <a:p>
          <a:endParaRPr lang="zh-TW" altLang="en-US"/>
        </a:p>
      </dgm:t>
    </dgm:pt>
    <dgm:pt modelId="{814B5A31-B33D-7C41-9542-9E6D3E6DE8FE}">
      <dgm:prSet phldrT="[文字]" custT="1"/>
      <dgm:spPr/>
      <dgm:t>
        <a:bodyPr/>
        <a:lstStyle/>
        <a:p>
          <a:r>
            <a:rPr lang="zh-TW" altLang="en-US" sz="2000" dirty="0"/>
            <a:t>其他</a:t>
          </a:r>
        </a:p>
      </dgm:t>
    </dgm:pt>
    <dgm:pt modelId="{879F8FA4-DCF6-E041-9AF8-07F42FD0C4CD}" type="parTrans" cxnId="{BD9105CB-6A21-F44A-914D-20181F5B2401}">
      <dgm:prSet/>
      <dgm:spPr/>
      <dgm:t>
        <a:bodyPr/>
        <a:lstStyle/>
        <a:p>
          <a:endParaRPr lang="zh-TW" altLang="en-US"/>
        </a:p>
      </dgm:t>
    </dgm:pt>
    <dgm:pt modelId="{BADFC094-2B34-B84D-A064-2A2B8E48204F}" type="sibTrans" cxnId="{BD9105CB-6A21-F44A-914D-20181F5B2401}">
      <dgm:prSet/>
      <dgm:spPr/>
      <dgm:t>
        <a:bodyPr/>
        <a:lstStyle/>
        <a:p>
          <a:endParaRPr lang="zh-TW" altLang="en-US"/>
        </a:p>
      </dgm:t>
    </dgm:pt>
    <dgm:pt modelId="{5EF8F088-16EA-3144-9C01-7CCC5F3B766E}" type="pres">
      <dgm:prSet presAssocID="{C7DB2B45-FD52-8E42-87C4-BD5C82E46D4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9819EC7-E504-C048-8DC8-0F202C8C4D7B}" type="pres">
      <dgm:prSet presAssocID="{F79279E2-06B2-F249-8B94-03AE3C22DE17}" presName="centerShape" presStyleLbl="node0" presStyleIdx="0" presStyleCnt="1"/>
      <dgm:spPr/>
    </dgm:pt>
    <dgm:pt modelId="{54879C4F-6322-5C47-9780-94867B431C58}" type="pres">
      <dgm:prSet presAssocID="{077B121E-E047-3B4F-B1B5-9E561D700986}" presName="parTrans" presStyleLbl="bgSibTrans2D1" presStyleIdx="0" presStyleCnt="5"/>
      <dgm:spPr/>
    </dgm:pt>
    <dgm:pt modelId="{03BE2D1D-5EAF-0D4A-ADD3-42937E3E84B1}" type="pres">
      <dgm:prSet presAssocID="{905EA6E2-D817-1A48-B898-B10ED3A60136}" presName="node" presStyleLbl="node1" presStyleIdx="0" presStyleCnt="5" custScaleX="153089">
        <dgm:presLayoutVars>
          <dgm:bulletEnabled val="1"/>
        </dgm:presLayoutVars>
      </dgm:prSet>
      <dgm:spPr/>
    </dgm:pt>
    <dgm:pt modelId="{E4C539B4-2D8C-7440-89B7-FA217527B3DD}" type="pres">
      <dgm:prSet presAssocID="{A3FACCA6-45A9-D04F-87C6-A2BB773CD6E1}" presName="parTrans" presStyleLbl="bgSibTrans2D1" presStyleIdx="1" presStyleCnt="5"/>
      <dgm:spPr/>
    </dgm:pt>
    <dgm:pt modelId="{EF94B920-B4AA-BE4C-B73E-1C655E33D8D5}" type="pres">
      <dgm:prSet presAssocID="{B79C60BF-0CCA-5849-AD82-75A37954206E}" presName="node" presStyleLbl="node1" presStyleIdx="1" presStyleCnt="5" custRadScaleRad="107617" custRadScaleInc="-16403">
        <dgm:presLayoutVars>
          <dgm:bulletEnabled val="1"/>
        </dgm:presLayoutVars>
      </dgm:prSet>
      <dgm:spPr/>
    </dgm:pt>
    <dgm:pt modelId="{60DC7195-85EC-E044-86E0-1CF51EDE9B4B}" type="pres">
      <dgm:prSet presAssocID="{243E094E-0B58-1A45-8603-473A21727AFA}" presName="parTrans" presStyleLbl="bgSibTrans2D1" presStyleIdx="2" presStyleCnt="5"/>
      <dgm:spPr/>
    </dgm:pt>
    <dgm:pt modelId="{A0C9F96F-96CB-8944-82C8-D24BD2D72770}" type="pres">
      <dgm:prSet presAssocID="{06DE0F4E-A63E-C344-B823-D8E5F2D65208}" presName="node" presStyleLbl="node1" presStyleIdx="2" presStyleCnt="5" custScaleX="131238">
        <dgm:presLayoutVars>
          <dgm:bulletEnabled val="1"/>
        </dgm:presLayoutVars>
      </dgm:prSet>
      <dgm:spPr/>
    </dgm:pt>
    <dgm:pt modelId="{3C67EB80-6087-8441-8DEE-88986C1DD388}" type="pres">
      <dgm:prSet presAssocID="{8558C649-A259-EC46-AAE4-B381174C042B}" presName="parTrans" presStyleLbl="bgSibTrans2D1" presStyleIdx="3" presStyleCnt="5"/>
      <dgm:spPr/>
    </dgm:pt>
    <dgm:pt modelId="{A12D174B-FA17-7E4F-99DB-DC29096B77D2}" type="pres">
      <dgm:prSet presAssocID="{9901AEE1-53A4-FE49-B540-32F9A5E16161}" presName="node" presStyleLbl="node1" presStyleIdx="3" presStyleCnt="5" custScaleX="197380" custRadScaleRad="138672" custRadScaleInc="42673">
        <dgm:presLayoutVars>
          <dgm:bulletEnabled val="1"/>
        </dgm:presLayoutVars>
      </dgm:prSet>
      <dgm:spPr/>
    </dgm:pt>
    <dgm:pt modelId="{077A07AE-0C3F-7C43-8786-C7C153F72840}" type="pres">
      <dgm:prSet presAssocID="{879F8FA4-DCF6-E041-9AF8-07F42FD0C4CD}" presName="parTrans" presStyleLbl="bgSibTrans2D1" presStyleIdx="4" presStyleCnt="5"/>
      <dgm:spPr/>
    </dgm:pt>
    <dgm:pt modelId="{F5B3DD4B-E1DC-6E46-B0D2-76BA8748731C}" type="pres">
      <dgm:prSet presAssocID="{814B5A31-B33D-7C41-9542-9E6D3E6DE8FE}" presName="node" presStyleLbl="node1" presStyleIdx="4" presStyleCnt="5">
        <dgm:presLayoutVars>
          <dgm:bulletEnabled val="1"/>
        </dgm:presLayoutVars>
      </dgm:prSet>
      <dgm:spPr/>
    </dgm:pt>
  </dgm:ptLst>
  <dgm:cxnLst>
    <dgm:cxn modelId="{1EAEC606-CD54-4C4A-A440-BFD93882EF22}" type="presOf" srcId="{9901AEE1-53A4-FE49-B540-32F9A5E16161}" destId="{A12D174B-FA17-7E4F-99DB-DC29096B77D2}" srcOrd="0" destOrd="0" presId="urn:microsoft.com/office/officeart/2005/8/layout/radial4"/>
    <dgm:cxn modelId="{9D958507-F179-5F44-8C1C-86D3845A0F18}" srcId="{F79279E2-06B2-F249-8B94-03AE3C22DE17}" destId="{B79C60BF-0CCA-5849-AD82-75A37954206E}" srcOrd="1" destOrd="0" parTransId="{A3FACCA6-45A9-D04F-87C6-A2BB773CD6E1}" sibTransId="{93484EDC-F7C0-CD4C-B891-D5766C0FE415}"/>
    <dgm:cxn modelId="{815A2632-9728-B043-A3C1-C5CB8A78754D}" type="presOf" srcId="{8558C649-A259-EC46-AAE4-B381174C042B}" destId="{3C67EB80-6087-8441-8DEE-88986C1DD388}" srcOrd="0" destOrd="0" presId="urn:microsoft.com/office/officeart/2005/8/layout/radial4"/>
    <dgm:cxn modelId="{D320A551-F4BE-0747-9479-B83EF660F5D4}" type="presOf" srcId="{A3FACCA6-45A9-D04F-87C6-A2BB773CD6E1}" destId="{E4C539B4-2D8C-7440-89B7-FA217527B3DD}" srcOrd="0" destOrd="0" presId="urn:microsoft.com/office/officeart/2005/8/layout/radial4"/>
    <dgm:cxn modelId="{972F755F-BF5F-7640-9B3A-F10B3781B27C}" type="presOf" srcId="{B79C60BF-0CCA-5849-AD82-75A37954206E}" destId="{EF94B920-B4AA-BE4C-B73E-1C655E33D8D5}" srcOrd="0" destOrd="0" presId="urn:microsoft.com/office/officeart/2005/8/layout/radial4"/>
    <dgm:cxn modelId="{08977E6B-945D-054D-BFC0-FAD7E7005EAA}" type="presOf" srcId="{077B121E-E047-3B4F-B1B5-9E561D700986}" destId="{54879C4F-6322-5C47-9780-94867B431C58}" srcOrd="0" destOrd="0" presId="urn:microsoft.com/office/officeart/2005/8/layout/radial4"/>
    <dgm:cxn modelId="{3B1E6774-B6A6-D843-8CDC-B5CEE52E97E8}" type="presOf" srcId="{814B5A31-B33D-7C41-9542-9E6D3E6DE8FE}" destId="{F5B3DD4B-E1DC-6E46-B0D2-76BA8748731C}" srcOrd="0" destOrd="0" presId="urn:microsoft.com/office/officeart/2005/8/layout/radial4"/>
    <dgm:cxn modelId="{BA272CA5-4115-3742-99CD-9C47F98F484B}" srcId="{F79279E2-06B2-F249-8B94-03AE3C22DE17}" destId="{9901AEE1-53A4-FE49-B540-32F9A5E16161}" srcOrd="3" destOrd="0" parTransId="{8558C649-A259-EC46-AAE4-B381174C042B}" sibTransId="{DE9F431F-0726-074C-B7DE-03534AB94FE9}"/>
    <dgm:cxn modelId="{E199AAA5-B5B3-1745-98E7-822A8292ABA8}" type="presOf" srcId="{F79279E2-06B2-F249-8B94-03AE3C22DE17}" destId="{F9819EC7-E504-C048-8DC8-0F202C8C4D7B}" srcOrd="0" destOrd="0" presId="urn:microsoft.com/office/officeart/2005/8/layout/radial4"/>
    <dgm:cxn modelId="{827991AD-0B89-1342-97CA-FF0A1506EC0F}" srcId="{F79279E2-06B2-F249-8B94-03AE3C22DE17}" destId="{905EA6E2-D817-1A48-B898-B10ED3A60136}" srcOrd="0" destOrd="0" parTransId="{077B121E-E047-3B4F-B1B5-9E561D700986}" sibTransId="{C4338CA8-A215-AE46-8919-1788DB10C36D}"/>
    <dgm:cxn modelId="{8B90E2C8-10EC-EA48-B166-F7F1CE9B5A63}" srcId="{F79279E2-06B2-F249-8B94-03AE3C22DE17}" destId="{06DE0F4E-A63E-C344-B823-D8E5F2D65208}" srcOrd="2" destOrd="0" parTransId="{243E094E-0B58-1A45-8603-473A21727AFA}" sibTransId="{6062D421-094A-D640-9FA1-F4D03AC95787}"/>
    <dgm:cxn modelId="{BD9105CB-6A21-F44A-914D-20181F5B2401}" srcId="{F79279E2-06B2-F249-8B94-03AE3C22DE17}" destId="{814B5A31-B33D-7C41-9542-9E6D3E6DE8FE}" srcOrd="4" destOrd="0" parTransId="{879F8FA4-DCF6-E041-9AF8-07F42FD0C4CD}" sibTransId="{BADFC094-2B34-B84D-A064-2A2B8E48204F}"/>
    <dgm:cxn modelId="{6BACABD6-3DC3-5546-B694-6B87CAC493C4}" type="presOf" srcId="{06DE0F4E-A63E-C344-B823-D8E5F2D65208}" destId="{A0C9F96F-96CB-8944-82C8-D24BD2D72770}" srcOrd="0" destOrd="0" presId="urn:microsoft.com/office/officeart/2005/8/layout/radial4"/>
    <dgm:cxn modelId="{1F53C2DC-A65A-B141-9803-6D76858718D3}" srcId="{C7DB2B45-FD52-8E42-87C4-BD5C82E46D40}" destId="{F79279E2-06B2-F249-8B94-03AE3C22DE17}" srcOrd="0" destOrd="0" parTransId="{317D0F7D-A0EE-3B4C-90A5-EFCC6C4F3BE1}" sibTransId="{A79A8399-B85B-3B41-AB44-944A4EC9C2EB}"/>
    <dgm:cxn modelId="{6ABC0EE0-52EC-494D-933C-1A91DF4F6FFE}" type="presOf" srcId="{905EA6E2-D817-1A48-B898-B10ED3A60136}" destId="{03BE2D1D-5EAF-0D4A-ADD3-42937E3E84B1}" srcOrd="0" destOrd="0" presId="urn:microsoft.com/office/officeart/2005/8/layout/radial4"/>
    <dgm:cxn modelId="{5C9059E3-A22D-AE43-AEBA-076F18E49EEA}" type="presOf" srcId="{243E094E-0B58-1A45-8603-473A21727AFA}" destId="{60DC7195-85EC-E044-86E0-1CF51EDE9B4B}" srcOrd="0" destOrd="0" presId="urn:microsoft.com/office/officeart/2005/8/layout/radial4"/>
    <dgm:cxn modelId="{DAF06AE3-33E3-8341-A247-3BD3FEC5DB8E}" type="presOf" srcId="{C7DB2B45-FD52-8E42-87C4-BD5C82E46D40}" destId="{5EF8F088-16EA-3144-9C01-7CCC5F3B766E}" srcOrd="0" destOrd="0" presId="urn:microsoft.com/office/officeart/2005/8/layout/radial4"/>
    <dgm:cxn modelId="{205B6FE6-2A0D-5646-8F9E-6435EEA00423}" type="presOf" srcId="{879F8FA4-DCF6-E041-9AF8-07F42FD0C4CD}" destId="{077A07AE-0C3F-7C43-8786-C7C153F72840}" srcOrd="0" destOrd="0" presId="urn:microsoft.com/office/officeart/2005/8/layout/radial4"/>
    <dgm:cxn modelId="{ADB5F752-640A-7346-AD5B-E293D534BB15}" type="presParOf" srcId="{5EF8F088-16EA-3144-9C01-7CCC5F3B766E}" destId="{F9819EC7-E504-C048-8DC8-0F202C8C4D7B}" srcOrd="0" destOrd="0" presId="urn:microsoft.com/office/officeart/2005/8/layout/radial4"/>
    <dgm:cxn modelId="{7985336B-90E4-CE40-AD92-10FF0F08692B}" type="presParOf" srcId="{5EF8F088-16EA-3144-9C01-7CCC5F3B766E}" destId="{54879C4F-6322-5C47-9780-94867B431C58}" srcOrd="1" destOrd="0" presId="urn:microsoft.com/office/officeart/2005/8/layout/radial4"/>
    <dgm:cxn modelId="{C911D48A-12C4-FE46-B7E1-AC1786389EF6}" type="presParOf" srcId="{5EF8F088-16EA-3144-9C01-7CCC5F3B766E}" destId="{03BE2D1D-5EAF-0D4A-ADD3-42937E3E84B1}" srcOrd="2" destOrd="0" presId="urn:microsoft.com/office/officeart/2005/8/layout/radial4"/>
    <dgm:cxn modelId="{5165EAA1-9FB5-B94F-B715-46D0BCD5C3FC}" type="presParOf" srcId="{5EF8F088-16EA-3144-9C01-7CCC5F3B766E}" destId="{E4C539B4-2D8C-7440-89B7-FA217527B3DD}" srcOrd="3" destOrd="0" presId="urn:microsoft.com/office/officeart/2005/8/layout/radial4"/>
    <dgm:cxn modelId="{FAD16CBA-F5C4-C34B-A3AF-DC1F8D4AB1DF}" type="presParOf" srcId="{5EF8F088-16EA-3144-9C01-7CCC5F3B766E}" destId="{EF94B920-B4AA-BE4C-B73E-1C655E33D8D5}" srcOrd="4" destOrd="0" presId="urn:microsoft.com/office/officeart/2005/8/layout/radial4"/>
    <dgm:cxn modelId="{578231CA-D3AB-934C-8C32-B4D0C04EC077}" type="presParOf" srcId="{5EF8F088-16EA-3144-9C01-7CCC5F3B766E}" destId="{60DC7195-85EC-E044-86E0-1CF51EDE9B4B}" srcOrd="5" destOrd="0" presId="urn:microsoft.com/office/officeart/2005/8/layout/radial4"/>
    <dgm:cxn modelId="{A693C1F2-B504-8040-AEC6-4A81D5804165}" type="presParOf" srcId="{5EF8F088-16EA-3144-9C01-7CCC5F3B766E}" destId="{A0C9F96F-96CB-8944-82C8-D24BD2D72770}" srcOrd="6" destOrd="0" presId="urn:microsoft.com/office/officeart/2005/8/layout/radial4"/>
    <dgm:cxn modelId="{CC249E50-810B-964C-BDAE-A98D1D5CEE91}" type="presParOf" srcId="{5EF8F088-16EA-3144-9C01-7CCC5F3B766E}" destId="{3C67EB80-6087-8441-8DEE-88986C1DD388}" srcOrd="7" destOrd="0" presId="urn:microsoft.com/office/officeart/2005/8/layout/radial4"/>
    <dgm:cxn modelId="{F4187117-7E36-C648-A09F-5B4C40361D39}" type="presParOf" srcId="{5EF8F088-16EA-3144-9C01-7CCC5F3B766E}" destId="{A12D174B-FA17-7E4F-99DB-DC29096B77D2}" srcOrd="8" destOrd="0" presId="urn:microsoft.com/office/officeart/2005/8/layout/radial4"/>
    <dgm:cxn modelId="{F2E499DF-518C-3241-AB75-0C4662271153}" type="presParOf" srcId="{5EF8F088-16EA-3144-9C01-7CCC5F3B766E}" destId="{077A07AE-0C3F-7C43-8786-C7C153F72840}" srcOrd="9" destOrd="0" presId="urn:microsoft.com/office/officeart/2005/8/layout/radial4"/>
    <dgm:cxn modelId="{EC1F2486-E77F-BA49-AEEA-ECD65BFBE9B0}" type="presParOf" srcId="{5EF8F088-16EA-3144-9C01-7CCC5F3B766E}" destId="{F5B3DD4B-E1DC-6E46-B0D2-76BA8748731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F1EAAED-8F67-496D-BD42-0D83329568C0}" type="doc">
      <dgm:prSet loTypeId="urn:microsoft.com/office/officeart/2005/8/layout/radial4" loCatId="relationship" qsTypeId="urn:microsoft.com/office/officeart/2005/8/quickstyle/3d9" qsCatId="3D" csTypeId="urn:microsoft.com/office/officeart/2005/8/colors/accent0_2" csCatId="mainScheme" phldr="1"/>
      <dgm:spPr/>
      <dgm:t>
        <a:bodyPr/>
        <a:lstStyle/>
        <a:p>
          <a:endParaRPr lang="zh-TW" altLang="en-US"/>
        </a:p>
      </dgm:t>
    </dgm:pt>
    <dgm:pt modelId="{562DB20A-C5B4-450C-B9FF-933232322CA6}">
      <dgm:prSet phldrT="[文字]"/>
      <dgm:spPr/>
      <dgm:t>
        <a:bodyPr/>
        <a:lstStyle/>
        <a:p>
          <a:r>
            <a:rPr lang="zh-TW" altLang="en-US" b="1" dirty="0"/>
            <a:t>想</a:t>
          </a:r>
        </a:p>
      </dgm:t>
    </dgm:pt>
    <dgm:pt modelId="{B083E26C-E4D4-48F3-AD22-34080ED0C40A}" type="parTrans" cxnId="{BDAE579C-A538-42B7-A211-1C437CD20209}">
      <dgm:prSet/>
      <dgm:spPr/>
      <dgm:t>
        <a:bodyPr/>
        <a:lstStyle/>
        <a:p>
          <a:endParaRPr lang="zh-TW" altLang="en-US"/>
        </a:p>
      </dgm:t>
    </dgm:pt>
    <dgm:pt modelId="{DBAD3BF8-DD12-41CC-AB09-90ED39CEC4F0}" type="sibTrans" cxnId="{BDAE579C-A538-42B7-A211-1C437CD20209}">
      <dgm:prSet/>
      <dgm:spPr/>
      <dgm:t>
        <a:bodyPr/>
        <a:lstStyle/>
        <a:p>
          <a:endParaRPr lang="zh-TW" altLang="en-US"/>
        </a:p>
      </dgm:t>
    </dgm:pt>
    <dgm:pt modelId="{A9C28B03-8D4B-41B5-9ABA-1CBA50AA631C}">
      <dgm:prSet phldrT="[文字]"/>
      <dgm:spPr/>
      <dgm:t>
        <a:bodyPr/>
        <a:lstStyle/>
        <a:p>
          <a:r>
            <a:rPr lang="zh-TW" altLang="en-US" b="1" dirty="0"/>
            <a:t>聽</a:t>
          </a:r>
        </a:p>
      </dgm:t>
    </dgm:pt>
    <dgm:pt modelId="{F1E46E40-0C4B-4D84-B38C-060016FD63B2}" type="parTrans" cxnId="{E234E8E6-2A7F-49AC-B828-52A85EE24013}">
      <dgm:prSet/>
      <dgm:spPr/>
      <dgm:t>
        <a:bodyPr/>
        <a:lstStyle/>
        <a:p>
          <a:endParaRPr lang="zh-TW" altLang="en-US"/>
        </a:p>
      </dgm:t>
    </dgm:pt>
    <dgm:pt modelId="{A4476863-F9AB-431D-9C17-E7FF671A9264}" type="sibTrans" cxnId="{E234E8E6-2A7F-49AC-B828-52A85EE24013}">
      <dgm:prSet/>
      <dgm:spPr/>
      <dgm:t>
        <a:bodyPr/>
        <a:lstStyle/>
        <a:p>
          <a:endParaRPr lang="zh-TW" altLang="en-US"/>
        </a:p>
      </dgm:t>
    </dgm:pt>
    <dgm:pt modelId="{BD19EF7D-1FB3-4BDF-A6A6-F133E7BD93A1}">
      <dgm:prSet phldrT="[文字]"/>
      <dgm:spPr/>
      <dgm:t>
        <a:bodyPr/>
        <a:lstStyle/>
        <a:p>
          <a:r>
            <a:rPr lang="zh-TW" altLang="en-US" b="1" dirty="0"/>
            <a:t>說</a:t>
          </a:r>
        </a:p>
      </dgm:t>
    </dgm:pt>
    <dgm:pt modelId="{D9525C33-2EE2-4ACA-B910-A73D15751270}" type="parTrans" cxnId="{CE1D13E3-9615-4303-B741-8C3476B03A1D}">
      <dgm:prSet/>
      <dgm:spPr/>
      <dgm:t>
        <a:bodyPr/>
        <a:lstStyle/>
        <a:p>
          <a:endParaRPr lang="zh-TW" altLang="en-US"/>
        </a:p>
      </dgm:t>
    </dgm:pt>
    <dgm:pt modelId="{6AF9B406-CE4A-4FBB-AA1A-D29C45FBBED2}" type="sibTrans" cxnId="{CE1D13E3-9615-4303-B741-8C3476B03A1D}">
      <dgm:prSet/>
      <dgm:spPr/>
      <dgm:t>
        <a:bodyPr/>
        <a:lstStyle/>
        <a:p>
          <a:endParaRPr lang="zh-TW" altLang="en-US"/>
        </a:p>
      </dgm:t>
    </dgm:pt>
    <dgm:pt modelId="{77F51ABB-0ECB-42F4-8773-77A40043A824}">
      <dgm:prSet phldrT="[文字]"/>
      <dgm:spPr/>
      <dgm:t>
        <a:bodyPr/>
        <a:lstStyle/>
        <a:p>
          <a:r>
            <a:rPr lang="zh-TW" altLang="en-US" b="1" dirty="0"/>
            <a:t>讀</a:t>
          </a:r>
        </a:p>
      </dgm:t>
    </dgm:pt>
    <dgm:pt modelId="{CE8988D8-181B-43F0-82CE-72C913CEFE7A}" type="parTrans" cxnId="{35FA3E32-3207-438C-8722-85F13E77A904}">
      <dgm:prSet/>
      <dgm:spPr/>
      <dgm:t>
        <a:bodyPr/>
        <a:lstStyle/>
        <a:p>
          <a:endParaRPr lang="zh-TW" altLang="en-US"/>
        </a:p>
      </dgm:t>
    </dgm:pt>
    <dgm:pt modelId="{897B695B-12A3-4245-A5E7-EDAB511F830B}" type="sibTrans" cxnId="{35FA3E32-3207-438C-8722-85F13E77A904}">
      <dgm:prSet/>
      <dgm:spPr/>
      <dgm:t>
        <a:bodyPr/>
        <a:lstStyle/>
        <a:p>
          <a:endParaRPr lang="zh-TW" altLang="en-US"/>
        </a:p>
      </dgm:t>
    </dgm:pt>
    <dgm:pt modelId="{FF503606-FF26-4E76-8922-794016A3810A}" type="pres">
      <dgm:prSet presAssocID="{EF1EAAED-8F67-496D-BD42-0D83329568C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69F1C52-56E9-4C5D-8369-57AB7F0EE9A1}" type="pres">
      <dgm:prSet presAssocID="{562DB20A-C5B4-450C-B9FF-933232322CA6}" presName="centerShape" presStyleLbl="node0" presStyleIdx="0" presStyleCnt="1"/>
      <dgm:spPr/>
    </dgm:pt>
    <dgm:pt modelId="{FE523F62-1838-46D9-AEDF-5E9B0DAFA2A6}" type="pres">
      <dgm:prSet presAssocID="{F1E46E40-0C4B-4D84-B38C-060016FD63B2}" presName="parTrans" presStyleLbl="bgSibTrans2D1" presStyleIdx="0" presStyleCnt="3"/>
      <dgm:spPr/>
    </dgm:pt>
    <dgm:pt modelId="{26F9D406-7B6A-441D-A5E1-46782328641B}" type="pres">
      <dgm:prSet presAssocID="{A9C28B03-8D4B-41B5-9ABA-1CBA50AA631C}" presName="node" presStyleLbl="node1" presStyleIdx="0" presStyleCnt="3" custRadScaleRad="104223" custRadScaleInc="-2526">
        <dgm:presLayoutVars>
          <dgm:bulletEnabled val="1"/>
        </dgm:presLayoutVars>
      </dgm:prSet>
      <dgm:spPr/>
    </dgm:pt>
    <dgm:pt modelId="{DE86A924-8FCE-40EB-9180-B0B9745F0AAD}" type="pres">
      <dgm:prSet presAssocID="{D9525C33-2EE2-4ACA-B910-A73D15751270}" presName="parTrans" presStyleLbl="bgSibTrans2D1" presStyleIdx="1" presStyleCnt="3"/>
      <dgm:spPr/>
    </dgm:pt>
    <dgm:pt modelId="{AC0F70CC-56DB-47EF-BD43-05BDF174C852}" type="pres">
      <dgm:prSet presAssocID="{BD19EF7D-1FB3-4BDF-A6A6-F133E7BD93A1}" presName="node" presStyleLbl="node1" presStyleIdx="1" presStyleCnt="3">
        <dgm:presLayoutVars>
          <dgm:bulletEnabled val="1"/>
        </dgm:presLayoutVars>
      </dgm:prSet>
      <dgm:spPr/>
    </dgm:pt>
    <dgm:pt modelId="{61FF31FE-6DE7-4531-AF7C-3D1DFCD485BC}" type="pres">
      <dgm:prSet presAssocID="{CE8988D8-181B-43F0-82CE-72C913CEFE7A}" presName="parTrans" presStyleLbl="bgSibTrans2D1" presStyleIdx="2" presStyleCnt="3"/>
      <dgm:spPr/>
    </dgm:pt>
    <dgm:pt modelId="{889D557B-3A0E-4BEF-B4F4-32FC0ADF304C}" type="pres">
      <dgm:prSet presAssocID="{77F51ABB-0ECB-42F4-8773-77A40043A824}" presName="node" presStyleLbl="node1" presStyleIdx="2" presStyleCnt="3">
        <dgm:presLayoutVars>
          <dgm:bulletEnabled val="1"/>
        </dgm:presLayoutVars>
      </dgm:prSet>
      <dgm:spPr/>
    </dgm:pt>
  </dgm:ptLst>
  <dgm:cxnLst>
    <dgm:cxn modelId="{D5994130-04A7-4F32-9AD8-67308BF2BE2D}" type="presOf" srcId="{77F51ABB-0ECB-42F4-8773-77A40043A824}" destId="{889D557B-3A0E-4BEF-B4F4-32FC0ADF304C}" srcOrd="0" destOrd="0" presId="urn:microsoft.com/office/officeart/2005/8/layout/radial4"/>
    <dgm:cxn modelId="{35FA3E32-3207-438C-8722-85F13E77A904}" srcId="{562DB20A-C5B4-450C-B9FF-933232322CA6}" destId="{77F51ABB-0ECB-42F4-8773-77A40043A824}" srcOrd="2" destOrd="0" parTransId="{CE8988D8-181B-43F0-82CE-72C913CEFE7A}" sibTransId="{897B695B-12A3-4245-A5E7-EDAB511F830B}"/>
    <dgm:cxn modelId="{D8D10F39-B2E9-4ED1-AA89-CC6F6DF19CAF}" type="presOf" srcId="{D9525C33-2EE2-4ACA-B910-A73D15751270}" destId="{DE86A924-8FCE-40EB-9180-B0B9745F0AAD}" srcOrd="0" destOrd="0" presId="urn:microsoft.com/office/officeart/2005/8/layout/radial4"/>
    <dgm:cxn modelId="{8196394A-24C8-4CB9-A373-D68997DAFF40}" type="presOf" srcId="{A9C28B03-8D4B-41B5-9ABA-1CBA50AA631C}" destId="{26F9D406-7B6A-441D-A5E1-46782328641B}" srcOrd="0" destOrd="0" presId="urn:microsoft.com/office/officeart/2005/8/layout/radial4"/>
    <dgm:cxn modelId="{0982A650-FA13-425C-8D9B-166266F1342E}" type="presOf" srcId="{CE8988D8-181B-43F0-82CE-72C913CEFE7A}" destId="{61FF31FE-6DE7-4531-AF7C-3D1DFCD485BC}" srcOrd="0" destOrd="0" presId="urn:microsoft.com/office/officeart/2005/8/layout/radial4"/>
    <dgm:cxn modelId="{1C641455-5FED-418B-80D9-3955D054D590}" type="presOf" srcId="{562DB20A-C5B4-450C-B9FF-933232322CA6}" destId="{069F1C52-56E9-4C5D-8369-57AB7F0EE9A1}" srcOrd="0" destOrd="0" presId="urn:microsoft.com/office/officeart/2005/8/layout/radial4"/>
    <dgm:cxn modelId="{C174B184-10AD-4B87-8B34-783DBC1CCC87}" type="presOf" srcId="{EF1EAAED-8F67-496D-BD42-0D83329568C0}" destId="{FF503606-FF26-4E76-8922-794016A3810A}" srcOrd="0" destOrd="0" presId="urn:microsoft.com/office/officeart/2005/8/layout/radial4"/>
    <dgm:cxn modelId="{BDAE579C-A538-42B7-A211-1C437CD20209}" srcId="{EF1EAAED-8F67-496D-BD42-0D83329568C0}" destId="{562DB20A-C5B4-450C-B9FF-933232322CA6}" srcOrd="0" destOrd="0" parTransId="{B083E26C-E4D4-48F3-AD22-34080ED0C40A}" sibTransId="{DBAD3BF8-DD12-41CC-AB09-90ED39CEC4F0}"/>
    <dgm:cxn modelId="{340B29BB-521C-4C0A-9028-87858C5705FC}" type="presOf" srcId="{F1E46E40-0C4B-4D84-B38C-060016FD63B2}" destId="{FE523F62-1838-46D9-AEDF-5E9B0DAFA2A6}" srcOrd="0" destOrd="0" presId="urn:microsoft.com/office/officeart/2005/8/layout/radial4"/>
    <dgm:cxn modelId="{26C7AADA-83D6-403E-AB64-598DB4818D63}" type="presOf" srcId="{BD19EF7D-1FB3-4BDF-A6A6-F133E7BD93A1}" destId="{AC0F70CC-56DB-47EF-BD43-05BDF174C852}" srcOrd="0" destOrd="0" presId="urn:microsoft.com/office/officeart/2005/8/layout/radial4"/>
    <dgm:cxn modelId="{CE1D13E3-9615-4303-B741-8C3476B03A1D}" srcId="{562DB20A-C5B4-450C-B9FF-933232322CA6}" destId="{BD19EF7D-1FB3-4BDF-A6A6-F133E7BD93A1}" srcOrd="1" destOrd="0" parTransId="{D9525C33-2EE2-4ACA-B910-A73D15751270}" sibTransId="{6AF9B406-CE4A-4FBB-AA1A-D29C45FBBED2}"/>
    <dgm:cxn modelId="{E234E8E6-2A7F-49AC-B828-52A85EE24013}" srcId="{562DB20A-C5B4-450C-B9FF-933232322CA6}" destId="{A9C28B03-8D4B-41B5-9ABA-1CBA50AA631C}" srcOrd="0" destOrd="0" parTransId="{F1E46E40-0C4B-4D84-B38C-060016FD63B2}" sibTransId="{A4476863-F9AB-431D-9C17-E7FF671A9264}"/>
    <dgm:cxn modelId="{6552186D-A75B-4D3E-8359-0C9F4D28EE55}" type="presParOf" srcId="{FF503606-FF26-4E76-8922-794016A3810A}" destId="{069F1C52-56E9-4C5D-8369-57AB7F0EE9A1}" srcOrd="0" destOrd="0" presId="urn:microsoft.com/office/officeart/2005/8/layout/radial4"/>
    <dgm:cxn modelId="{0B89C5EB-1D71-4D38-B40B-4BCEEA495751}" type="presParOf" srcId="{FF503606-FF26-4E76-8922-794016A3810A}" destId="{FE523F62-1838-46D9-AEDF-5E9B0DAFA2A6}" srcOrd="1" destOrd="0" presId="urn:microsoft.com/office/officeart/2005/8/layout/radial4"/>
    <dgm:cxn modelId="{37041872-9CFF-4C27-B071-E36F7B2A55BC}" type="presParOf" srcId="{FF503606-FF26-4E76-8922-794016A3810A}" destId="{26F9D406-7B6A-441D-A5E1-46782328641B}" srcOrd="2" destOrd="0" presId="urn:microsoft.com/office/officeart/2005/8/layout/radial4"/>
    <dgm:cxn modelId="{04200612-DDC3-42E3-AC9E-36B5DAEB9AD2}" type="presParOf" srcId="{FF503606-FF26-4E76-8922-794016A3810A}" destId="{DE86A924-8FCE-40EB-9180-B0B9745F0AAD}" srcOrd="3" destOrd="0" presId="urn:microsoft.com/office/officeart/2005/8/layout/radial4"/>
    <dgm:cxn modelId="{505022D6-0D29-4BD5-BDE9-B2F700E71748}" type="presParOf" srcId="{FF503606-FF26-4E76-8922-794016A3810A}" destId="{AC0F70CC-56DB-47EF-BD43-05BDF174C852}" srcOrd="4" destOrd="0" presId="urn:microsoft.com/office/officeart/2005/8/layout/radial4"/>
    <dgm:cxn modelId="{DCDB5D56-1AFE-48AD-A4F6-05964A8A4D53}" type="presParOf" srcId="{FF503606-FF26-4E76-8922-794016A3810A}" destId="{61FF31FE-6DE7-4531-AF7C-3D1DFCD485BC}" srcOrd="5" destOrd="0" presId="urn:microsoft.com/office/officeart/2005/8/layout/radial4"/>
    <dgm:cxn modelId="{FA101DE1-563C-4A94-9386-E89B8E6BF34C}" type="presParOf" srcId="{FF503606-FF26-4E76-8922-794016A3810A}" destId="{889D557B-3A0E-4BEF-B4F4-32FC0ADF30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16CF1C29-51C7-48A2-A9E5-C1110CC9E508}" type="doc">
      <dgm:prSet loTypeId="urn:microsoft.com/office/officeart/2005/8/layout/radial6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CF85B45-1901-4326-AC3B-FCF229BCDD83}">
      <dgm:prSet phldrT="[文字]"/>
      <dgm:spPr/>
      <dgm:t>
        <a:bodyPr/>
        <a:lstStyle/>
        <a:p>
          <a:r>
            <a:rPr lang="zh-TW" altLang="en-US" dirty="0"/>
            <a:t>理念</a:t>
          </a:r>
        </a:p>
      </dgm:t>
    </dgm:pt>
    <dgm:pt modelId="{99E7AD77-462D-4FF9-A73D-62FA629381C7}" type="parTrans" cxnId="{661FB075-AFB2-4E77-B6F0-A9E8A64FF8FD}">
      <dgm:prSet/>
      <dgm:spPr/>
      <dgm:t>
        <a:bodyPr/>
        <a:lstStyle/>
        <a:p>
          <a:endParaRPr lang="zh-TW" altLang="en-US"/>
        </a:p>
      </dgm:t>
    </dgm:pt>
    <dgm:pt modelId="{4C456646-3690-441A-ADB2-96E881F775C6}" type="sibTrans" cxnId="{661FB075-AFB2-4E77-B6F0-A9E8A64FF8FD}">
      <dgm:prSet/>
      <dgm:spPr/>
      <dgm:t>
        <a:bodyPr/>
        <a:lstStyle/>
        <a:p>
          <a:endParaRPr lang="zh-TW" altLang="en-US"/>
        </a:p>
      </dgm:t>
    </dgm:pt>
    <dgm:pt modelId="{665F213B-CDFB-426F-B48A-0A8A32BD3CD9}">
      <dgm:prSet phldrT="[文字]"/>
      <dgm:spPr/>
      <dgm:t>
        <a:bodyPr/>
        <a:lstStyle/>
        <a:p>
          <a:r>
            <a:rPr lang="zh-TW" altLang="en-US" dirty="0"/>
            <a:t>跨領域</a:t>
          </a:r>
        </a:p>
      </dgm:t>
    </dgm:pt>
    <dgm:pt modelId="{257B1BC8-6AC2-42D1-840D-C0AB44566D36}" type="parTrans" cxnId="{5917905E-3235-4E0C-8EF9-80FA24DC678C}">
      <dgm:prSet/>
      <dgm:spPr/>
      <dgm:t>
        <a:bodyPr/>
        <a:lstStyle/>
        <a:p>
          <a:endParaRPr lang="zh-TW" altLang="en-US"/>
        </a:p>
      </dgm:t>
    </dgm:pt>
    <dgm:pt modelId="{F5AED7A8-C3CD-4D73-92F8-86781574B122}" type="sibTrans" cxnId="{5917905E-3235-4E0C-8EF9-80FA24DC678C}">
      <dgm:prSet/>
      <dgm:spPr/>
      <dgm:t>
        <a:bodyPr/>
        <a:lstStyle/>
        <a:p>
          <a:endParaRPr lang="zh-TW" altLang="en-US"/>
        </a:p>
      </dgm:t>
    </dgm:pt>
    <dgm:pt modelId="{48ECF4FE-8F43-4E72-B49F-EA07BAEDE4FD}">
      <dgm:prSet phldrT="[文字]"/>
      <dgm:spPr/>
      <dgm:t>
        <a:bodyPr/>
        <a:lstStyle/>
        <a:p>
          <a:r>
            <a:rPr lang="zh-TW" altLang="en-US" dirty="0"/>
            <a:t>高感受</a:t>
          </a:r>
        </a:p>
      </dgm:t>
    </dgm:pt>
    <dgm:pt modelId="{4F371660-F8EE-4213-BA80-3917D6DA48AF}" type="parTrans" cxnId="{A2FF3BB9-ACE9-4AAE-A32C-9308F166A2C4}">
      <dgm:prSet/>
      <dgm:spPr/>
      <dgm:t>
        <a:bodyPr/>
        <a:lstStyle/>
        <a:p>
          <a:endParaRPr lang="zh-TW" altLang="en-US"/>
        </a:p>
      </dgm:t>
    </dgm:pt>
    <dgm:pt modelId="{B5E86A66-129C-4E36-95E6-29556C3E8C6A}" type="sibTrans" cxnId="{A2FF3BB9-ACE9-4AAE-A32C-9308F166A2C4}">
      <dgm:prSet/>
      <dgm:spPr/>
      <dgm:t>
        <a:bodyPr/>
        <a:lstStyle/>
        <a:p>
          <a:endParaRPr lang="zh-TW" altLang="en-US"/>
        </a:p>
      </dgm:t>
    </dgm:pt>
    <dgm:pt modelId="{1FF95FF0-00D4-4980-8A96-64B01DC0F4E4}">
      <dgm:prSet phldrT="[文字]"/>
      <dgm:spPr/>
      <dgm:t>
        <a:bodyPr/>
        <a:lstStyle/>
        <a:p>
          <a:r>
            <a:rPr lang="zh-TW" altLang="en-US" dirty="0"/>
            <a:t>實境學</a:t>
          </a:r>
        </a:p>
      </dgm:t>
    </dgm:pt>
    <dgm:pt modelId="{F8918D29-FEF2-4A00-ABFF-C1EAFD995EE1}" type="parTrans" cxnId="{898B670F-378D-4A17-93F6-C00103934525}">
      <dgm:prSet/>
      <dgm:spPr/>
      <dgm:t>
        <a:bodyPr/>
        <a:lstStyle/>
        <a:p>
          <a:endParaRPr lang="zh-TW" altLang="en-US"/>
        </a:p>
      </dgm:t>
    </dgm:pt>
    <dgm:pt modelId="{D6A193FE-8B21-42DB-9BF7-63FDBB174EA3}" type="sibTrans" cxnId="{898B670F-378D-4A17-93F6-C00103934525}">
      <dgm:prSet/>
      <dgm:spPr/>
      <dgm:t>
        <a:bodyPr/>
        <a:lstStyle/>
        <a:p>
          <a:endParaRPr lang="zh-TW" altLang="en-US"/>
        </a:p>
      </dgm:t>
    </dgm:pt>
    <dgm:pt modelId="{530CCBBC-78F7-704E-A506-FA7AAE7D9295}">
      <dgm:prSet phldrT="[文字]"/>
      <dgm:spPr/>
      <dgm:t>
        <a:bodyPr/>
        <a:lstStyle/>
        <a:p>
          <a:r>
            <a:rPr lang="zh-TW" altLang="en-US" dirty="0"/>
            <a:t>動手做</a:t>
          </a:r>
        </a:p>
      </dgm:t>
    </dgm:pt>
    <dgm:pt modelId="{53BC4CF6-5745-A142-882D-FF577C1B8744}" type="parTrans" cxnId="{01ADBD77-698D-E24A-98C4-1694EB20963A}">
      <dgm:prSet/>
      <dgm:spPr/>
      <dgm:t>
        <a:bodyPr/>
        <a:lstStyle/>
        <a:p>
          <a:endParaRPr lang="zh-TW" altLang="en-US"/>
        </a:p>
      </dgm:t>
    </dgm:pt>
    <dgm:pt modelId="{6AB8E641-2725-8F4D-AD33-318458ABDB65}" type="sibTrans" cxnId="{01ADBD77-698D-E24A-98C4-1694EB20963A}">
      <dgm:prSet/>
      <dgm:spPr/>
      <dgm:t>
        <a:bodyPr/>
        <a:lstStyle/>
        <a:p>
          <a:endParaRPr lang="zh-TW" altLang="en-US"/>
        </a:p>
      </dgm:t>
    </dgm:pt>
    <dgm:pt modelId="{A77ED5E7-0B90-4F1C-B204-48A111DB8505}" type="pres">
      <dgm:prSet presAssocID="{16CF1C29-51C7-48A2-A9E5-C1110CC9E50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8261C41-80DA-456C-A79F-FF9B33E61F0C}" type="pres">
      <dgm:prSet presAssocID="{FCF85B45-1901-4326-AC3B-FCF229BCDD83}" presName="centerShape" presStyleLbl="node0" presStyleIdx="0" presStyleCnt="1"/>
      <dgm:spPr/>
    </dgm:pt>
    <dgm:pt modelId="{2523251B-D5B8-4692-9AC6-94C015EBCE9B}" type="pres">
      <dgm:prSet presAssocID="{665F213B-CDFB-426F-B48A-0A8A32BD3CD9}" presName="node" presStyleLbl="node1" presStyleIdx="0" presStyleCnt="4">
        <dgm:presLayoutVars>
          <dgm:bulletEnabled val="1"/>
        </dgm:presLayoutVars>
      </dgm:prSet>
      <dgm:spPr/>
    </dgm:pt>
    <dgm:pt modelId="{4F0A0931-8CFD-4888-8485-908AF42B372E}" type="pres">
      <dgm:prSet presAssocID="{665F213B-CDFB-426F-B48A-0A8A32BD3CD9}" presName="dummy" presStyleCnt="0"/>
      <dgm:spPr/>
    </dgm:pt>
    <dgm:pt modelId="{70624895-BC12-4D72-A032-09C6AA673C91}" type="pres">
      <dgm:prSet presAssocID="{F5AED7A8-C3CD-4D73-92F8-86781574B122}" presName="sibTrans" presStyleLbl="sibTrans2D1" presStyleIdx="0" presStyleCnt="4"/>
      <dgm:spPr/>
    </dgm:pt>
    <dgm:pt modelId="{4C82A887-14D7-4EC3-BDAF-A91F46C5B8CE}" type="pres">
      <dgm:prSet presAssocID="{48ECF4FE-8F43-4E72-B49F-EA07BAEDE4FD}" presName="node" presStyleLbl="node1" presStyleIdx="1" presStyleCnt="4">
        <dgm:presLayoutVars>
          <dgm:bulletEnabled val="1"/>
        </dgm:presLayoutVars>
      </dgm:prSet>
      <dgm:spPr/>
    </dgm:pt>
    <dgm:pt modelId="{8435D200-A56F-40A4-BE93-0CDAA5F6957D}" type="pres">
      <dgm:prSet presAssocID="{48ECF4FE-8F43-4E72-B49F-EA07BAEDE4FD}" presName="dummy" presStyleCnt="0"/>
      <dgm:spPr/>
    </dgm:pt>
    <dgm:pt modelId="{D87F2195-AF46-4BE0-8EEB-D1E3AFD3AD67}" type="pres">
      <dgm:prSet presAssocID="{B5E86A66-129C-4E36-95E6-29556C3E8C6A}" presName="sibTrans" presStyleLbl="sibTrans2D1" presStyleIdx="1" presStyleCnt="4"/>
      <dgm:spPr/>
    </dgm:pt>
    <dgm:pt modelId="{A9F04E5D-6D29-4AFC-ADD8-2F41A0E4D1F4}" type="pres">
      <dgm:prSet presAssocID="{1FF95FF0-00D4-4980-8A96-64B01DC0F4E4}" presName="node" presStyleLbl="node1" presStyleIdx="2" presStyleCnt="4">
        <dgm:presLayoutVars>
          <dgm:bulletEnabled val="1"/>
        </dgm:presLayoutVars>
      </dgm:prSet>
      <dgm:spPr/>
    </dgm:pt>
    <dgm:pt modelId="{5785AC8E-C31A-4457-A718-66FA78E5AB03}" type="pres">
      <dgm:prSet presAssocID="{1FF95FF0-00D4-4980-8A96-64B01DC0F4E4}" presName="dummy" presStyleCnt="0"/>
      <dgm:spPr/>
    </dgm:pt>
    <dgm:pt modelId="{D60B4838-7DBD-443A-BB70-E3154E9C9506}" type="pres">
      <dgm:prSet presAssocID="{D6A193FE-8B21-42DB-9BF7-63FDBB174EA3}" presName="sibTrans" presStyleLbl="sibTrans2D1" presStyleIdx="2" presStyleCnt="4"/>
      <dgm:spPr/>
    </dgm:pt>
    <dgm:pt modelId="{7ADA8B26-0857-FC4B-9410-BE4B76610F60}" type="pres">
      <dgm:prSet presAssocID="{530CCBBC-78F7-704E-A506-FA7AAE7D9295}" presName="node" presStyleLbl="node1" presStyleIdx="3" presStyleCnt="4">
        <dgm:presLayoutVars>
          <dgm:bulletEnabled val="1"/>
        </dgm:presLayoutVars>
      </dgm:prSet>
      <dgm:spPr/>
    </dgm:pt>
    <dgm:pt modelId="{A6192525-DB57-244E-A09D-30F66BEB7A0C}" type="pres">
      <dgm:prSet presAssocID="{530CCBBC-78F7-704E-A506-FA7AAE7D9295}" presName="dummy" presStyleCnt="0"/>
      <dgm:spPr/>
    </dgm:pt>
    <dgm:pt modelId="{8A28FEC2-ACAC-F243-A775-D0AFD6E4EAEB}" type="pres">
      <dgm:prSet presAssocID="{6AB8E641-2725-8F4D-AD33-318458ABDB65}" presName="sibTrans" presStyleLbl="sibTrans2D1" presStyleIdx="3" presStyleCnt="4"/>
      <dgm:spPr/>
    </dgm:pt>
  </dgm:ptLst>
  <dgm:cxnLst>
    <dgm:cxn modelId="{898B670F-378D-4A17-93F6-C00103934525}" srcId="{FCF85B45-1901-4326-AC3B-FCF229BCDD83}" destId="{1FF95FF0-00D4-4980-8A96-64B01DC0F4E4}" srcOrd="2" destOrd="0" parTransId="{F8918D29-FEF2-4A00-ABFF-C1EAFD995EE1}" sibTransId="{D6A193FE-8B21-42DB-9BF7-63FDBB174EA3}"/>
    <dgm:cxn modelId="{5917905E-3235-4E0C-8EF9-80FA24DC678C}" srcId="{FCF85B45-1901-4326-AC3B-FCF229BCDD83}" destId="{665F213B-CDFB-426F-B48A-0A8A32BD3CD9}" srcOrd="0" destOrd="0" parTransId="{257B1BC8-6AC2-42D1-840D-C0AB44566D36}" sibTransId="{F5AED7A8-C3CD-4D73-92F8-86781574B122}"/>
    <dgm:cxn modelId="{661FB075-AFB2-4E77-B6F0-A9E8A64FF8FD}" srcId="{16CF1C29-51C7-48A2-A9E5-C1110CC9E508}" destId="{FCF85B45-1901-4326-AC3B-FCF229BCDD83}" srcOrd="0" destOrd="0" parTransId="{99E7AD77-462D-4FF9-A73D-62FA629381C7}" sibTransId="{4C456646-3690-441A-ADB2-96E881F775C6}"/>
    <dgm:cxn modelId="{01ADBD77-698D-E24A-98C4-1694EB20963A}" srcId="{FCF85B45-1901-4326-AC3B-FCF229BCDD83}" destId="{530CCBBC-78F7-704E-A506-FA7AAE7D9295}" srcOrd="3" destOrd="0" parTransId="{53BC4CF6-5745-A142-882D-FF577C1B8744}" sibTransId="{6AB8E641-2725-8F4D-AD33-318458ABDB65}"/>
    <dgm:cxn modelId="{25280285-6C50-4B24-ACF7-CB5C116890FE}" type="presOf" srcId="{665F213B-CDFB-426F-B48A-0A8A32BD3CD9}" destId="{2523251B-D5B8-4692-9AC6-94C015EBCE9B}" srcOrd="0" destOrd="0" presId="urn:microsoft.com/office/officeart/2005/8/layout/radial6"/>
    <dgm:cxn modelId="{38B55194-D8DD-2144-9077-6DBB691BF226}" type="presOf" srcId="{6AB8E641-2725-8F4D-AD33-318458ABDB65}" destId="{8A28FEC2-ACAC-F243-A775-D0AFD6E4EAEB}" srcOrd="0" destOrd="0" presId="urn:microsoft.com/office/officeart/2005/8/layout/radial6"/>
    <dgm:cxn modelId="{3D5C1F96-F437-4EDE-A6C7-D0426D9B018B}" type="presOf" srcId="{1FF95FF0-00D4-4980-8A96-64B01DC0F4E4}" destId="{A9F04E5D-6D29-4AFC-ADD8-2F41A0E4D1F4}" srcOrd="0" destOrd="0" presId="urn:microsoft.com/office/officeart/2005/8/layout/radial6"/>
    <dgm:cxn modelId="{49D30EB0-ADAF-48C2-99D6-AFF5B4F7DA68}" type="presOf" srcId="{F5AED7A8-C3CD-4D73-92F8-86781574B122}" destId="{70624895-BC12-4D72-A032-09C6AA673C91}" srcOrd="0" destOrd="0" presId="urn:microsoft.com/office/officeart/2005/8/layout/radial6"/>
    <dgm:cxn modelId="{A2FF3BB9-ACE9-4AAE-A32C-9308F166A2C4}" srcId="{FCF85B45-1901-4326-AC3B-FCF229BCDD83}" destId="{48ECF4FE-8F43-4E72-B49F-EA07BAEDE4FD}" srcOrd="1" destOrd="0" parTransId="{4F371660-F8EE-4213-BA80-3917D6DA48AF}" sibTransId="{B5E86A66-129C-4E36-95E6-29556C3E8C6A}"/>
    <dgm:cxn modelId="{DCB12CC1-E1F1-4FE3-A949-6204737EE28D}" type="presOf" srcId="{B5E86A66-129C-4E36-95E6-29556C3E8C6A}" destId="{D87F2195-AF46-4BE0-8EEB-D1E3AFD3AD67}" srcOrd="0" destOrd="0" presId="urn:microsoft.com/office/officeart/2005/8/layout/radial6"/>
    <dgm:cxn modelId="{E1D3FDD6-4A3A-4511-8023-8C79BB178A68}" type="presOf" srcId="{D6A193FE-8B21-42DB-9BF7-63FDBB174EA3}" destId="{D60B4838-7DBD-443A-BB70-E3154E9C9506}" srcOrd="0" destOrd="0" presId="urn:microsoft.com/office/officeart/2005/8/layout/radial6"/>
    <dgm:cxn modelId="{179547D7-D8BC-3848-8BD1-8F69819EAEF7}" type="presOf" srcId="{530CCBBC-78F7-704E-A506-FA7AAE7D9295}" destId="{7ADA8B26-0857-FC4B-9410-BE4B76610F60}" srcOrd="0" destOrd="0" presId="urn:microsoft.com/office/officeart/2005/8/layout/radial6"/>
    <dgm:cxn modelId="{F361C4D8-7884-41AE-80CF-4F5480EB4B97}" type="presOf" srcId="{16CF1C29-51C7-48A2-A9E5-C1110CC9E508}" destId="{A77ED5E7-0B90-4F1C-B204-48A111DB8505}" srcOrd="0" destOrd="0" presId="urn:microsoft.com/office/officeart/2005/8/layout/radial6"/>
    <dgm:cxn modelId="{7BFDF1D9-66C1-4B1B-8FE8-26EE525A06D2}" type="presOf" srcId="{48ECF4FE-8F43-4E72-B49F-EA07BAEDE4FD}" destId="{4C82A887-14D7-4EC3-BDAF-A91F46C5B8CE}" srcOrd="0" destOrd="0" presId="urn:microsoft.com/office/officeart/2005/8/layout/radial6"/>
    <dgm:cxn modelId="{2D9919DB-2F13-4443-8092-5C04481BBA54}" type="presOf" srcId="{FCF85B45-1901-4326-AC3B-FCF229BCDD83}" destId="{68261C41-80DA-456C-A79F-FF9B33E61F0C}" srcOrd="0" destOrd="0" presId="urn:microsoft.com/office/officeart/2005/8/layout/radial6"/>
    <dgm:cxn modelId="{BA1CC954-AB76-4A76-B260-08737B365429}" type="presParOf" srcId="{A77ED5E7-0B90-4F1C-B204-48A111DB8505}" destId="{68261C41-80DA-456C-A79F-FF9B33E61F0C}" srcOrd="0" destOrd="0" presId="urn:microsoft.com/office/officeart/2005/8/layout/radial6"/>
    <dgm:cxn modelId="{B378ECDC-D96D-49E1-9363-2366606705C0}" type="presParOf" srcId="{A77ED5E7-0B90-4F1C-B204-48A111DB8505}" destId="{2523251B-D5B8-4692-9AC6-94C015EBCE9B}" srcOrd="1" destOrd="0" presId="urn:microsoft.com/office/officeart/2005/8/layout/radial6"/>
    <dgm:cxn modelId="{2FF57DD0-AA85-4F89-A240-2E6E5F040A1F}" type="presParOf" srcId="{A77ED5E7-0B90-4F1C-B204-48A111DB8505}" destId="{4F0A0931-8CFD-4888-8485-908AF42B372E}" srcOrd="2" destOrd="0" presId="urn:microsoft.com/office/officeart/2005/8/layout/radial6"/>
    <dgm:cxn modelId="{73766C95-E385-4F49-AE14-03B32D858CEC}" type="presParOf" srcId="{A77ED5E7-0B90-4F1C-B204-48A111DB8505}" destId="{70624895-BC12-4D72-A032-09C6AA673C91}" srcOrd="3" destOrd="0" presId="urn:microsoft.com/office/officeart/2005/8/layout/radial6"/>
    <dgm:cxn modelId="{D12B34E5-FCED-4DC3-B91C-CF4212ABE13F}" type="presParOf" srcId="{A77ED5E7-0B90-4F1C-B204-48A111DB8505}" destId="{4C82A887-14D7-4EC3-BDAF-A91F46C5B8CE}" srcOrd="4" destOrd="0" presId="urn:microsoft.com/office/officeart/2005/8/layout/radial6"/>
    <dgm:cxn modelId="{9AD1DFC3-ED7B-420B-BB0C-69C6A6663789}" type="presParOf" srcId="{A77ED5E7-0B90-4F1C-B204-48A111DB8505}" destId="{8435D200-A56F-40A4-BE93-0CDAA5F6957D}" srcOrd="5" destOrd="0" presId="urn:microsoft.com/office/officeart/2005/8/layout/radial6"/>
    <dgm:cxn modelId="{C1529957-4184-45AE-B4DF-09DC00C25907}" type="presParOf" srcId="{A77ED5E7-0B90-4F1C-B204-48A111DB8505}" destId="{D87F2195-AF46-4BE0-8EEB-D1E3AFD3AD67}" srcOrd="6" destOrd="0" presId="urn:microsoft.com/office/officeart/2005/8/layout/radial6"/>
    <dgm:cxn modelId="{15CBDB91-4B26-417A-80FA-CFF8AE486B00}" type="presParOf" srcId="{A77ED5E7-0B90-4F1C-B204-48A111DB8505}" destId="{A9F04E5D-6D29-4AFC-ADD8-2F41A0E4D1F4}" srcOrd="7" destOrd="0" presId="urn:microsoft.com/office/officeart/2005/8/layout/radial6"/>
    <dgm:cxn modelId="{8A536C86-AC05-4BB6-9937-A64C1BB1D20F}" type="presParOf" srcId="{A77ED5E7-0B90-4F1C-B204-48A111DB8505}" destId="{5785AC8E-C31A-4457-A718-66FA78E5AB03}" srcOrd="8" destOrd="0" presId="urn:microsoft.com/office/officeart/2005/8/layout/radial6"/>
    <dgm:cxn modelId="{50E5BA3A-CEF2-4353-9522-E43726683C2A}" type="presParOf" srcId="{A77ED5E7-0B90-4F1C-B204-48A111DB8505}" destId="{D60B4838-7DBD-443A-BB70-E3154E9C9506}" srcOrd="9" destOrd="0" presId="urn:microsoft.com/office/officeart/2005/8/layout/radial6"/>
    <dgm:cxn modelId="{DEEF8F61-8769-AB42-A283-191554F42490}" type="presParOf" srcId="{A77ED5E7-0B90-4F1C-B204-48A111DB8505}" destId="{7ADA8B26-0857-FC4B-9410-BE4B76610F60}" srcOrd="10" destOrd="0" presId="urn:microsoft.com/office/officeart/2005/8/layout/radial6"/>
    <dgm:cxn modelId="{C55835E0-155C-9D42-A6B9-611BB03A1626}" type="presParOf" srcId="{A77ED5E7-0B90-4F1C-B204-48A111DB8505}" destId="{A6192525-DB57-244E-A09D-30F66BEB7A0C}" srcOrd="11" destOrd="0" presId="urn:microsoft.com/office/officeart/2005/8/layout/radial6"/>
    <dgm:cxn modelId="{C296E459-FD76-2E46-B855-6013E14C6F45}" type="presParOf" srcId="{A77ED5E7-0B90-4F1C-B204-48A111DB8505}" destId="{8A28FEC2-ACAC-F243-A775-D0AFD6E4EAE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F89214D-4FF7-4C10-83FC-B2FA76B86DCC}" type="doc">
      <dgm:prSet loTypeId="urn:microsoft.com/office/officeart/2005/8/layout/target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E1B14864-F12B-4073-9723-2B77AC9E5E46}">
      <dgm:prSet phldrT="[文字]"/>
      <dgm:spPr/>
      <dgm:t>
        <a:bodyPr/>
        <a:lstStyle/>
        <a:p>
          <a:r>
            <a:rPr lang="zh-TW" altLang="en-US" b="1" dirty="0"/>
            <a:t>挑戰自我</a:t>
          </a:r>
        </a:p>
      </dgm:t>
    </dgm:pt>
    <dgm:pt modelId="{609AA93C-C73D-4E0F-88E9-C85D01147E9C}" type="parTrans" cxnId="{B4F4CB8A-3A2B-44EC-965B-0D2B0A349F0E}">
      <dgm:prSet/>
      <dgm:spPr/>
      <dgm:t>
        <a:bodyPr/>
        <a:lstStyle/>
        <a:p>
          <a:endParaRPr lang="zh-TW" altLang="en-US"/>
        </a:p>
      </dgm:t>
    </dgm:pt>
    <dgm:pt modelId="{4B9F28F3-0C61-48E6-ACA3-C5BD205C5D29}" type="sibTrans" cxnId="{B4F4CB8A-3A2B-44EC-965B-0D2B0A349F0E}">
      <dgm:prSet/>
      <dgm:spPr/>
      <dgm:t>
        <a:bodyPr/>
        <a:lstStyle/>
        <a:p>
          <a:endParaRPr lang="zh-TW" altLang="en-US"/>
        </a:p>
      </dgm:t>
    </dgm:pt>
    <dgm:pt modelId="{3FB2B872-955F-4D6B-B2DE-6E217355D695}">
      <dgm:prSet phldrT="[文字]" custT="1"/>
      <dgm:spPr/>
      <dgm:t>
        <a:bodyPr/>
        <a:lstStyle/>
        <a:p>
          <a:r>
            <a:rPr lang="zh-TW" altLang="en-US" sz="1200" b="1" dirty="0"/>
            <a:t>打開跨越舒適圈的視野</a:t>
          </a:r>
        </a:p>
      </dgm:t>
    </dgm:pt>
    <dgm:pt modelId="{22C5877F-08E1-4ACD-9C05-AAF6928EFBA1}" type="parTrans" cxnId="{8CCCE8BA-5F64-47D8-932B-8F3D21AC43F0}">
      <dgm:prSet/>
      <dgm:spPr/>
      <dgm:t>
        <a:bodyPr/>
        <a:lstStyle/>
        <a:p>
          <a:endParaRPr lang="zh-TW" altLang="en-US"/>
        </a:p>
      </dgm:t>
    </dgm:pt>
    <dgm:pt modelId="{40F0DA03-CE65-457E-BFE2-B7766EE3C454}" type="sibTrans" cxnId="{8CCCE8BA-5F64-47D8-932B-8F3D21AC43F0}">
      <dgm:prSet/>
      <dgm:spPr/>
      <dgm:t>
        <a:bodyPr/>
        <a:lstStyle/>
        <a:p>
          <a:endParaRPr lang="zh-TW" altLang="en-US"/>
        </a:p>
      </dgm:t>
    </dgm:pt>
    <dgm:pt modelId="{B3E0632F-F883-4FC3-85E7-708DE5AD058F}">
      <dgm:prSet phldrT="[文字]"/>
      <dgm:spPr/>
      <dgm:t>
        <a:bodyPr/>
        <a:lstStyle/>
        <a:p>
          <a:r>
            <a:rPr lang="zh-TW" altLang="en-US" b="1" dirty="0"/>
            <a:t>跨界合作</a:t>
          </a:r>
        </a:p>
      </dgm:t>
    </dgm:pt>
    <dgm:pt modelId="{356625F8-0206-4D2C-9F75-93C78DBBF04B}" type="parTrans" cxnId="{CE9DFF04-F94D-4E3F-8E61-997EF8C57BA3}">
      <dgm:prSet/>
      <dgm:spPr/>
      <dgm:t>
        <a:bodyPr/>
        <a:lstStyle/>
        <a:p>
          <a:endParaRPr lang="zh-TW" altLang="en-US"/>
        </a:p>
      </dgm:t>
    </dgm:pt>
    <dgm:pt modelId="{088B16C9-8589-4818-ADEC-C3DEB232E58F}" type="sibTrans" cxnId="{CE9DFF04-F94D-4E3F-8E61-997EF8C57BA3}">
      <dgm:prSet/>
      <dgm:spPr/>
      <dgm:t>
        <a:bodyPr/>
        <a:lstStyle/>
        <a:p>
          <a:endParaRPr lang="zh-TW" altLang="en-US"/>
        </a:p>
      </dgm:t>
    </dgm:pt>
    <dgm:pt modelId="{69C7546A-BB09-4FB2-B794-77413B715BE8}">
      <dgm:prSet phldrT="[文字]"/>
      <dgm:spPr/>
      <dgm:t>
        <a:bodyPr/>
        <a:lstStyle/>
        <a:p>
          <a:r>
            <a:rPr lang="zh-TW" altLang="en-US" b="1" dirty="0"/>
            <a:t>探索體驗</a:t>
          </a:r>
        </a:p>
      </dgm:t>
    </dgm:pt>
    <dgm:pt modelId="{A6C91F95-8150-4B9F-A357-D51F8A4697B1}" type="parTrans" cxnId="{74AF6B49-4B2E-4F4D-AE49-D313C9997793}">
      <dgm:prSet/>
      <dgm:spPr/>
      <dgm:t>
        <a:bodyPr/>
        <a:lstStyle/>
        <a:p>
          <a:endParaRPr lang="zh-TW" altLang="en-US"/>
        </a:p>
      </dgm:t>
    </dgm:pt>
    <dgm:pt modelId="{FBA42705-CA93-443F-92D9-A878AAE2A938}" type="sibTrans" cxnId="{74AF6B49-4B2E-4F4D-AE49-D313C9997793}">
      <dgm:prSet/>
      <dgm:spPr/>
      <dgm:t>
        <a:bodyPr/>
        <a:lstStyle/>
        <a:p>
          <a:endParaRPr lang="zh-TW" altLang="en-US"/>
        </a:p>
      </dgm:t>
    </dgm:pt>
    <dgm:pt modelId="{DD2EDF01-1145-4358-AA5B-E3E11FC939F3}">
      <dgm:prSet phldrT="[文字]"/>
      <dgm:spPr/>
      <dgm:t>
        <a:bodyPr/>
        <a:lstStyle/>
        <a:p>
          <a:r>
            <a:rPr lang="zh-TW" altLang="en-US" b="1" dirty="0"/>
            <a:t>體驗生活智慧</a:t>
          </a:r>
        </a:p>
      </dgm:t>
    </dgm:pt>
    <dgm:pt modelId="{B37C79F1-10AE-4124-9BA7-13D7D242B742}" type="parTrans" cxnId="{47205FD9-E91E-4C02-A1A7-FA5B07CB2BF3}">
      <dgm:prSet/>
      <dgm:spPr/>
      <dgm:t>
        <a:bodyPr/>
        <a:lstStyle/>
        <a:p>
          <a:endParaRPr lang="zh-TW" altLang="en-US"/>
        </a:p>
      </dgm:t>
    </dgm:pt>
    <dgm:pt modelId="{28FCC2CE-E059-47E1-91AE-906EBC6088D5}" type="sibTrans" cxnId="{47205FD9-E91E-4C02-A1A7-FA5B07CB2BF3}">
      <dgm:prSet/>
      <dgm:spPr/>
      <dgm:t>
        <a:bodyPr/>
        <a:lstStyle/>
        <a:p>
          <a:endParaRPr lang="zh-TW" altLang="en-US"/>
        </a:p>
      </dgm:t>
    </dgm:pt>
    <dgm:pt modelId="{D616702B-B10E-4FB0-8578-8779BE6BB9BD}">
      <dgm:prSet phldrT="[文字]"/>
      <dgm:spPr/>
      <dgm:t>
        <a:bodyPr/>
        <a:lstStyle/>
        <a:p>
          <a:r>
            <a:rPr lang="zh-TW" altLang="en-US" b="1" dirty="0"/>
            <a:t>探索學習動機</a:t>
          </a:r>
        </a:p>
      </dgm:t>
    </dgm:pt>
    <dgm:pt modelId="{89023AF3-66F8-4429-9A2B-90591BD13182}" type="parTrans" cxnId="{6E64986A-7A9E-4B8B-AFFE-208023CE93F3}">
      <dgm:prSet/>
      <dgm:spPr/>
      <dgm:t>
        <a:bodyPr/>
        <a:lstStyle/>
        <a:p>
          <a:endParaRPr lang="zh-TW" altLang="en-US"/>
        </a:p>
      </dgm:t>
    </dgm:pt>
    <dgm:pt modelId="{0DCF26FD-A3CD-4792-8E85-133A4F40F64B}" type="sibTrans" cxnId="{6E64986A-7A9E-4B8B-AFFE-208023CE93F3}">
      <dgm:prSet/>
      <dgm:spPr/>
      <dgm:t>
        <a:bodyPr/>
        <a:lstStyle/>
        <a:p>
          <a:endParaRPr lang="zh-TW" altLang="en-US"/>
        </a:p>
      </dgm:t>
    </dgm:pt>
    <dgm:pt modelId="{FBE6D67F-886F-4A14-A979-23415167A729}">
      <dgm:prSet phldrT="[文字]"/>
      <dgm:spPr/>
      <dgm:t>
        <a:bodyPr/>
        <a:lstStyle/>
        <a:p>
          <a:r>
            <a:rPr lang="zh-TW" altLang="en-US" b="1" dirty="0"/>
            <a:t>尋找自我認同</a:t>
          </a:r>
        </a:p>
      </dgm:t>
    </dgm:pt>
    <dgm:pt modelId="{CFCECC4A-84CF-4753-A7A5-0B49CBEEFA09}" type="parTrans" cxnId="{2B0D1CA3-7C30-4B03-AC3E-4403E0497C5E}">
      <dgm:prSet/>
      <dgm:spPr/>
      <dgm:t>
        <a:bodyPr/>
        <a:lstStyle/>
        <a:p>
          <a:endParaRPr lang="zh-TW" altLang="en-US"/>
        </a:p>
      </dgm:t>
    </dgm:pt>
    <dgm:pt modelId="{6658A679-7C81-4C5A-A819-BF23F6C28175}" type="sibTrans" cxnId="{2B0D1CA3-7C30-4B03-AC3E-4403E0497C5E}">
      <dgm:prSet/>
      <dgm:spPr/>
      <dgm:t>
        <a:bodyPr/>
        <a:lstStyle/>
        <a:p>
          <a:endParaRPr lang="zh-TW" altLang="en-US"/>
        </a:p>
      </dgm:t>
    </dgm:pt>
    <dgm:pt modelId="{920F73B9-C0EA-423D-8414-5FDED135E0E2}">
      <dgm:prSet phldrT="[文字]" custT="1"/>
      <dgm:spPr/>
      <dgm:t>
        <a:bodyPr/>
        <a:lstStyle/>
        <a:p>
          <a:r>
            <a:rPr lang="zh-TW" altLang="en-US" sz="1200" b="1" dirty="0"/>
            <a:t>培養自主自發共好能力</a:t>
          </a:r>
        </a:p>
      </dgm:t>
    </dgm:pt>
    <dgm:pt modelId="{6F5C526B-292E-4C9B-B971-889E974694A9}" type="parTrans" cxnId="{0D9EBC84-03FD-4F25-AB71-8A48D033CA0B}">
      <dgm:prSet/>
      <dgm:spPr/>
      <dgm:t>
        <a:bodyPr/>
        <a:lstStyle/>
        <a:p>
          <a:endParaRPr lang="zh-TW" altLang="en-US"/>
        </a:p>
      </dgm:t>
    </dgm:pt>
    <dgm:pt modelId="{F3F713BD-FEDC-427B-A5D6-342665DEF992}" type="sibTrans" cxnId="{0D9EBC84-03FD-4F25-AB71-8A48D033CA0B}">
      <dgm:prSet/>
      <dgm:spPr/>
      <dgm:t>
        <a:bodyPr/>
        <a:lstStyle/>
        <a:p>
          <a:endParaRPr lang="zh-TW" altLang="en-US"/>
        </a:p>
      </dgm:t>
    </dgm:pt>
    <dgm:pt modelId="{4B80ECC0-E374-4BAF-A53F-02363ACE6E13}">
      <dgm:prSet phldrT="[文字]" custT="1"/>
      <dgm:spPr/>
      <dgm:t>
        <a:bodyPr/>
        <a:lstStyle/>
        <a:p>
          <a:r>
            <a:rPr lang="zh-TW" altLang="en-US" sz="1200" b="1" dirty="0"/>
            <a:t>培養內在力量的恆毅力</a:t>
          </a:r>
        </a:p>
      </dgm:t>
    </dgm:pt>
    <dgm:pt modelId="{1BB783E7-0365-463F-8B4F-1806139F0D99}" type="parTrans" cxnId="{E1D9C534-3A99-418D-B578-1243FC21FC3B}">
      <dgm:prSet/>
      <dgm:spPr/>
      <dgm:t>
        <a:bodyPr/>
        <a:lstStyle/>
        <a:p>
          <a:endParaRPr lang="zh-TW" altLang="en-US"/>
        </a:p>
      </dgm:t>
    </dgm:pt>
    <dgm:pt modelId="{E7A0ED09-DEF4-4C18-85B3-ACC3A37F7A12}" type="sibTrans" cxnId="{E1D9C534-3A99-418D-B578-1243FC21FC3B}">
      <dgm:prSet/>
      <dgm:spPr/>
      <dgm:t>
        <a:bodyPr/>
        <a:lstStyle/>
        <a:p>
          <a:endParaRPr lang="zh-TW" altLang="en-US"/>
        </a:p>
      </dgm:t>
    </dgm:pt>
    <dgm:pt modelId="{BBA18134-1C68-43DB-9282-D6D09B222DF7}">
      <dgm:prSet phldrT="[文字]" custT="1"/>
      <dgm:spPr/>
      <dgm:t>
        <a:bodyPr/>
        <a:lstStyle/>
        <a:p>
          <a:r>
            <a:rPr lang="zh-TW" altLang="en-US" sz="1200" b="1" dirty="0"/>
            <a:t>人我；物我互動發展</a:t>
          </a:r>
        </a:p>
      </dgm:t>
    </dgm:pt>
    <dgm:pt modelId="{C30B3DE7-DEBF-46C8-BEAC-0E6CD167F2D7}" type="parTrans" cxnId="{524F98BC-26B0-499C-A1ED-BA87B9F446B4}">
      <dgm:prSet/>
      <dgm:spPr/>
      <dgm:t>
        <a:bodyPr/>
        <a:lstStyle/>
        <a:p>
          <a:endParaRPr lang="zh-TW" altLang="en-US"/>
        </a:p>
      </dgm:t>
    </dgm:pt>
    <dgm:pt modelId="{F371F7DB-4469-4D24-9C86-BCB709E414F2}" type="sibTrans" cxnId="{524F98BC-26B0-499C-A1ED-BA87B9F446B4}">
      <dgm:prSet/>
      <dgm:spPr/>
      <dgm:t>
        <a:bodyPr/>
        <a:lstStyle/>
        <a:p>
          <a:endParaRPr lang="zh-TW" altLang="en-US"/>
        </a:p>
      </dgm:t>
    </dgm:pt>
    <dgm:pt modelId="{AF6BCF68-EA4C-2845-B5BD-F04F973D079E}">
      <dgm:prSet phldrT="[文字]" custT="1"/>
      <dgm:spPr/>
      <dgm:t>
        <a:bodyPr/>
        <a:lstStyle/>
        <a:p>
          <a:r>
            <a:rPr lang="zh-TW" altLang="en-US" sz="1200" b="1" dirty="0"/>
            <a:t>成為自己生命的設計師</a:t>
          </a:r>
        </a:p>
      </dgm:t>
    </dgm:pt>
    <dgm:pt modelId="{FEC6769B-6F14-4B44-A444-2AE33A459BAD}" type="parTrans" cxnId="{9172E5A8-B340-614F-A27E-9CA26B1A6522}">
      <dgm:prSet/>
      <dgm:spPr/>
      <dgm:t>
        <a:bodyPr/>
        <a:lstStyle/>
        <a:p>
          <a:endParaRPr lang="zh-TW" altLang="en-US"/>
        </a:p>
      </dgm:t>
    </dgm:pt>
    <dgm:pt modelId="{E10421F9-ED64-564B-A384-B5BDE593D7E4}" type="sibTrans" cxnId="{9172E5A8-B340-614F-A27E-9CA26B1A6522}">
      <dgm:prSet/>
      <dgm:spPr/>
      <dgm:t>
        <a:bodyPr/>
        <a:lstStyle/>
        <a:p>
          <a:endParaRPr lang="zh-TW" altLang="en-US"/>
        </a:p>
      </dgm:t>
    </dgm:pt>
    <dgm:pt modelId="{D4D61DAD-303C-8B43-B211-B40BB47CD3EE}">
      <dgm:prSet phldrT="[文字]" custT="1"/>
      <dgm:spPr/>
      <dgm:t>
        <a:bodyPr/>
        <a:lstStyle/>
        <a:p>
          <a:r>
            <a:rPr lang="zh-TW" altLang="en-US" sz="1200" b="1" dirty="0"/>
            <a:t>社群連結社會參與</a:t>
          </a:r>
        </a:p>
      </dgm:t>
    </dgm:pt>
    <dgm:pt modelId="{FD1303C7-A274-5F4E-85D2-1BD701080290}" type="parTrans" cxnId="{AA1F3498-1D4B-1649-97A1-5BD756A5C5DC}">
      <dgm:prSet/>
      <dgm:spPr/>
      <dgm:t>
        <a:bodyPr/>
        <a:lstStyle/>
        <a:p>
          <a:endParaRPr lang="zh-TW" altLang="en-US"/>
        </a:p>
      </dgm:t>
    </dgm:pt>
    <dgm:pt modelId="{567AB939-E0DD-524A-8106-5B45F9D9295E}" type="sibTrans" cxnId="{AA1F3498-1D4B-1649-97A1-5BD756A5C5DC}">
      <dgm:prSet/>
      <dgm:spPr/>
      <dgm:t>
        <a:bodyPr/>
        <a:lstStyle/>
        <a:p>
          <a:endParaRPr lang="zh-TW" altLang="en-US"/>
        </a:p>
      </dgm:t>
    </dgm:pt>
    <dgm:pt modelId="{D3AE2DE4-5277-BE4D-9C63-FD699409D66E}">
      <dgm:prSet phldrT="[文字]"/>
      <dgm:spPr/>
      <dgm:t>
        <a:bodyPr/>
        <a:lstStyle/>
        <a:p>
          <a:r>
            <a:rPr lang="zh-TW" altLang="en-US" b="1" dirty="0"/>
            <a:t>素養能力奠基</a:t>
          </a:r>
        </a:p>
      </dgm:t>
    </dgm:pt>
    <dgm:pt modelId="{7B121083-D10B-B049-8DAB-75C9D3F4584B}" type="parTrans" cxnId="{4FBA69A0-08AC-E74A-BFDD-1DFD795AF331}">
      <dgm:prSet/>
      <dgm:spPr/>
      <dgm:t>
        <a:bodyPr/>
        <a:lstStyle/>
        <a:p>
          <a:endParaRPr lang="zh-TW" altLang="en-US"/>
        </a:p>
      </dgm:t>
    </dgm:pt>
    <dgm:pt modelId="{3CA2B094-5F9A-0D4D-A148-765C82C53E4B}" type="sibTrans" cxnId="{4FBA69A0-08AC-E74A-BFDD-1DFD795AF331}">
      <dgm:prSet/>
      <dgm:spPr/>
      <dgm:t>
        <a:bodyPr/>
        <a:lstStyle/>
        <a:p>
          <a:endParaRPr lang="zh-TW" altLang="en-US"/>
        </a:p>
      </dgm:t>
    </dgm:pt>
    <dgm:pt modelId="{0E4495C0-7AB0-5048-A8F3-4A5EE6360F17}" type="pres">
      <dgm:prSet presAssocID="{1F89214D-4FF7-4C10-83FC-B2FA76B86DCC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0AA9CD21-A811-7B48-ADA7-EFDBC32AA80B}" type="pres">
      <dgm:prSet presAssocID="{1F89214D-4FF7-4C10-83FC-B2FA76B86DCC}" presName="outerBox" presStyleCnt="0"/>
      <dgm:spPr/>
    </dgm:pt>
    <dgm:pt modelId="{E72E5E86-FF77-514C-B495-85A90AD0F14F}" type="pres">
      <dgm:prSet presAssocID="{1F89214D-4FF7-4C10-83FC-B2FA76B86DCC}" presName="outerBoxParent" presStyleLbl="node1" presStyleIdx="0" presStyleCnt="3" custLinFactNeighborY="1110"/>
      <dgm:spPr/>
    </dgm:pt>
    <dgm:pt modelId="{AFC0EE65-30A5-F043-89AA-25EB2D3C12F6}" type="pres">
      <dgm:prSet presAssocID="{1F89214D-4FF7-4C10-83FC-B2FA76B86DCC}" presName="outerBoxChildren" presStyleCnt="0"/>
      <dgm:spPr/>
    </dgm:pt>
    <dgm:pt modelId="{ADBF7921-26C6-354A-9200-19194610DFF8}" type="pres">
      <dgm:prSet presAssocID="{3FB2B872-955F-4D6B-B2DE-6E217355D695}" presName="oChild" presStyleLbl="fgAcc1" presStyleIdx="0" presStyleCnt="10">
        <dgm:presLayoutVars>
          <dgm:bulletEnabled val="1"/>
        </dgm:presLayoutVars>
      </dgm:prSet>
      <dgm:spPr/>
    </dgm:pt>
    <dgm:pt modelId="{DC191552-E93D-FD4E-886F-68E03D796796}" type="pres">
      <dgm:prSet presAssocID="{40F0DA03-CE65-457E-BFE2-B7766EE3C454}" presName="outerSibTrans" presStyleCnt="0"/>
      <dgm:spPr/>
    </dgm:pt>
    <dgm:pt modelId="{8C25A7D0-0048-A041-811B-15D1DA41DB89}" type="pres">
      <dgm:prSet presAssocID="{4B80ECC0-E374-4BAF-A53F-02363ACE6E13}" presName="oChild" presStyleLbl="fgAcc1" presStyleIdx="1" presStyleCnt="10">
        <dgm:presLayoutVars>
          <dgm:bulletEnabled val="1"/>
        </dgm:presLayoutVars>
      </dgm:prSet>
      <dgm:spPr/>
    </dgm:pt>
    <dgm:pt modelId="{09744FBF-4BE0-554B-99B8-C16FF1F074FD}" type="pres">
      <dgm:prSet presAssocID="{E7A0ED09-DEF4-4C18-85B3-ACC3A37F7A12}" presName="outerSibTrans" presStyleCnt="0"/>
      <dgm:spPr/>
    </dgm:pt>
    <dgm:pt modelId="{8210488D-D0B6-0E4F-94E6-BE12DA5A57D2}" type="pres">
      <dgm:prSet presAssocID="{AF6BCF68-EA4C-2845-B5BD-F04F973D079E}" presName="oChild" presStyleLbl="fgAcc1" presStyleIdx="2" presStyleCnt="10">
        <dgm:presLayoutVars>
          <dgm:bulletEnabled val="1"/>
        </dgm:presLayoutVars>
      </dgm:prSet>
      <dgm:spPr/>
    </dgm:pt>
    <dgm:pt modelId="{6BFEE2D2-085E-1B42-97C7-101BC3990263}" type="pres">
      <dgm:prSet presAssocID="{1F89214D-4FF7-4C10-83FC-B2FA76B86DCC}" presName="middleBox" presStyleCnt="0"/>
      <dgm:spPr/>
    </dgm:pt>
    <dgm:pt modelId="{97E3B389-FFA2-3746-AA9F-1B315478736F}" type="pres">
      <dgm:prSet presAssocID="{1F89214D-4FF7-4C10-83FC-B2FA76B86DCC}" presName="middleBoxParent" presStyleLbl="node1" presStyleIdx="1" presStyleCnt="3"/>
      <dgm:spPr/>
    </dgm:pt>
    <dgm:pt modelId="{A58406C3-865F-4B41-A7B3-F04843D728D0}" type="pres">
      <dgm:prSet presAssocID="{1F89214D-4FF7-4C10-83FC-B2FA76B86DCC}" presName="middleBoxChildren" presStyleCnt="0"/>
      <dgm:spPr/>
    </dgm:pt>
    <dgm:pt modelId="{D0F99F93-275F-034D-B0DA-F05FCC6BD24F}" type="pres">
      <dgm:prSet presAssocID="{D4D61DAD-303C-8B43-B211-B40BB47CD3EE}" presName="mChild" presStyleLbl="fgAcc1" presStyleIdx="3" presStyleCnt="10">
        <dgm:presLayoutVars>
          <dgm:bulletEnabled val="1"/>
        </dgm:presLayoutVars>
      </dgm:prSet>
      <dgm:spPr/>
    </dgm:pt>
    <dgm:pt modelId="{EDA802ED-4C26-BB42-B807-66F12117201F}" type="pres">
      <dgm:prSet presAssocID="{567AB939-E0DD-524A-8106-5B45F9D9295E}" presName="middleSibTrans" presStyleCnt="0"/>
      <dgm:spPr/>
    </dgm:pt>
    <dgm:pt modelId="{C246834B-B194-484A-9E9C-33969D04F211}" type="pres">
      <dgm:prSet presAssocID="{920F73B9-C0EA-423D-8414-5FDED135E0E2}" presName="mChild" presStyleLbl="fgAcc1" presStyleIdx="4" presStyleCnt="10">
        <dgm:presLayoutVars>
          <dgm:bulletEnabled val="1"/>
        </dgm:presLayoutVars>
      </dgm:prSet>
      <dgm:spPr/>
    </dgm:pt>
    <dgm:pt modelId="{A17C171C-90D7-9D41-8B65-4C9EBFB964A5}" type="pres">
      <dgm:prSet presAssocID="{F3F713BD-FEDC-427B-A5D6-342665DEF992}" presName="middleSibTrans" presStyleCnt="0"/>
      <dgm:spPr/>
    </dgm:pt>
    <dgm:pt modelId="{82EC32F1-9784-414B-9E59-C48C988E63D8}" type="pres">
      <dgm:prSet presAssocID="{BBA18134-1C68-43DB-9282-D6D09B222DF7}" presName="mChild" presStyleLbl="fgAcc1" presStyleIdx="5" presStyleCnt="10">
        <dgm:presLayoutVars>
          <dgm:bulletEnabled val="1"/>
        </dgm:presLayoutVars>
      </dgm:prSet>
      <dgm:spPr/>
    </dgm:pt>
    <dgm:pt modelId="{718A1870-A958-AE40-80D1-6F72307AF903}" type="pres">
      <dgm:prSet presAssocID="{1F89214D-4FF7-4C10-83FC-B2FA76B86DCC}" presName="centerBox" presStyleCnt="0"/>
      <dgm:spPr/>
    </dgm:pt>
    <dgm:pt modelId="{B3E5BC2E-07CE-C04E-A9CA-3F3997D2EA50}" type="pres">
      <dgm:prSet presAssocID="{1F89214D-4FF7-4C10-83FC-B2FA76B86DCC}" presName="centerBoxParent" presStyleLbl="node1" presStyleIdx="2" presStyleCnt="3" custScaleX="95923" custScaleY="101366"/>
      <dgm:spPr/>
    </dgm:pt>
    <dgm:pt modelId="{A64A897A-4BCF-6849-BA3A-45912F028720}" type="pres">
      <dgm:prSet presAssocID="{1F89214D-4FF7-4C10-83FC-B2FA76B86DCC}" presName="centerBoxChildren" presStyleCnt="0"/>
      <dgm:spPr/>
    </dgm:pt>
    <dgm:pt modelId="{C653ACC9-DB69-194B-96AD-DC3621D1A235}" type="pres">
      <dgm:prSet presAssocID="{D3AE2DE4-5277-BE4D-9C63-FD699409D66E}" presName="cChild" presStyleLbl="fgAcc1" presStyleIdx="6" presStyleCnt="10">
        <dgm:presLayoutVars>
          <dgm:bulletEnabled val="1"/>
        </dgm:presLayoutVars>
      </dgm:prSet>
      <dgm:spPr/>
    </dgm:pt>
    <dgm:pt modelId="{3F962EC5-053D-004D-AC2E-460F4C502D91}" type="pres">
      <dgm:prSet presAssocID="{3CA2B094-5F9A-0D4D-A148-765C82C53E4B}" presName="centerSibTrans" presStyleCnt="0"/>
      <dgm:spPr/>
    </dgm:pt>
    <dgm:pt modelId="{13C1777F-7E3C-6446-8B72-CDD6F9BE7975}" type="pres">
      <dgm:prSet presAssocID="{DD2EDF01-1145-4358-AA5B-E3E11FC939F3}" presName="cChild" presStyleLbl="fgAcc1" presStyleIdx="7" presStyleCnt="10">
        <dgm:presLayoutVars>
          <dgm:bulletEnabled val="1"/>
        </dgm:presLayoutVars>
      </dgm:prSet>
      <dgm:spPr/>
    </dgm:pt>
    <dgm:pt modelId="{BB7D0175-6B2B-774D-B677-B4D5CFD7B555}" type="pres">
      <dgm:prSet presAssocID="{28FCC2CE-E059-47E1-91AE-906EBC6088D5}" presName="centerSibTrans" presStyleCnt="0"/>
      <dgm:spPr/>
    </dgm:pt>
    <dgm:pt modelId="{642AAAAA-886E-E547-B646-39CACC990736}" type="pres">
      <dgm:prSet presAssocID="{D616702B-B10E-4FB0-8578-8779BE6BB9BD}" presName="cChild" presStyleLbl="fgAcc1" presStyleIdx="8" presStyleCnt="10">
        <dgm:presLayoutVars>
          <dgm:bulletEnabled val="1"/>
        </dgm:presLayoutVars>
      </dgm:prSet>
      <dgm:spPr/>
    </dgm:pt>
    <dgm:pt modelId="{10B4DD4A-D12C-904A-BA9E-59A30068DE5C}" type="pres">
      <dgm:prSet presAssocID="{0DCF26FD-A3CD-4792-8E85-133A4F40F64B}" presName="centerSibTrans" presStyleCnt="0"/>
      <dgm:spPr/>
    </dgm:pt>
    <dgm:pt modelId="{18AEFDFD-6F61-F048-9614-09D8C0A4A03C}" type="pres">
      <dgm:prSet presAssocID="{FBE6D67F-886F-4A14-A979-23415167A729}" presName="cChild" presStyleLbl="fgAcc1" presStyleIdx="9" presStyleCnt="10">
        <dgm:presLayoutVars>
          <dgm:bulletEnabled val="1"/>
        </dgm:presLayoutVars>
      </dgm:prSet>
      <dgm:spPr/>
    </dgm:pt>
  </dgm:ptLst>
  <dgm:cxnLst>
    <dgm:cxn modelId="{CE9DFF04-F94D-4E3F-8E61-997EF8C57BA3}" srcId="{1F89214D-4FF7-4C10-83FC-B2FA76B86DCC}" destId="{B3E0632F-F883-4FC3-85E7-708DE5AD058F}" srcOrd="1" destOrd="0" parTransId="{356625F8-0206-4D2C-9F75-93C78DBBF04B}" sibTransId="{088B16C9-8589-4818-ADEC-C3DEB232E58F}"/>
    <dgm:cxn modelId="{14436210-D5F0-724C-9B24-F07C18B666F0}" type="presOf" srcId="{1F89214D-4FF7-4C10-83FC-B2FA76B86DCC}" destId="{0E4495C0-7AB0-5048-A8F3-4A5EE6360F17}" srcOrd="0" destOrd="0" presId="urn:microsoft.com/office/officeart/2005/8/layout/target2"/>
    <dgm:cxn modelId="{CBC62C28-EFC2-B94C-A691-B33DD6ED7501}" type="presOf" srcId="{4B80ECC0-E374-4BAF-A53F-02363ACE6E13}" destId="{8C25A7D0-0048-A041-811B-15D1DA41DB89}" srcOrd="0" destOrd="0" presId="urn:microsoft.com/office/officeart/2005/8/layout/target2"/>
    <dgm:cxn modelId="{E1D9C534-3A99-418D-B578-1243FC21FC3B}" srcId="{E1B14864-F12B-4073-9723-2B77AC9E5E46}" destId="{4B80ECC0-E374-4BAF-A53F-02363ACE6E13}" srcOrd="1" destOrd="0" parTransId="{1BB783E7-0365-463F-8B4F-1806139F0D99}" sibTransId="{E7A0ED09-DEF4-4C18-85B3-ACC3A37F7A12}"/>
    <dgm:cxn modelId="{C6380548-7206-6E44-9A4B-206CA11EC066}" type="presOf" srcId="{920F73B9-C0EA-423D-8414-5FDED135E0E2}" destId="{C246834B-B194-484A-9E9C-33969D04F211}" srcOrd="0" destOrd="0" presId="urn:microsoft.com/office/officeart/2005/8/layout/target2"/>
    <dgm:cxn modelId="{74AF6B49-4B2E-4F4D-AE49-D313C9997793}" srcId="{1F89214D-4FF7-4C10-83FC-B2FA76B86DCC}" destId="{69C7546A-BB09-4FB2-B794-77413B715BE8}" srcOrd="2" destOrd="0" parTransId="{A6C91F95-8150-4B9F-A357-D51F8A4697B1}" sibTransId="{FBA42705-CA93-443F-92D9-A878AAE2A938}"/>
    <dgm:cxn modelId="{1D51AE60-D533-694E-ABCE-A8153D650780}" type="presOf" srcId="{E1B14864-F12B-4073-9723-2B77AC9E5E46}" destId="{E72E5E86-FF77-514C-B495-85A90AD0F14F}" srcOrd="0" destOrd="0" presId="urn:microsoft.com/office/officeart/2005/8/layout/target2"/>
    <dgm:cxn modelId="{6E64986A-7A9E-4B8B-AFFE-208023CE93F3}" srcId="{69C7546A-BB09-4FB2-B794-77413B715BE8}" destId="{D616702B-B10E-4FB0-8578-8779BE6BB9BD}" srcOrd="2" destOrd="0" parTransId="{89023AF3-66F8-4429-9A2B-90591BD13182}" sibTransId="{0DCF26FD-A3CD-4792-8E85-133A4F40F64B}"/>
    <dgm:cxn modelId="{26508872-8276-F04C-B162-DBB46FD64265}" type="presOf" srcId="{3FB2B872-955F-4D6B-B2DE-6E217355D695}" destId="{ADBF7921-26C6-354A-9200-19194610DFF8}" srcOrd="0" destOrd="0" presId="urn:microsoft.com/office/officeart/2005/8/layout/target2"/>
    <dgm:cxn modelId="{47B0E572-F50A-5E49-9361-8D9D8D39153B}" type="presOf" srcId="{BBA18134-1C68-43DB-9282-D6D09B222DF7}" destId="{82EC32F1-9784-414B-9E59-C48C988E63D8}" srcOrd="0" destOrd="0" presId="urn:microsoft.com/office/officeart/2005/8/layout/target2"/>
    <dgm:cxn modelId="{273CED7E-B4A4-B042-B96A-E6FE2DCEAE2D}" type="presOf" srcId="{D3AE2DE4-5277-BE4D-9C63-FD699409D66E}" destId="{C653ACC9-DB69-194B-96AD-DC3621D1A235}" srcOrd="0" destOrd="0" presId="urn:microsoft.com/office/officeart/2005/8/layout/target2"/>
    <dgm:cxn modelId="{0D9EBC84-03FD-4F25-AB71-8A48D033CA0B}" srcId="{B3E0632F-F883-4FC3-85E7-708DE5AD058F}" destId="{920F73B9-C0EA-423D-8414-5FDED135E0E2}" srcOrd="1" destOrd="0" parTransId="{6F5C526B-292E-4C9B-B971-889E974694A9}" sibTransId="{F3F713BD-FEDC-427B-A5D6-342665DEF992}"/>
    <dgm:cxn modelId="{B4F4CB8A-3A2B-44EC-965B-0D2B0A349F0E}" srcId="{1F89214D-4FF7-4C10-83FC-B2FA76B86DCC}" destId="{E1B14864-F12B-4073-9723-2B77AC9E5E46}" srcOrd="0" destOrd="0" parTransId="{609AA93C-C73D-4E0F-88E9-C85D01147E9C}" sibTransId="{4B9F28F3-0C61-48E6-ACA3-C5BD205C5D29}"/>
    <dgm:cxn modelId="{0F5DAD97-2066-564E-8348-5108FF2AF976}" type="presOf" srcId="{B3E0632F-F883-4FC3-85E7-708DE5AD058F}" destId="{97E3B389-FFA2-3746-AA9F-1B315478736F}" srcOrd="0" destOrd="0" presId="urn:microsoft.com/office/officeart/2005/8/layout/target2"/>
    <dgm:cxn modelId="{AA1F3498-1D4B-1649-97A1-5BD756A5C5DC}" srcId="{B3E0632F-F883-4FC3-85E7-708DE5AD058F}" destId="{D4D61DAD-303C-8B43-B211-B40BB47CD3EE}" srcOrd="0" destOrd="0" parTransId="{FD1303C7-A274-5F4E-85D2-1BD701080290}" sibTransId="{567AB939-E0DD-524A-8106-5B45F9D9295E}"/>
    <dgm:cxn modelId="{D6F8D89F-A7F6-FB4D-8ABB-50EE2835B586}" type="presOf" srcId="{69C7546A-BB09-4FB2-B794-77413B715BE8}" destId="{B3E5BC2E-07CE-C04E-A9CA-3F3997D2EA50}" srcOrd="0" destOrd="0" presId="urn:microsoft.com/office/officeart/2005/8/layout/target2"/>
    <dgm:cxn modelId="{4FBA69A0-08AC-E74A-BFDD-1DFD795AF331}" srcId="{69C7546A-BB09-4FB2-B794-77413B715BE8}" destId="{D3AE2DE4-5277-BE4D-9C63-FD699409D66E}" srcOrd="0" destOrd="0" parTransId="{7B121083-D10B-B049-8DAB-75C9D3F4584B}" sibTransId="{3CA2B094-5F9A-0D4D-A148-765C82C53E4B}"/>
    <dgm:cxn modelId="{2B0D1CA3-7C30-4B03-AC3E-4403E0497C5E}" srcId="{69C7546A-BB09-4FB2-B794-77413B715BE8}" destId="{FBE6D67F-886F-4A14-A979-23415167A729}" srcOrd="3" destOrd="0" parTransId="{CFCECC4A-84CF-4753-A7A5-0B49CBEEFA09}" sibTransId="{6658A679-7C81-4C5A-A819-BF23F6C28175}"/>
    <dgm:cxn modelId="{9172E5A8-B340-614F-A27E-9CA26B1A6522}" srcId="{E1B14864-F12B-4073-9723-2B77AC9E5E46}" destId="{AF6BCF68-EA4C-2845-B5BD-F04F973D079E}" srcOrd="2" destOrd="0" parTransId="{FEC6769B-6F14-4B44-A444-2AE33A459BAD}" sibTransId="{E10421F9-ED64-564B-A384-B5BDE593D7E4}"/>
    <dgm:cxn modelId="{03B98BB0-D9B6-3740-A259-253C7CE76855}" type="presOf" srcId="{D4D61DAD-303C-8B43-B211-B40BB47CD3EE}" destId="{D0F99F93-275F-034D-B0DA-F05FCC6BD24F}" srcOrd="0" destOrd="0" presId="urn:microsoft.com/office/officeart/2005/8/layout/target2"/>
    <dgm:cxn modelId="{8CCCE8BA-5F64-47D8-932B-8F3D21AC43F0}" srcId="{E1B14864-F12B-4073-9723-2B77AC9E5E46}" destId="{3FB2B872-955F-4D6B-B2DE-6E217355D695}" srcOrd="0" destOrd="0" parTransId="{22C5877F-08E1-4ACD-9C05-AAF6928EFBA1}" sibTransId="{40F0DA03-CE65-457E-BFE2-B7766EE3C454}"/>
    <dgm:cxn modelId="{524F98BC-26B0-499C-A1ED-BA87B9F446B4}" srcId="{B3E0632F-F883-4FC3-85E7-708DE5AD058F}" destId="{BBA18134-1C68-43DB-9282-D6D09B222DF7}" srcOrd="2" destOrd="0" parTransId="{C30B3DE7-DEBF-46C8-BEAC-0E6CD167F2D7}" sibTransId="{F371F7DB-4469-4D24-9C86-BCB709E414F2}"/>
    <dgm:cxn modelId="{43E1CFC8-A39A-F04D-A412-893CDF022A2A}" type="presOf" srcId="{D616702B-B10E-4FB0-8578-8779BE6BB9BD}" destId="{642AAAAA-886E-E547-B646-39CACC990736}" srcOrd="0" destOrd="0" presId="urn:microsoft.com/office/officeart/2005/8/layout/target2"/>
    <dgm:cxn modelId="{47205FD9-E91E-4C02-A1A7-FA5B07CB2BF3}" srcId="{69C7546A-BB09-4FB2-B794-77413B715BE8}" destId="{DD2EDF01-1145-4358-AA5B-E3E11FC939F3}" srcOrd="1" destOrd="0" parTransId="{B37C79F1-10AE-4124-9BA7-13D7D242B742}" sibTransId="{28FCC2CE-E059-47E1-91AE-906EBC6088D5}"/>
    <dgm:cxn modelId="{C4BD87DA-C57C-584B-8C7E-8B9320DCD29A}" type="presOf" srcId="{DD2EDF01-1145-4358-AA5B-E3E11FC939F3}" destId="{13C1777F-7E3C-6446-8B72-CDD6F9BE7975}" srcOrd="0" destOrd="0" presId="urn:microsoft.com/office/officeart/2005/8/layout/target2"/>
    <dgm:cxn modelId="{C6EB49F1-E095-1946-918C-4A2591467603}" type="presOf" srcId="{FBE6D67F-886F-4A14-A979-23415167A729}" destId="{18AEFDFD-6F61-F048-9614-09D8C0A4A03C}" srcOrd="0" destOrd="0" presId="urn:microsoft.com/office/officeart/2005/8/layout/target2"/>
    <dgm:cxn modelId="{731B41FC-1365-8040-931C-190625AAB797}" type="presOf" srcId="{AF6BCF68-EA4C-2845-B5BD-F04F973D079E}" destId="{8210488D-D0B6-0E4F-94E6-BE12DA5A57D2}" srcOrd="0" destOrd="0" presId="urn:microsoft.com/office/officeart/2005/8/layout/target2"/>
    <dgm:cxn modelId="{4F795F1A-3D4E-4049-AEB4-F666DF1A5772}" type="presParOf" srcId="{0E4495C0-7AB0-5048-A8F3-4A5EE6360F17}" destId="{0AA9CD21-A811-7B48-ADA7-EFDBC32AA80B}" srcOrd="0" destOrd="0" presId="urn:microsoft.com/office/officeart/2005/8/layout/target2"/>
    <dgm:cxn modelId="{CA1E2D9C-A51A-E64E-AEDD-4B0095357CA1}" type="presParOf" srcId="{0AA9CD21-A811-7B48-ADA7-EFDBC32AA80B}" destId="{E72E5E86-FF77-514C-B495-85A90AD0F14F}" srcOrd="0" destOrd="0" presId="urn:microsoft.com/office/officeart/2005/8/layout/target2"/>
    <dgm:cxn modelId="{518B6850-E149-D74B-8195-08D7B56CF012}" type="presParOf" srcId="{0AA9CD21-A811-7B48-ADA7-EFDBC32AA80B}" destId="{AFC0EE65-30A5-F043-89AA-25EB2D3C12F6}" srcOrd="1" destOrd="0" presId="urn:microsoft.com/office/officeart/2005/8/layout/target2"/>
    <dgm:cxn modelId="{61EECBDB-FEB2-5145-8DE7-9240D48E8849}" type="presParOf" srcId="{AFC0EE65-30A5-F043-89AA-25EB2D3C12F6}" destId="{ADBF7921-26C6-354A-9200-19194610DFF8}" srcOrd="0" destOrd="0" presId="urn:microsoft.com/office/officeart/2005/8/layout/target2"/>
    <dgm:cxn modelId="{74303D94-F6AB-FB4B-9B3E-29DB9DB7AD78}" type="presParOf" srcId="{AFC0EE65-30A5-F043-89AA-25EB2D3C12F6}" destId="{DC191552-E93D-FD4E-886F-68E03D796796}" srcOrd="1" destOrd="0" presId="urn:microsoft.com/office/officeart/2005/8/layout/target2"/>
    <dgm:cxn modelId="{16981210-DF25-C54C-B367-312C6DE399C7}" type="presParOf" srcId="{AFC0EE65-30A5-F043-89AA-25EB2D3C12F6}" destId="{8C25A7D0-0048-A041-811B-15D1DA41DB89}" srcOrd="2" destOrd="0" presId="urn:microsoft.com/office/officeart/2005/8/layout/target2"/>
    <dgm:cxn modelId="{C7894DAE-4747-384C-A5AA-C6796FC6F991}" type="presParOf" srcId="{AFC0EE65-30A5-F043-89AA-25EB2D3C12F6}" destId="{09744FBF-4BE0-554B-99B8-C16FF1F074FD}" srcOrd="3" destOrd="0" presId="urn:microsoft.com/office/officeart/2005/8/layout/target2"/>
    <dgm:cxn modelId="{E8D1D844-0CE3-CB41-A3E2-1FC98233D144}" type="presParOf" srcId="{AFC0EE65-30A5-F043-89AA-25EB2D3C12F6}" destId="{8210488D-D0B6-0E4F-94E6-BE12DA5A57D2}" srcOrd="4" destOrd="0" presId="urn:microsoft.com/office/officeart/2005/8/layout/target2"/>
    <dgm:cxn modelId="{55C9D3FD-C963-1540-86F2-AE13158A22A3}" type="presParOf" srcId="{0E4495C0-7AB0-5048-A8F3-4A5EE6360F17}" destId="{6BFEE2D2-085E-1B42-97C7-101BC3990263}" srcOrd="1" destOrd="0" presId="urn:microsoft.com/office/officeart/2005/8/layout/target2"/>
    <dgm:cxn modelId="{5F8A7757-B405-B04E-951A-80E51C6A4586}" type="presParOf" srcId="{6BFEE2D2-085E-1B42-97C7-101BC3990263}" destId="{97E3B389-FFA2-3746-AA9F-1B315478736F}" srcOrd="0" destOrd="0" presId="urn:microsoft.com/office/officeart/2005/8/layout/target2"/>
    <dgm:cxn modelId="{F7D44FF9-2E77-D941-A648-1EBB68E949FD}" type="presParOf" srcId="{6BFEE2D2-085E-1B42-97C7-101BC3990263}" destId="{A58406C3-865F-4B41-A7B3-F04843D728D0}" srcOrd="1" destOrd="0" presId="urn:microsoft.com/office/officeart/2005/8/layout/target2"/>
    <dgm:cxn modelId="{CF79978E-9B55-F74D-953D-77DF57AB199F}" type="presParOf" srcId="{A58406C3-865F-4B41-A7B3-F04843D728D0}" destId="{D0F99F93-275F-034D-B0DA-F05FCC6BD24F}" srcOrd="0" destOrd="0" presId="urn:microsoft.com/office/officeart/2005/8/layout/target2"/>
    <dgm:cxn modelId="{D22B64C8-9820-6748-92A0-C28074616339}" type="presParOf" srcId="{A58406C3-865F-4B41-A7B3-F04843D728D0}" destId="{EDA802ED-4C26-BB42-B807-66F12117201F}" srcOrd="1" destOrd="0" presId="urn:microsoft.com/office/officeart/2005/8/layout/target2"/>
    <dgm:cxn modelId="{6CACA4B2-7157-3F4D-8A5C-7D4D089AB67D}" type="presParOf" srcId="{A58406C3-865F-4B41-A7B3-F04843D728D0}" destId="{C246834B-B194-484A-9E9C-33969D04F211}" srcOrd="2" destOrd="0" presId="urn:microsoft.com/office/officeart/2005/8/layout/target2"/>
    <dgm:cxn modelId="{41A72854-5F31-CC4F-884A-6FD07CE22B51}" type="presParOf" srcId="{A58406C3-865F-4B41-A7B3-F04843D728D0}" destId="{A17C171C-90D7-9D41-8B65-4C9EBFB964A5}" srcOrd="3" destOrd="0" presId="urn:microsoft.com/office/officeart/2005/8/layout/target2"/>
    <dgm:cxn modelId="{B90FD7C8-DD99-A94A-9289-099C23420FE9}" type="presParOf" srcId="{A58406C3-865F-4B41-A7B3-F04843D728D0}" destId="{82EC32F1-9784-414B-9E59-C48C988E63D8}" srcOrd="4" destOrd="0" presId="urn:microsoft.com/office/officeart/2005/8/layout/target2"/>
    <dgm:cxn modelId="{BA328AFE-B898-2140-BF98-3B554D5A621D}" type="presParOf" srcId="{0E4495C0-7AB0-5048-A8F3-4A5EE6360F17}" destId="{718A1870-A958-AE40-80D1-6F72307AF903}" srcOrd="2" destOrd="0" presId="urn:microsoft.com/office/officeart/2005/8/layout/target2"/>
    <dgm:cxn modelId="{F134E394-824E-3B4F-A454-74C35D30927B}" type="presParOf" srcId="{718A1870-A958-AE40-80D1-6F72307AF903}" destId="{B3E5BC2E-07CE-C04E-A9CA-3F3997D2EA50}" srcOrd="0" destOrd="0" presId="urn:microsoft.com/office/officeart/2005/8/layout/target2"/>
    <dgm:cxn modelId="{F8B0B4AF-6E95-1B48-BB58-536D4244B178}" type="presParOf" srcId="{718A1870-A958-AE40-80D1-6F72307AF903}" destId="{A64A897A-4BCF-6849-BA3A-45912F028720}" srcOrd="1" destOrd="0" presId="urn:microsoft.com/office/officeart/2005/8/layout/target2"/>
    <dgm:cxn modelId="{BED66053-55E0-9E41-B86F-5DA73256BFEB}" type="presParOf" srcId="{A64A897A-4BCF-6849-BA3A-45912F028720}" destId="{C653ACC9-DB69-194B-96AD-DC3621D1A235}" srcOrd="0" destOrd="0" presId="urn:microsoft.com/office/officeart/2005/8/layout/target2"/>
    <dgm:cxn modelId="{5607E2B3-1E09-A54A-A8A6-101C74BE3BA2}" type="presParOf" srcId="{A64A897A-4BCF-6849-BA3A-45912F028720}" destId="{3F962EC5-053D-004D-AC2E-460F4C502D91}" srcOrd="1" destOrd="0" presId="urn:microsoft.com/office/officeart/2005/8/layout/target2"/>
    <dgm:cxn modelId="{53B9B749-8077-EF4A-BDB3-EE201F1447D4}" type="presParOf" srcId="{A64A897A-4BCF-6849-BA3A-45912F028720}" destId="{13C1777F-7E3C-6446-8B72-CDD6F9BE7975}" srcOrd="2" destOrd="0" presId="urn:microsoft.com/office/officeart/2005/8/layout/target2"/>
    <dgm:cxn modelId="{989F399A-519B-D94F-B965-5639E14E2F06}" type="presParOf" srcId="{A64A897A-4BCF-6849-BA3A-45912F028720}" destId="{BB7D0175-6B2B-774D-B677-B4D5CFD7B555}" srcOrd="3" destOrd="0" presId="urn:microsoft.com/office/officeart/2005/8/layout/target2"/>
    <dgm:cxn modelId="{F04EC6BC-B08A-6940-9CD8-C6E72305F4E4}" type="presParOf" srcId="{A64A897A-4BCF-6849-BA3A-45912F028720}" destId="{642AAAAA-886E-E547-B646-39CACC990736}" srcOrd="4" destOrd="0" presId="urn:microsoft.com/office/officeart/2005/8/layout/target2"/>
    <dgm:cxn modelId="{44E4B11F-D040-B048-9EC0-DB935A551160}" type="presParOf" srcId="{A64A897A-4BCF-6849-BA3A-45912F028720}" destId="{10B4DD4A-D12C-904A-BA9E-59A30068DE5C}" srcOrd="5" destOrd="0" presId="urn:microsoft.com/office/officeart/2005/8/layout/target2"/>
    <dgm:cxn modelId="{9DB27687-159B-964F-B2FC-196A58EC2CD4}" type="presParOf" srcId="{A64A897A-4BCF-6849-BA3A-45912F028720}" destId="{18AEFDFD-6F61-F048-9614-09D8C0A4A03C}" srcOrd="6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1ED4BE0-BFE0-4B48-99D5-7CD4CA925A40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CD58B4BA-B835-46EC-9558-3A5BD0E52A30}">
      <dgm:prSet phldrT="[文字]"/>
      <dgm:spPr/>
      <dgm:t>
        <a:bodyPr/>
        <a:lstStyle/>
        <a:p>
          <a:r>
            <a:rPr lang="zh-TW" altLang="en-US" b="1" dirty="0"/>
            <a:t>探索體驗</a:t>
          </a:r>
        </a:p>
      </dgm:t>
    </dgm:pt>
    <dgm:pt modelId="{F62C7834-490B-4FE4-858B-9443AA70AEBC}" type="parTrans" cxnId="{02FC48D5-DB22-4B17-A403-5191CC65CA04}">
      <dgm:prSet/>
      <dgm:spPr/>
      <dgm:t>
        <a:bodyPr/>
        <a:lstStyle/>
        <a:p>
          <a:endParaRPr lang="zh-TW" altLang="en-US"/>
        </a:p>
      </dgm:t>
    </dgm:pt>
    <dgm:pt modelId="{7E8B84F5-A906-473A-BF40-BCAAF0F9001B}" type="sibTrans" cxnId="{02FC48D5-DB22-4B17-A403-5191CC65CA04}">
      <dgm:prSet custT="1"/>
      <dgm:spPr/>
      <dgm:t>
        <a:bodyPr/>
        <a:lstStyle/>
        <a:p>
          <a:r>
            <a:rPr lang="zh-TW" altLang="en-US" sz="2000" b="1" dirty="0">
              <a:solidFill>
                <a:srgbClr val="FF0000"/>
              </a:solidFill>
            </a:rPr>
            <a:t>運</a:t>
          </a:r>
          <a:r>
            <a:rPr lang="zh-TW" altLang="en-US" sz="2000" b="1" dirty="0"/>
            <a:t>律慢活</a:t>
          </a:r>
        </a:p>
      </dgm:t>
    </dgm:pt>
    <dgm:pt modelId="{D892B055-D25B-47D1-BEDC-281F3627FC9B}">
      <dgm:prSet phldrT="[文字]" custT="1"/>
      <dgm:spPr/>
      <dgm:t>
        <a:bodyPr/>
        <a:lstStyle/>
        <a:p>
          <a:r>
            <a:rPr lang="zh-TW" altLang="en-US" sz="2000" dirty="0"/>
            <a:t>文史走讀</a:t>
          </a:r>
        </a:p>
      </dgm:t>
    </dgm:pt>
    <dgm:pt modelId="{0FDD9BE8-C3DF-4A08-ACEA-3B289817ED37}" type="parTrans" cxnId="{2D3707A4-316A-47A1-A70A-D1A364C465EC}">
      <dgm:prSet/>
      <dgm:spPr/>
      <dgm:t>
        <a:bodyPr/>
        <a:lstStyle/>
        <a:p>
          <a:endParaRPr lang="zh-TW" altLang="en-US"/>
        </a:p>
      </dgm:t>
    </dgm:pt>
    <dgm:pt modelId="{3C6925EB-7454-46C0-9A17-F65E90DF9B0A}" type="sibTrans" cxnId="{2D3707A4-316A-47A1-A70A-D1A364C465EC}">
      <dgm:prSet/>
      <dgm:spPr/>
      <dgm:t>
        <a:bodyPr/>
        <a:lstStyle/>
        <a:p>
          <a:endParaRPr lang="zh-TW" altLang="en-US"/>
        </a:p>
      </dgm:t>
    </dgm:pt>
    <dgm:pt modelId="{4498C082-1A02-4CF3-9CAA-39693896D99E}">
      <dgm:prSet phldrT="[文字]"/>
      <dgm:spPr/>
      <dgm:t>
        <a:bodyPr/>
        <a:lstStyle/>
        <a:p>
          <a:r>
            <a:rPr lang="zh-TW" altLang="en-US" b="1" dirty="0"/>
            <a:t>生命教育</a:t>
          </a:r>
        </a:p>
      </dgm:t>
    </dgm:pt>
    <dgm:pt modelId="{F1A95891-EF20-4F68-ACA7-CEDCE8C23206}" type="parTrans" cxnId="{A6D38EF6-1040-48C9-B833-E33CC7270DE4}">
      <dgm:prSet/>
      <dgm:spPr/>
      <dgm:t>
        <a:bodyPr/>
        <a:lstStyle/>
        <a:p>
          <a:endParaRPr lang="zh-TW" altLang="en-US"/>
        </a:p>
      </dgm:t>
    </dgm:pt>
    <dgm:pt modelId="{3235C3FB-D9A4-49B3-949E-B843B89A8060}" type="sibTrans" cxnId="{A6D38EF6-1040-48C9-B833-E33CC7270DE4}">
      <dgm:prSet custT="1"/>
      <dgm:spPr/>
      <dgm:t>
        <a:bodyPr/>
        <a:lstStyle/>
        <a:p>
          <a:r>
            <a:rPr lang="zh-TW" altLang="en-US" sz="2000" b="1" dirty="0"/>
            <a:t>食農體驗</a:t>
          </a:r>
        </a:p>
      </dgm:t>
    </dgm:pt>
    <dgm:pt modelId="{5DA3C7CA-24A0-45E6-8E43-AEC33F266604}">
      <dgm:prSet phldrT="[文字]" custT="1"/>
      <dgm:spPr/>
      <dgm:t>
        <a:bodyPr/>
        <a:lstStyle/>
        <a:p>
          <a:r>
            <a:rPr lang="zh-TW" altLang="en-US" sz="2000" dirty="0"/>
            <a:t>藝術美學</a:t>
          </a:r>
        </a:p>
      </dgm:t>
    </dgm:pt>
    <dgm:pt modelId="{5D105119-8044-47E8-8CBC-AF2533D34EEA}" type="parTrans" cxnId="{E3EF1EFD-93CA-489E-86CB-4CEC1A87CFE6}">
      <dgm:prSet/>
      <dgm:spPr/>
      <dgm:t>
        <a:bodyPr/>
        <a:lstStyle/>
        <a:p>
          <a:endParaRPr lang="zh-TW" altLang="en-US"/>
        </a:p>
      </dgm:t>
    </dgm:pt>
    <dgm:pt modelId="{296BF601-65E6-44ED-984F-622839B0CE3D}" type="sibTrans" cxnId="{E3EF1EFD-93CA-489E-86CB-4CEC1A87CFE6}">
      <dgm:prSet/>
      <dgm:spPr/>
      <dgm:t>
        <a:bodyPr/>
        <a:lstStyle/>
        <a:p>
          <a:endParaRPr lang="zh-TW" altLang="en-US"/>
        </a:p>
      </dgm:t>
    </dgm:pt>
    <dgm:pt modelId="{862C0E2B-0303-4A40-AA92-56E70FB59767}">
      <dgm:prSet phldrT="[文字]"/>
      <dgm:spPr/>
      <dgm:t>
        <a:bodyPr/>
        <a:lstStyle/>
        <a:p>
          <a:r>
            <a:rPr lang="zh-TW" altLang="en-US" b="1" dirty="0"/>
            <a:t>節氣生活</a:t>
          </a:r>
        </a:p>
      </dgm:t>
    </dgm:pt>
    <dgm:pt modelId="{481D0D3E-79F9-474E-B615-361ADA4942D8}" type="parTrans" cxnId="{759E4E14-100A-4ECE-B0C0-6412097C2062}">
      <dgm:prSet/>
      <dgm:spPr/>
      <dgm:t>
        <a:bodyPr/>
        <a:lstStyle/>
        <a:p>
          <a:endParaRPr lang="zh-TW" altLang="en-US"/>
        </a:p>
      </dgm:t>
    </dgm:pt>
    <dgm:pt modelId="{7FE6555F-B0DB-4755-9999-74D2D7009D93}" type="sibTrans" cxnId="{759E4E14-100A-4ECE-B0C0-6412097C2062}">
      <dgm:prSet/>
      <dgm:spPr/>
      <dgm:t>
        <a:bodyPr/>
        <a:lstStyle/>
        <a:p>
          <a:r>
            <a:rPr lang="zh-TW" altLang="en-US" dirty="0"/>
            <a:t>生態廊道</a:t>
          </a:r>
        </a:p>
      </dgm:t>
    </dgm:pt>
    <dgm:pt modelId="{D2563875-9A02-4C5B-92D3-374D99398D39}">
      <dgm:prSet phldrT="[文字]" custT="1"/>
      <dgm:spPr/>
      <dgm:t>
        <a:bodyPr/>
        <a:lstStyle/>
        <a:p>
          <a:r>
            <a:rPr lang="zh-TW" altLang="en-US" sz="2000" dirty="0"/>
            <a:t>科學手作</a:t>
          </a:r>
          <a:endParaRPr lang="en-US" altLang="zh-TW" sz="2000" dirty="0"/>
        </a:p>
      </dgm:t>
    </dgm:pt>
    <dgm:pt modelId="{81708D33-7E3D-4AE9-B3E9-7D18D4935A72}" type="parTrans" cxnId="{AB0DEE67-72B8-461B-9CAA-8D08B45C5992}">
      <dgm:prSet/>
      <dgm:spPr/>
      <dgm:t>
        <a:bodyPr/>
        <a:lstStyle/>
        <a:p>
          <a:endParaRPr lang="zh-TW" altLang="en-US"/>
        </a:p>
      </dgm:t>
    </dgm:pt>
    <dgm:pt modelId="{7288C784-BB5E-400C-A92F-5676232EB85B}" type="sibTrans" cxnId="{AB0DEE67-72B8-461B-9CAA-8D08B45C5992}">
      <dgm:prSet/>
      <dgm:spPr/>
      <dgm:t>
        <a:bodyPr/>
        <a:lstStyle/>
        <a:p>
          <a:endParaRPr lang="zh-TW" altLang="en-US"/>
        </a:p>
      </dgm:t>
    </dgm:pt>
    <dgm:pt modelId="{65DE27F5-DCB1-41CB-88EC-3FFF3B041BB6}" type="pres">
      <dgm:prSet presAssocID="{C1ED4BE0-BFE0-4B48-99D5-7CD4CA925A40}" presName="Name0" presStyleCnt="0">
        <dgm:presLayoutVars>
          <dgm:chMax/>
          <dgm:chPref/>
          <dgm:dir/>
          <dgm:animLvl val="lvl"/>
        </dgm:presLayoutVars>
      </dgm:prSet>
      <dgm:spPr/>
    </dgm:pt>
    <dgm:pt modelId="{3CB5D3F6-678D-4D6C-9FEB-72DAA76A17E7}" type="pres">
      <dgm:prSet presAssocID="{CD58B4BA-B835-46EC-9558-3A5BD0E52A30}" presName="composite" presStyleCnt="0"/>
      <dgm:spPr/>
    </dgm:pt>
    <dgm:pt modelId="{84D4BD68-C706-48C7-9455-E14B484A081C}" type="pres">
      <dgm:prSet presAssocID="{CD58B4BA-B835-46EC-9558-3A5BD0E52A30}" presName="Parent1" presStyleLbl="node1" presStyleIdx="0" presStyleCnt="6" custLinFactNeighborX="28324" custLinFactNeighborY="-3894">
        <dgm:presLayoutVars>
          <dgm:chMax val="1"/>
          <dgm:chPref val="1"/>
          <dgm:bulletEnabled val="1"/>
        </dgm:presLayoutVars>
      </dgm:prSet>
      <dgm:spPr/>
    </dgm:pt>
    <dgm:pt modelId="{5DCA9E8D-82E4-4539-9FEF-0386891C4135}" type="pres">
      <dgm:prSet presAssocID="{CD58B4BA-B835-46EC-9558-3A5BD0E52A30}" presName="Childtext1" presStyleLbl="revTx" presStyleIdx="0" presStyleCnt="3" custScaleX="152306" custLinFactNeighborX="44634" custLinFactNeighborY="1886">
        <dgm:presLayoutVars>
          <dgm:chMax val="0"/>
          <dgm:chPref val="0"/>
          <dgm:bulletEnabled val="1"/>
        </dgm:presLayoutVars>
      </dgm:prSet>
      <dgm:spPr/>
    </dgm:pt>
    <dgm:pt modelId="{C536EA84-5C8D-46DE-B5C1-28602B2FE59C}" type="pres">
      <dgm:prSet presAssocID="{CD58B4BA-B835-46EC-9558-3A5BD0E52A30}" presName="BalanceSpacing" presStyleCnt="0"/>
      <dgm:spPr/>
    </dgm:pt>
    <dgm:pt modelId="{40192C49-2DC6-4055-831A-EBF41F212EC7}" type="pres">
      <dgm:prSet presAssocID="{CD58B4BA-B835-46EC-9558-3A5BD0E52A30}" presName="BalanceSpacing1" presStyleCnt="0"/>
      <dgm:spPr/>
    </dgm:pt>
    <dgm:pt modelId="{1BBA7AF3-FB52-435E-8C38-C682051D4654}" type="pres">
      <dgm:prSet presAssocID="{7E8B84F5-A906-473A-BF40-BCAAF0F9001B}" presName="Accent1Text" presStyleLbl="node1" presStyleIdx="1" presStyleCnt="6" custLinFactNeighborX="30125" custLinFactNeighborY="-157"/>
      <dgm:spPr/>
    </dgm:pt>
    <dgm:pt modelId="{D1653409-8ABF-480A-B998-AC70829118E4}" type="pres">
      <dgm:prSet presAssocID="{7E8B84F5-A906-473A-BF40-BCAAF0F9001B}" presName="spaceBetweenRectangles" presStyleCnt="0"/>
      <dgm:spPr/>
    </dgm:pt>
    <dgm:pt modelId="{C234B026-E814-4594-A842-89CF44DBBF1A}" type="pres">
      <dgm:prSet presAssocID="{4498C082-1A02-4CF3-9CAA-39693896D99E}" presName="composite" presStyleCnt="0"/>
      <dgm:spPr/>
    </dgm:pt>
    <dgm:pt modelId="{36061D4D-7BED-44A7-81F3-CF74AA8B78EF}" type="pres">
      <dgm:prSet presAssocID="{4498C082-1A02-4CF3-9CAA-39693896D99E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4781C430-B05A-4B28-8B9F-D752A9576452}" type="pres">
      <dgm:prSet presAssocID="{4498C082-1A02-4CF3-9CAA-39693896D99E}" presName="Childtext1" presStyleLbl="revTx" presStyleIdx="1" presStyleCnt="3" custScaleX="166255" custScaleY="163128" custLinFactNeighborX="-42123" custLinFactNeighborY="7308">
        <dgm:presLayoutVars>
          <dgm:chMax val="0"/>
          <dgm:chPref val="0"/>
          <dgm:bulletEnabled val="1"/>
        </dgm:presLayoutVars>
      </dgm:prSet>
      <dgm:spPr/>
    </dgm:pt>
    <dgm:pt modelId="{19E6E81F-79BE-4A98-80F1-78ED6E8FCAD6}" type="pres">
      <dgm:prSet presAssocID="{4498C082-1A02-4CF3-9CAA-39693896D99E}" presName="BalanceSpacing" presStyleCnt="0"/>
      <dgm:spPr/>
    </dgm:pt>
    <dgm:pt modelId="{97961B92-772B-467E-A63A-8020B444CCBE}" type="pres">
      <dgm:prSet presAssocID="{4498C082-1A02-4CF3-9CAA-39693896D99E}" presName="BalanceSpacing1" presStyleCnt="0"/>
      <dgm:spPr/>
    </dgm:pt>
    <dgm:pt modelId="{23A5BC04-2FDF-4034-ABB7-5117D48273B8}" type="pres">
      <dgm:prSet presAssocID="{3235C3FB-D9A4-49B3-949E-B843B89A8060}" presName="Accent1Text" presStyleLbl="node1" presStyleIdx="3" presStyleCnt="6"/>
      <dgm:spPr/>
    </dgm:pt>
    <dgm:pt modelId="{62EF9EBA-010E-4BAE-B92B-A69579B720DC}" type="pres">
      <dgm:prSet presAssocID="{3235C3FB-D9A4-49B3-949E-B843B89A8060}" presName="spaceBetweenRectangles" presStyleCnt="0"/>
      <dgm:spPr/>
    </dgm:pt>
    <dgm:pt modelId="{2515E78C-8CC6-40E9-9EE4-11BC059D7BEE}" type="pres">
      <dgm:prSet presAssocID="{862C0E2B-0303-4A40-AA92-56E70FB59767}" presName="composite" presStyleCnt="0"/>
      <dgm:spPr/>
    </dgm:pt>
    <dgm:pt modelId="{929F05D8-C178-48E4-8A44-79CA946E1215}" type="pres">
      <dgm:prSet presAssocID="{862C0E2B-0303-4A40-AA92-56E70FB59767}" presName="Parent1" presStyleLbl="node1" presStyleIdx="4" presStyleCnt="6" custLinFactNeighborX="37014" custLinFactNeighborY="157">
        <dgm:presLayoutVars>
          <dgm:chMax val="1"/>
          <dgm:chPref val="1"/>
          <dgm:bulletEnabled val="1"/>
        </dgm:presLayoutVars>
      </dgm:prSet>
      <dgm:spPr/>
    </dgm:pt>
    <dgm:pt modelId="{BE5DE30D-20DB-44FD-BDCD-5EF516EDDC18}" type="pres">
      <dgm:prSet presAssocID="{862C0E2B-0303-4A40-AA92-56E70FB59767}" presName="Childtext1" presStyleLbl="revTx" presStyleIdx="2" presStyleCnt="3" custScaleX="129332" custScaleY="163468" custLinFactNeighborX="80318" custLinFactNeighborY="1861">
        <dgm:presLayoutVars>
          <dgm:chMax val="0"/>
          <dgm:chPref val="0"/>
          <dgm:bulletEnabled val="1"/>
        </dgm:presLayoutVars>
      </dgm:prSet>
      <dgm:spPr/>
    </dgm:pt>
    <dgm:pt modelId="{B48CC8DA-78A6-45D2-ABE5-B85BEB41CEDF}" type="pres">
      <dgm:prSet presAssocID="{862C0E2B-0303-4A40-AA92-56E70FB59767}" presName="BalanceSpacing" presStyleCnt="0"/>
      <dgm:spPr/>
    </dgm:pt>
    <dgm:pt modelId="{9C5403F9-75F7-494C-969B-91769D280E89}" type="pres">
      <dgm:prSet presAssocID="{862C0E2B-0303-4A40-AA92-56E70FB59767}" presName="BalanceSpacing1" presStyleCnt="0"/>
      <dgm:spPr/>
    </dgm:pt>
    <dgm:pt modelId="{B9ACD18F-3F91-487F-AF59-10699954600C}" type="pres">
      <dgm:prSet presAssocID="{7FE6555F-B0DB-4755-9999-74D2D7009D93}" presName="Accent1Text" presStyleLbl="node1" presStyleIdx="5" presStyleCnt="6" custLinFactNeighborX="38083" custLinFactNeighborY="157"/>
      <dgm:spPr/>
    </dgm:pt>
  </dgm:ptLst>
  <dgm:cxnLst>
    <dgm:cxn modelId="{1FB3D005-8BAE-45DF-B6C2-8D2BBE75F6B5}" type="presOf" srcId="{7E8B84F5-A906-473A-BF40-BCAAF0F9001B}" destId="{1BBA7AF3-FB52-435E-8C38-C682051D4654}" srcOrd="0" destOrd="0" presId="urn:microsoft.com/office/officeart/2008/layout/AlternatingHexagons"/>
    <dgm:cxn modelId="{759E4E14-100A-4ECE-B0C0-6412097C2062}" srcId="{C1ED4BE0-BFE0-4B48-99D5-7CD4CA925A40}" destId="{862C0E2B-0303-4A40-AA92-56E70FB59767}" srcOrd="2" destOrd="0" parTransId="{481D0D3E-79F9-474E-B615-361ADA4942D8}" sibTransId="{7FE6555F-B0DB-4755-9999-74D2D7009D93}"/>
    <dgm:cxn modelId="{A7BDDB56-A84C-46E9-BB82-37FA6662CA3A}" type="presOf" srcId="{862C0E2B-0303-4A40-AA92-56E70FB59767}" destId="{929F05D8-C178-48E4-8A44-79CA946E1215}" srcOrd="0" destOrd="0" presId="urn:microsoft.com/office/officeart/2008/layout/AlternatingHexagons"/>
    <dgm:cxn modelId="{52C70E60-49CB-4063-BA8E-A5F7EC974A54}" type="presOf" srcId="{C1ED4BE0-BFE0-4B48-99D5-7CD4CA925A40}" destId="{65DE27F5-DCB1-41CB-88EC-3FFF3B041BB6}" srcOrd="0" destOrd="0" presId="urn:microsoft.com/office/officeart/2008/layout/AlternatingHexagons"/>
    <dgm:cxn modelId="{AB0DEE67-72B8-461B-9CAA-8D08B45C5992}" srcId="{862C0E2B-0303-4A40-AA92-56E70FB59767}" destId="{D2563875-9A02-4C5B-92D3-374D99398D39}" srcOrd="0" destOrd="0" parTransId="{81708D33-7E3D-4AE9-B3E9-7D18D4935A72}" sibTransId="{7288C784-BB5E-400C-A92F-5676232EB85B}"/>
    <dgm:cxn modelId="{E962B46B-BE4C-494E-99DC-94EB81613AE1}" type="presOf" srcId="{4498C082-1A02-4CF3-9CAA-39693896D99E}" destId="{36061D4D-7BED-44A7-81F3-CF74AA8B78EF}" srcOrd="0" destOrd="0" presId="urn:microsoft.com/office/officeart/2008/layout/AlternatingHexagons"/>
    <dgm:cxn modelId="{439BE06E-04E5-4C8F-AB0A-3AF94AE26238}" type="presOf" srcId="{CD58B4BA-B835-46EC-9558-3A5BD0E52A30}" destId="{84D4BD68-C706-48C7-9455-E14B484A081C}" srcOrd="0" destOrd="0" presId="urn:microsoft.com/office/officeart/2008/layout/AlternatingHexagons"/>
    <dgm:cxn modelId="{C32D5095-D0FD-4F1B-85F3-3C96D8EF06FF}" type="presOf" srcId="{5DA3C7CA-24A0-45E6-8E43-AEC33F266604}" destId="{4781C430-B05A-4B28-8B9F-D752A9576452}" srcOrd="0" destOrd="0" presId="urn:microsoft.com/office/officeart/2008/layout/AlternatingHexagons"/>
    <dgm:cxn modelId="{2D3707A4-316A-47A1-A70A-D1A364C465EC}" srcId="{CD58B4BA-B835-46EC-9558-3A5BD0E52A30}" destId="{D892B055-D25B-47D1-BEDC-281F3627FC9B}" srcOrd="0" destOrd="0" parTransId="{0FDD9BE8-C3DF-4A08-ACEA-3B289817ED37}" sibTransId="{3C6925EB-7454-46C0-9A17-F65E90DF9B0A}"/>
    <dgm:cxn modelId="{84D54EBE-6C9D-4A92-BD80-5BC2D4799D84}" type="presOf" srcId="{7FE6555F-B0DB-4755-9999-74D2D7009D93}" destId="{B9ACD18F-3F91-487F-AF59-10699954600C}" srcOrd="0" destOrd="0" presId="urn:microsoft.com/office/officeart/2008/layout/AlternatingHexagons"/>
    <dgm:cxn modelId="{D8962BC0-6A3C-4969-A3D8-A7D0CBBF1D37}" type="presOf" srcId="{D2563875-9A02-4C5B-92D3-374D99398D39}" destId="{BE5DE30D-20DB-44FD-BDCD-5EF516EDDC18}" srcOrd="0" destOrd="0" presId="urn:microsoft.com/office/officeart/2008/layout/AlternatingHexagons"/>
    <dgm:cxn modelId="{CDC913D1-52BA-46B0-86C8-0147A30739EC}" type="presOf" srcId="{D892B055-D25B-47D1-BEDC-281F3627FC9B}" destId="{5DCA9E8D-82E4-4539-9FEF-0386891C4135}" srcOrd="0" destOrd="0" presId="urn:microsoft.com/office/officeart/2008/layout/AlternatingHexagons"/>
    <dgm:cxn modelId="{02FC48D5-DB22-4B17-A403-5191CC65CA04}" srcId="{C1ED4BE0-BFE0-4B48-99D5-7CD4CA925A40}" destId="{CD58B4BA-B835-46EC-9558-3A5BD0E52A30}" srcOrd="0" destOrd="0" parTransId="{F62C7834-490B-4FE4-858B-9443AA70AEBC}" sibTransId="{7E8B84F5-A906-473A-BF40-BCAAF0F9001B}"/>
    <dgm:cxn modelId="{A6D38EF6-1040-48C9-B833-E33CC7270DE4}" srcId="{C1ED4BE0-BFE0-4B48-99D5-7CD4CA925A40}" destId="{4498C082-1A02-4CF3-9CAA-39693896D99E}" srcOrd="1" destOrd="0" parTransId="{F1A95891-EF20-4F68-ACA7-CEDCE8C23206}" sibTransId="{3235C3FB-D9A4-49B3-949E-B843B89A8060}"/>
    <dgm:cxn modelId="{E3EF1EFD-93CA-489E-86CB-4CEC1A87CFE6}" srcId="{4498C082-1A02-4CF3-9CAA-39693896D99E}" destId="{5DA3C7CA-24A0-45E6-8E43-AEC33F266604}" srcOrd="0" destOrd="0" parTransId="{5D105119-8044-47E8-8CBC-AF2533D34EEA}" sibTransId="{296BF601-65E6-44ED-984F-622839B0CE3D}"/>
    <dgm:cxn modelId="{2FCCEBFD-16F0-4619-8791-89E28BD6162F}" type="presOf" srcId="{3235C3FB-D9A4-49B3-949E-B843B89A8060}" destId="{23A5BC04-2FDF-4034-ABB7-5117D48273B8}" srcOrd="0" destOrd="0" presId="urn:microsoft.com/office/officeart/2008/layout/AlternatingHexagons"/>
    <dgm:cxn modelId="{A55F6EA2-4D7F-415B-A6F9-D5FE309C4A3E}" type="presParOf" srcId="{65DE27F5-DCB1-41CB-88EC-3FFF3B041BB6}" destId="{3CB5D3F6-678D-4D6C-9FEB-72DAA76A17E7}" srcOrd="0" destOrd="0" presId="urn:microsoft.com/office/officeart/2008/layout/AlternatingHexagons"/>
    <dgm:cxn modelId="{02CB8C54-2D8A-49D5-9987-B8622FD82E26}" type="presParOf" srcId="{3CB5D3F6-678D-4D6C-9FEB-72DAA76A17E7}" destId="{84D4BD68-C706-48C7-9455-E14B484A081C}" srcOrd="0" destOrd="0" presId="urn:microsoft.com/office/officeart/2008/layout/AlternatingHexagons"/>
    <dgm:cxn modelId="{0E46FB56-DC8C-4607-B247-1DFC9F17B774}" type="presParOf" srcId="{3CB5D3F6-678D-4D6C-9FEB-72DAA76A17E7}" destId="{5DCA9E8D-82E4-4539-9FEF-0386891C4135}" srcOrd="1" destOrd="0" presId="urn:microsoft.com/office/officeart/2008/layout/AlternatingHexagons"/>
    <dgm:cxn modelId="{6D979DD1-E51B-4877-8D4E-6F192A242AE3}" type="presParOf" srcId="{3CB5D3F6-678D-4D6C-9FEB-72DAA76A17E7}" destId="{C536EA84-5C8D-46DE-B5C1-28602B2FE59C}" srcOrd="2" destOrd="0" presId="urn:microsoft.com/office/officeart/2008/layout/AlternatingHexagons"/>
    <dgm:cxn modelId="{2E172029-E597-443D-BD3A-7AF4EBF1DB37}" type="presParOf" srcId="{3CB5D3F6-678D-4D6C-9FEB-72DAA76A17E7}" destId="{40192C49-2DC6-4055-831A-EBF41F212EC7}" srcOrd="3" destOrd="0" presId="urn:microsoft.com/office/officeart/2008/layout/AlternatingHexagons"/>
    <dgm:cxn modelId="{DBEC7D1D-B04F-4B24-9A19-10F939686F08}" type="presParOf" srcId="{3CB5D3F6-678D-4D6C-9FEB-72DAA76A17E7}" destId="{1BBA7AF3-FB52-435E-8C38-C682051D4654}" srcOrd="4" destOrd="0" presId="urn:microsoft.com/office/officeart/2008/layout/AlternatingHexagons"/>
    <dgm:cxn modelId="{15BA7F7A-1111-4739-933B-BCF0E7C73665}" type="presParOf" srcId="{65DE27F5-DCB1-41CB-88EC-3FFF3B041BB6}" destId="{D1653409-8ABF-480A-B998-AC70829118E4}" srcOrd="1" destOrd="0" presId="urn:microsoft.com/office/officeart/2008/layout/AlternatingHexagons"/>
    <dgm:cxn modelId="{2605A49E-F3F6-43DF-9E60-0204D309AEB4}" type="presParOf" srcId="{65DE27F5-DCB1-41CB-88EC-3FFF3B041BB6}" destId="{C234B026-E814-4594-A842-89CF44DBBF1A}" srcOrd="2" destOrd="0" presId="urn:microsoft.com/office/officeart/2008/layout/AlternatingHexagons"/>
    <dgm:cxn modelId="{F015C44D-F145-412C-93A1-6B3D5801C99F}" type="presParOf" srcId="{C234B026-E814-4594-A842-89CF44DBBF1A}" destId="{36061D4D-7BED-44A7-81F3-CF74AA8B78EF}" srcOrd="0" destOrd="0" presId="urn:microsoft.com/office/officeart/2008/layout/AlternatingHexagons"/>
    <dgm:cxn modelId="{B6D2F347-3324-4BB2-BAE1-6973FA1644AF}" type="presParOf" srcId="{C234B026-E814-4594-A842-89CF44DBBF1A}" destId="{4781C430-B05A-4B28-8B9F-D752A9576452}" srcOrd="1" destOrd="0" presId="urn:microsoft.com/office/officeart/2008/layout/AlternatingHexagons"/>
    <dgm:cxn modelId="{11588EAE-E844-4A61-A206-22E5DE98202D}" type="presParOf" srcId="{C234B026-E814-4594-A842-89CF44DBBF1A}" destId="{19E6E81F-79BE-4A98-80F1-78ED6E8FCAD6}" srcOrd="2" destOrd="0" presId="urn:microsoft.com/office/officeart/2008/layout/AlternatingHexagons"/>
    <dgm:cxn modelId="{5C2289FE-3BFB-431D-9814-50B68EE4A828}" type="presParOf" srcId="{C234B026-E814-4594-A842-89CF44DBBF1A}" destId="{97961B92-772B-467E-A63A-8020B444CCBE}" srcOrd="3" destOrd="0" presId="urn:microsoft.com/office/officeart/2008/layout/AlternatingHexagons"/>
    <dgm:cxn modelId="{FF8A23F0-6DAE-49E9-A510-1B207B704266}" type="presParOf" srcId="{C234B026-E814-4594-A842-89CF44DBBF1A}" destId="{23A5BC04-2FDF-4034-ABB7-5117D48273B8}" srcOrd="4" destOrd="0" presId="urn:microsoft.com/office/officeart/2008/layout/AlternatingHexagons"/>
    <dgm:cxn modelId="{21E50BCE-06AA-4064-9E54-FF6D7283F4DC}" type="presParOf" srcId="{65DE27F5-DCB1-41CB-88EC-3FFF3B041BB6}" destId="{62EF9EBA-010E-4BAE-B92B-A69579B720DC}" srcOrd="3" destOrd="0" presId="urn:microsoft.com/office/officeart/2008/layout/AlternatingHexagons"/>
    <dgm:cxn modelId="{0A649EF3-D68F-4B77-945E-F05105A6D1CE}" type="presParOf" srcId="{65DE27F5-DCB1-41CB-88EC-3FFF3B041BB6}" destId="{2515E78C-8CC6-40E9-9EE4-11BC059D7BEE}" srcOrd="4" destOrd="0" presId="urn:microsoft.com/office/officeart/2008/layout/AlternatingHexagons"/>
    <dgm:cxn modelId="{85D58D66-079E-4B32-9D49-18E56AC86B75}" type="presParOf" srcId="{2515E78C-8CC6-40E9-9EE4-11BC059D7BEE}" destId="{929F05D8-C178-48E4-8A44-79CA946E1215}" srcOrd="0" destOrd="0" presId="urn:microsoft.com/office/officeart/2008/layout/AlternatingHexagons"/>
    <dgm:cxn modelId="{CD9B0106-0EAE-45D5-8AB6-EFF7BAD2F3C2}" type="presParOf" srcId="{2515E78C-8CC6-40E9-9EE4-11BC059D7BEE}" destId="{BE5DE30D-20DB-44FD-BDCD-5EF516EDDC18}" srcOrd="1" destOrd="0" presId="urn:microsoft.com/office/officeart/2008/layout/AlternatingHexagons"/>
    <dgm:cxn modelId="{24B6F186-3E1F-4747-8CBF-FF3FAFE608E3}" type="presParOf" srcId="{2515E78C-8CC6-40E9-9EE4-11BC059D7BEE}" destId="{B48CC8DA-78A6-45D2-ABE5-B85BEB41CEDF}" srcOrd="2" destOrd="0" presId="urn:microsoft.com/office/officeart/2008/layout/AlternatingHexagons"/>
    <dgm:cxn modelId="{65DD03FA-84CB-4A90-9D31-0EB833D284AA}" type="presParOf" srcId="{2515E78C-8CC6-40E9-9EE4-11BC059D7BEE}" destId="{9C5403F9-75F7-494C-969B-91769D280E89}" srcOrd="3" destOrd="0" presId="urn:microsoft.com/office/officeart/2008/layout/AlternatingHexagons"/>
    <dgm:cxn modelId="{8BE5091C-E13A-4639-BB82-D27C2B2B91C7}" type="presParOf" srcId="{2515E78C-8CC6-40E9-9EE4-11BC059D7BEE}" destId="{B9ACD18F-3F91-487F-AF59-10699954600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B366C45-3060-4DC3-9254-ADABDDEB5AD3}" type="doc">
      <dgm:prSet loTypeId="urn:microsoft.com/office/officeart/2005/8/layout/matrix2" loCatId="matrix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BC174853-7412-45E6-AA43-6EC69CC2AA53}">
      <dgm:prSet/>
      <dgm:spPr/>
      <dgm:t>
        <a:bodyPr/>
        <a:lstStyle/>
        <a:p>
          <a:r>
            <a:rPr lang="zh-TW" altLang="en-US" dirty="0"/>
            <a:t>經驗知識</a:t>
          </a:r>
        </a:p>
      </dgm:t>
    </dgm:pt>
    <dgm:pt modelId="{4D369753-8D35-40B4-8033-2EEA711E1B57}" type="parTrans" cxnId="{5874C867-71F5-4D72-AAC5-7D1C2630250F}">
      <dgm:prSet/>
      <dgm:spPr/>
      <dgm:t>
        <a:bodyPr/>
        <a:lstStyle/>
        <a:p>
          <a:endParaRPr lang="zh-TW" altLang="en-US"/>
        </a:p>
      </dgm:t>
    </dgm:pt>
    <dgm:pt modelId="{5886F89E-58F3-4468-AB89-FD5BC741AF2D}" type="sibTrans" cxnId="{5874C867-71F5-4D72-AAC5-7D1C2630250F}">
      <dgm:prSet/>
      <dgm:spPr/>
      <dgm:t>
        <a:bodyPr/>
        <a:lstStyle/>
        <a:p>
          <a:endParaRPr lang="zh-TW" altLang="en-US"/>
        </a:p>
      </dgm:t>
    </dgm:pt>
    <dgm:pt modelId="{141CC7F5-2FD9-4F9F-893B-862F559D3847}">
      <dgm:prSet/>
      <dgm:spPr/>
      <dgm:t>
        <a:bodyPr/>
        <a:lstStyle/>
        <a:p>
          <a:r>
            <a:rPr lang="zh-TW" altLang="en-US" dirty="0"/>
            <a:t>工具學科</a:t>
          </a:r>
        </a:p>
      </dgm:t>
    </dgm:pt>
    <dgm:pt modelId="{D17B9567-D698-4C64-8063-717B39D08CA7}" type="parTrans" cxnId="{C5D426D0-3DA4-4404-9149-53E711D75743}">
      <dgm:prSet/>
      <dgm:spPr/>
      <dgm:t>
        <a:bodyPr/>
        <a:lstStyle/>
        <a:p>
          <a:endParaRPr lang="zh-TW" altLang="en-US"/>
        </a:p>
      </dgm:t>
    </dgm:pt>
    <dgm:pt modelId="{E590DDD4-8C82-4F1F-9E86-B4C97D8C86C0}" type="sibTrans" cxnId="{C5D426D0-3DA4-4404-9149-53E711D75743}">
      <dgm:prSet/>
      <dgm:spPr/>
      <dgm:t>
        <a:bodyPr/>
        <a:lstStyle/>
        <a:p>
          <a:endParaRPr lang="zh-TW" altLang="en-US"/>
        </a:p>
      </dgm:t>
    </dgm:pt>
    <dgm:pt modelId="{81B6FD9C-7DEC-4C7E-9982-6339F680F659}">
      <dgm:prSet phldrT="[文字]"/>
      <dgm:spPr/>
      <dgm:t>
        <a:bodyPr/>
        <a:lstStyle/>
        <a:p>
          <a:r>
            <a:rPr lang="zh-TW" altLang="en-US" dirty="0"/>
            <a:t>系統知識</a:t>
          </a:r>
        </a:p>
      </dgm:t>
    </dgm:pt>
    <dgm:pt modelId="{B12FD254-2513-4EAA-AEAC-AC175E161E1C}" type="sibTrans" cxnId="{6439B326-6C80-45AC-8467-B890B74BE364}">
      <dgm:prSet/>
      <dgm:spPr/>
      <dgm:t>
        <a:bodyPr/>
        <a:lstStyle/>
        <a:p>
          <a:endParaRPr lang="zh-TW" altLang="en-US"/>
        </a:p>
      </dgm:t>
    </dgm:pt>
    <dgm:pt modelId="{73A9F140-8B44-4549-B044-98A5E347FB64}" type="parTrans" cxnId="{6439B326-6C80-45AC-8467-B890B74BE364}">
      <dgm:prSet/>
      <dgm:spPr/>
      <dgm:t>
        <a:bodyPr/>
        <a:lstStyle/>
        <a:p>
          <a:endParaRPr lang="zh-TW" altLang="en-US"/>
        </a:p>
      </dgm:t>
    </dgm:pt>
    <dgm:pt modelId="{A27C4BAD-36CB-48A5-B332-621C72D0CF9A}">
      <dgm:prSet phldrT="[文字]"/>
      <dgm:spPr/>
      <dgm:t>
        <a:bodyPr/>
        <a:lstStyle/>
        <a:p>
          <a:r>
            <a:rPr lang="zh-TW" altLang="en-US" dirty="0"/>
            <a:t>學科知識</a:t>
          </a:r>
        </a:p>
      </dgm:t>
    </dgm:pt>
    <dgm:pt modelId="{0D82E30F-8CD0-4F54-B7CB-C4C982BB436A}" type="sibTrans" cxnId="{B6078E21-945D-415D-8F81-C424B3958979}">
      <dgm:prSet/>
      <dgm:spPr/>
      <dgm:t>
        <a:bodyPr/>
        <a:lstStyle/>
        <a:p>
          <a:endParaRPr lang="zh-TW" altLang="en-US"/>
        </a:p>
      </dgm:t>
    </dgm:pt>
    <dgm:pt modelId="{34DF6AF3-9406-4293-8E7D-E7E7B3A394C6}" type="parTrans" cxnId="{B6078E21-945D-415D-8F81-C424B3958979}">
      <dgm:prSet/>
      <dgm:spPr/>
      <dgm:t>
        <a:bodyPr/>
        <a:lstStyle/>
        <a:p>
          <a:endParaRPr lang="zh-TW" altLang="en-US"/>
        </a:p>
      </dgm:t>
    </dgm:pt>
    <dgm:pt modelId="{50E4FD6D-EFB7-4117-8EA0-CE075E67430B}" type="pres">
      <dgm:prSet presAssocID="{8B366C45-3060-4DC3-9254-ADABDDEB5AD3}" presName="matrix" presStyleCnt="0">
        <dgm:presLayoutVars>
          <dgm:chMax val="1"/>
          <dgm:dir/>
          <dgm:resizeHandles val="exact"/>
        </dgm:presLayoutVars>
      </dgm:prSet>
      <dgm:spPr/>
    </dgm:pt>
    <dgm:pt modelId="{1E40B508-3306-4429-BD71-09F838C9E73B}" type="pres">
      <dgm:prSet presAssocID="{8B366C45-3060-4DC3-9254-ADABDDEB5AD3}" presName="axisShape" presStyleLbl="bgShp" presStyleIdx="0" presStyleCnt="1" custScaleX="73416" custScaleY="87694" custLinFactNeighborX="-10004" custLinFactNeighborY="-1019"/>
      <dgm:spPr>
        <a:solidFill>
          <a:srgbClr val="7030A0"/>
        </a:solidFill>
      </dgm:spPr>
    </dgm:pt>
    <dgm:pt modelId="{9571283E-6C30-48A7-A959-0C302A7D0C16}" type="pres">
      <dgm:prSet presAssocID="{8B366C45-3060-4DC3-9254-ADABDDEB5AD3}" presName="rect1" presStyleLbl="node1" presStyleIdx="0" presStyleCnt="4" custFlipHor="1" custScaleX="64116" custScaleY="27273" custLinFactNeighborX="-13274" custLinFactNeighborY="80389">
        <dgm:presLayoutVars>
          <dgm:chMax val="0"/>
          <dgm:chPref val="0"/>
          <dgm:bulletEnabled val="1"/>
        </dgm:presLayoutVars>
      </dgm:prSet>
      <dgm:spPr/>
    </dgm:pt>
    <dgm:pt modelId="{24DAEDD6-95DB-4F7F-9484-A04BBD99BCD3}" type="pres">
      <dgm:prSet presAssocID="{8B366C45-3060-4DC3-9254-ADABDDEB5AD3}" presName="rect2" presStyleLbl="node1" presStyleIdx="1" presStyleCnt="4" custScaleX="65605" custScaleY="38510" custLinFactX="-31518" custLinFactNeighborX="-100000" custLinFactNeighborY="-7718">
        <dgm:presLayoutVars>
          <dgm:chMax val="0"/>
          <dgm:chPref val="0"/>
          <dgm:bulletEnabled val="1"/>
        </dgm:presLayoutVars>
      </dgm:prSet>
      <dgm:spPr/>
    </dgm:pt>
    <dgm:pt modelId="{DB00D020-FE17-4644-93D2-040052AB3868}" type="pres">
      <dgm:prSet presAssocID="{8B366C45-3060-4DC3-9254-ADABDDEB5AD3}" presName="rect3" presStyleLbl="node1" presStyleIdx="2" presStyleCnt="4" custAng="10800000" custFlipVert="1" custScaleX="65193" custScaleY="31758" custLinFactNeighborX="-13812" custLinFactNeighborY="-1551">
        <dgm:presLayoutVars>
          <dgm:chMax val="0"/>
          <dgm:chPref val="0"/>
          <dgm:bulletEnabled val="1"/>
        </dgm:presLayoutVars>
      </dgm:prSet>
      <dgm:spPr/>
    </dgm:pt>
    <dgm:pt modelId="{18CFDCDA-00F9-41A3-9D10-D95E492E664F}" type="pres">
      <dgm:prSet presAssocID="{8B366C45-3060-4DC3-9254-ADABDDEB5AD3}" presName="rect4" presStyleLbl="node1" presStyleIdx="3" presStyleCnt="4" custAng="10800000" custFlipVert="1" custFlipHor="1" custScaleX="69383" custScaleY="30156" custLinFactX="-31607" custLinFactNeighborX="-100000" custLinFactNeighborY="-86777">
        <dgm:presLayoutVars>
          <dgm:chMax val="0"/>
          <dgm:chPref val="0"/>
          <dgm:bulletEnabled val="1"/>
        </dgm:presLayoutVars>
      </dgm:prSet>
      <dgm:spPr/>
    </dgm:pt>
  </dgm:ptLst>
  <dgm:cxnLst>
    <dgm:cxn modelId="{48630319-DA34-47D3-9213-152546F47C44}" type="presOf" srcId="{8B366C45-3060-4DC3-9254-ADABDDEB5AD3}" destId="{50E4FD6D-EFB7-4117-8EA0-CE075E67430B}" srcOrd="0" destOrd="0" presId="urn:microsoft.com/office/officeart/2005/8/layout/matrix2"/>
    <dgm:cxn modelId="{B6078E21-945D-415D-8F81-C424B3958979}" srcId="{8B366C45-3060-4DC3-9254-ADABDDEB5AD3}" destId="{A27C4BAD-36CB-48A5-B332-621C72D0CF9A}" srcOrd="0" destOrd="0" parTransId="{34DF6AF3-9406-4293-8E7D-E7E7B3A394C6}" sibTransId="{0D82E30F-8CD0-4F54-B7CB-C4C982BB436A}"/>
    <dgm:cxn modelId="{6439B326-6C80-45AC-8467-B890B74BE364}" srcId="{8B366C45-3060-4DC3-9254-ADABDDEB5AD3}" destId="{81B6FD9C-7DEC-4C7E-9982-6339F680F659}" srcOrd="1" destOrd="0" parTransId="{73A9F140-8B44-4549-B044-98A5E347FB64}" sibTransId="{B12FD254-2513-4EAA-AEAC-AC175E161E1C}"/>
    <dgm:cxn modelId="{86810D33-098A-4DD7-B1A7-5A6E21F6D0BA}" type="presOf" srcId="{141CC7F5-2FD9-4F9F-893B-862F559D3847}" destId="{18CFDCDA-00F9-41A3-9D10-D95E492E664F}" srcOrd="0" destOrd="0" presId="urn:microsoft.com/office/officeart/2005/8/layout/matrix2"/>
    <dgm:cxn modelId="{5874C867-71F5-4D72-AAC5-7D1C2630250F}" srcId="{8B366C45-3060-4DC3-9254-ADABDDEB5AD3}" destId="{BC174853-7412-45E6-AA43-6EC69CC2AA53}" srcOrd="2" destOrd="0" parTransId="{4D369753-8D35-40B4-8033-2EEA711E1B57}" sibTransId="{5886F89E-58F3-4468-AB89-FD5BC741AF2D}"/>
    <dgm:cxn modelId="{C7B936C5-9F5E-4B70-8563-1FD4E52729B6}" type="presOf" srcId="{81B6FD9C-7DEC-4C7E-9982-6339F680F659}" destId="{24DAEDD6-95DB-4F7F-9484-A04BBD99BCD3}" srcOrd="0" destOrd="0" presId="urn:microsoft.com/office/officeart/2005/8/layout/matrix2"/>
    <dgm:cxn modelId="{4EACB1CE-7F07-4D2D-8917-4DEB0E51355A}" type="presOf" srcId="{BC174853-7412-45E6-AA43-6EC69CC2AA53}" destId="{DB00D020-FE17-4644-93D2-040052AB3868}" srcOrd="0" destOrd="0" presId="urn:microsoft.com/office/officeart/2005/8/layout/matrix2"/>
    <dgm:cxn modelId="{C5D426D0-3DA4-4404-9149-53E711D75743}" srcId="{8B366C45-3060-4DC3-9254-ADABDDEB5AD3}" destId="{141CC7F5-2FD9-4F9F-893B-862F559D3847}" srcOrd="3" destOrd="0" parTransId="{D17B9567-D698-4C64-8063-717B39D08CA7}" sibTransId="{E590DDD4-8C82-4F1F-9E86-B4C97D8C86C0}"/>
    <dgm:cxn modelId="{0D4DC8FE-B963-4DC5-9B8E-3003A7903A32}" type="presOf" srcId="{A27C4BAD-36CB-48A5-B332-621C72D0CF9A}" destId="{9571283E-6C30-48A7-A959-0C302A7D0C16}" srcOrd="0" destOrd="0" presId="urn:microsoft.com/office/officeart/2005/8/layout/matrix2"/>
    <dgm:cxn modelId="{60953577-6943-48BE-82BC-BD281D21AE9F}" type="presParOf" srcId="{50E4FD6D-EFB7-4117-8EA0-CE075E67430B}" destId="{1E40B508-3306-4429-BD71-09F838C9E73B}" srcOrd="0" destOrd="0" presId="urn:microsoft.com/office/officeart/2005/8/layout/matrix2"/>
    <dgm:cxn modelId="{C99791DD-6220-4628-8D92-2512C34A6ED4}" type="presParOf" srcId="{50E4FD6D-EFB7-4117-8EA0-CE075E67430B}" destId="{9571283E-6C30-48A7-A959-0C302A7D0C16}" srcOrd="1" destOrd="0" presId="urn:microsoft.com/office/officeart/2005/8/layout/matrix2"/>
    <dgm:cxn modelId="{2EEA4D9C-DB74-47A8-B339-3781DFA40BA3}" type="presParOf" srcId="{50E4FD6D-EFB7-4117-8EA0-CE075E67430B}" destId="{24DAEDD6-95DB-4F7F-9484-A04BBD99BCD3}" srcOrd="2" destOrd="0" presId="urn:microsoft.com/office/officeart/2005/8/layout/matrix2"/>
    <dgm:cxn modelId="{5D534155-59A2-43D3-834D-943E6098B6F9}" type="presParOf" srcId="{50E4FD6D-EFB7-4117-8EA0-CE075E67430B}" destId="{DB00D020-FE17-4644-93D2-040052AB3868}" srcOrd="3" destOrd="0" presId="urn:microsoft.com/office/officeart/2005/8/layout/matrix2"/>
    <dgm:cxn modelId="{7309F59C-2C58-4ED4-A5B5-C13E6ABEEC78}" type="presParOf" srcId="{50E4FD6D-EFB7-4117-8EA0-CE075E67430B}" destId="{18CFDCDA-00F9-41A3-9D10-D95E492E664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258D6FB-70B6-4FD2-92DA-04DBE83C0E95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3A0CE958-5D2F-4684-ADE5-FBC4D88DC435}">
      <dgm:prSet phldrT="[文字]"/>
      <dgm:spPr/>
      <dgm:t>
        <a:bodyPr/>
        <a:lstStyle/>
        <a:p>
          <a:r>
            <a:rPr lang="zh-TW" altLang="en-US" dirty="0"/>
            <a:t>興趣學習</a:t>
          </a:r>
        </a:p>
      </dgm:t>
    </dgm:pt>
    <dgm:pt modelId="{889820ED-D116-41A9-AE04-87878612E3E3}" type="parTrans" cxnId="{F3051F02-F8DD-45CB-84F1-1A579174E2D8}">
      <dgm:prSet/>
      <dgm:spPr/>
      <dgm:t>
        <a:bodyPr/>
        <a:lstStyle/>
        <a:p>
          <a:endParaRPr lang="zh-TW" altLang="en-US"/>
        </a:p>
      </dgm:t>
    </dgm:pt>
    <dgm:pt modelId="{FB10EAFC-DC76-4694-B972-A42E1B2A836A}" type="sibTrans" cxnId="{F3051F02-F8DD-45CB-84F1-1A579174E2D8}">
      <dgm:prSet/>
      <dgm:spPr/>
      <dgm:t>
        <a:bodyPr/>
        <a:lstStyle/>
        <a:p>
          <a:endParaRPr lang="zh-TW" altLang="en-US"/>
        </a:p>
      </dgm:t>
    </dgm:pt>
    <dgm:pt modelId="{65BA87E8-D79F-4212-A52B-3A30E6998400}">
      <dgm:prSet phldrT="[文字]"/>
      <dgm:spPr/>
      <dgm:t>
        <a:bodyPr/>
        <a:lstStyle/>
        <a:p>
          <a:r>
            <a:rPr lang="zh-TW" altLang="en-US" dirty="0"/>
            <a:t>創意實踐</a:t>
          </a:r>
        </a:p>
      </dgm:t>
    </dgm:pt>
    <dgm:pt modelId="{839CE6B0-08A5-473E-B420-B4E22FAFC760}" type="parTrans" cxnId="{FB018C96-1FA1-45B7-B5AF-7E41C0914EE8}">
      <dgm:prSet/>
      <dgm:spPr/>
      <dgm:t>
        <a:bodyPr/>
        <a:lstStyle/>
        <a:p>
          <a:endParaRPr lang="zh-TW" altLang="en-US"/>
        </a:p>
      </dgm:t>
    </dgm:pt>
    <dgm:pt modelId="{312E716F-9BBA-4FA6-848C-AFDD32A3FD23}" type="sibTrans" cxnId="{FB018C96-1FA1-45B7-B5AF-7E41C0914EE8}">
      <dgm:prSet/>
      <dgm:spPr/>
      <dgm:t>
        <a:bodyPr/>
        <a:lstStyle/>
        <a:p>
          <a:endParaRPr lang="zh-TW" altLang="en-US"/>
        </a:p>
      </dgm:t>
    </dgm:pt>
    <dgm:pt modelId="{42BB103A-904B-4EE3-8D64-DE42D00020B7}">
      <dgm:prSet phldrT="[文字]"/>
      <dgm:spPr/>
      <dgm:t>
        <a:bodyPr/>
        <a:lstStyle/>
        <a:p>
          <a:r>
            <a:rPr lang="zh-TW" altLang="en-US" dirty="0"/>
            <a:t>萌發課程</a:t>
          </a:r>
        </a:p>
      </dgm:t>
    </dgm:pt>
    <dgm:pt modelId="{BB7D79E4-E2CC-4DFE-8D24-453D58AA7323}" type="parTrans" cxnId="{8FF912D4-4186-4F14-B15A-D02027E11CCD}">
      <dgm:prSet/>
      <dgm:spPr/>
      <dgm:t>
        <a:bodyPr/>
        <a:lstStyle/>
        <a:p>
          <a:endParaRPr lang="zh-TW" altLang="en-US"/>
        </a:p>
      </dgm:t>
    </dgm:pt>
    <dgm:pt modelId="{8386F6FE-F70E-4896-AB60-7FE673DCE1C4}" type="sibTrans" cxnId="{8FF912D4-4186-4F14-B15A-D02027E11CCD}">
      <dgm:prSet/>
      <dgm:spPr/>
      <dgm:t>
        <a:bodyPr/>
        <a:lstStyle/>
        <a:p>
          <a:endParaRPr lang="zh-TW" altLang="en-US"/>
        </a:p>
      </dgm:t>
    </dgm:pt>
    <dgm:pt modelId="{75A6A325-CA75-4195-B934-386BBD5BF447}" type="pres">
      <dgm:prSet presAssocID="{C258D6FB-70B6-4FD2-92DA-04DBE83C0E95}" presName="arrowDiagram" presStyleCnt="0">
        <dgm:presLayoutVars>
          <dgm:chMax val="5"/>
          <dgm:dir/>
          <dgm:resizeHandles val="exact"/>
        </dgm:presLayoutVars>
      </dgm:prSet>
      <dgm:spPr/>
    </dgm:pt>
    <dgm:pt modelId="{0B3836FD-0052-4EB0-9B96-C5C2D33CDEEA}" type="pres">
      <dgm:prSet presAssocID="{C258D6FB-70B6-4FD2-92DA-04DBE83C0E95}" presName="arrow" presStyleLbl="bgShp" presStyleIdx="0" presStyleCnt="1" custLinFactNeighborX="-2280" custLinFactNeighborY="12655"/>
      <dgm:spPr>
        <a:solidFill>
          <a:srgbClr val="FF0000"/>
        </a:solidFill>
      </dgm:spPr>
    </dgm:pt>
    <dgm:pt modelId="{3DCC11E4-B3E1-4D12-8C53-E096AF2FC1BB}" type="pres">
      <dgm:prSet presAssocID="{C258D6FB-70B6-4FD2-92DA-04DBE83C0E95}" presName="arrowDiagram3" presStyleCnt="0"/>
      <dgm:spPr/>
    </dgm:pt>
    <dgm:pt modelId="{1DE1514A-7A62-4FD8-889D-0184CC9E8F3C}" type="pres">
      <dgm:prSet presAssocID="{3A0CE958-5D2F-4684-ADE5-FBC4D88DC435}" presName="bullet3a" presStyleLbl="node1" presStyleIdx="0" presStyleCnt="3"/>
      <dgm:spPr/>
    </dgm:pt>
    <dgm:pt modelId="{C4A49469-9BB3-45E1-814F-20BE67A9FF40}" type="pres">
      <dgm:prSet presAssocID="{3A0CE958-5D2F-4684-ADE5-FBC4D88DC435}" presName="textBox3a" presStyleLbl="revTx" presStyleIdx="0" presStyleCnt="3">
        <dgm:presLayoutVars>
          <dgm:bulletEnabled val="1"/>
        </dgm:presLayoutVars>
      </dgm:prSet>
      <dgm:spPr/>
    </dgm:pt>
    <dgm:pt modelId="{4B482DBF-4080-48BD-9C42-9E0A0541D125}" type="pres">
      <dgm:prSet presAssocID="{65BA87E8-D79F-4212-A52B-3A30E6998400}" presName="bullet3b" presStyleLbl="node1" presStyleIdx="1" presStyleCnt="3"/>
      <dgm:spPr/>
    </dgm:pt>
    <dgm:pt modelId="{F6E20E6D-3A67-4AD8-8F84-786E3D7E5E92}" type="pres">
      <dgm:prSet presAssocID="{65BA87E8-D79F-4212-A52B-3A30E6998400}" presName="textBox3b" presStyleLbl="revTx" presStyleIdx="1" presStyleCnt="3">
        <dgm:presLayoutVars>
          <dgm:bulletEnabled val="1"/>
        </dgm:presLayoutVars>
      </dgm:prSet>
      <dgm:spPr/>
    </dgm:pt>
    <dgm:pt modelId="{3DBCD3EF-2F44-40C3-8E79-946CA36CA2F2}" type="pres">
      <dgm:prSet presAssocID="{42BB103A-904B-4EE3-8D64-DE42D00020B7}" presName="bullet3c" presStyleLbl="node1" presStyleIdx="2" presStyleCnt="3"/>
      <dgm:spPr/>
    </dgm:pt>
    <dgm:pt modelId="{41BAD0AE-5166-4B73-A377-3BFC8A2581BF}" type="pres">
      <dgm:prSet presAssocID="{42BB103A-904B-4EE3-8D64-DE42D00020B7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F3051F02-F8DD-45CB-84F1-1A579174E2D8}" srcId="{C258D6FB-70B6-4FD2-92DA-04DBE83C0E95}" destId="{3A0CE958-5D2F-4684-ADE5-FBC4D88DC435}" srcOrd="0" destOrd="0" parTransId="{889820ED-D116-41A9-AE04-87878612E3E3}" sibTransId="{FB10EAFC-DC76-4694-B972-A42E1B2A836A}"/>
    <dgm:cxn modelId="{FB018C96-1FA1-45B7-B5AF-7E41C0914EE8}" srcId="{C258D6FB-70B6-4FD2-92DA-04DBE83C0E95}" destId="{65BA87E8-D79F-4212-A52B-3A30E6998400}" srcOrd="1" destOrd="0" parTransId="{839CE6B0-08A5-473E-B420-B4E22FAFC760}" sibTransId="{312E716F-9BBA-4FA6-848C-AFDD32A3FD23}"/>
    <dgm:cxn modelId="{B9E7A0A8-CBD8-47B9-8958-0734EDB93DE9}" type="presOf" srcId="{65BA87E8-D79F-4212-A52B-3A30E6998400}" destId="{F6E20E6D-3A67-4AD8-8F84-786E3D7E5E92}" srcOrd="0" destOrd="0" presId="urn:microsoft.com/office/officeart/2005/8/layout/arrow2"/>
    <dgm:cxn modelId="{D33B58AC-3A6A-4617-A666-537143AD6778}" type="presOf" srcId="{42BB103A-904B-4EE3-8D64-DE42D00020B7}" destId="{41BAD0AE-5166-4B73-A377-3BFC8A2581BF}" srcOrd="0" destOrd="0" presId="urn:microsoft.com/office/officeart/2005/8/layout/arrow2"/>
    <dgm:cxn modelId="{2880FFB0-34EA-48D6-BD18-5F8DBE09B199}" type="presOf" srcId="{3A0CE958-5D2F-4684-ADE5-FBC4D88DC435}" destId="{C4A49469-9BB3-45E1-814F-20BE67A9FF40}" srcOrd="0" destOrd="0" presId="urn:microsoft.com/office/officeart/2005/8/layout/arrow2"/>
    <dgm:cxn modelId="{ABB72EB3-9040-486B-82A8-16C975312676}" type="presOf" srcId="{C258D6FB-70B6-4FD2-92DA-04DBE83C0E95}" destId="{75A6A325-CA75-4195-B934-386BBD5BF447}" srcOrd="0" destOrd="0" presId="urn:microsoft.com/office/officeart/2005/8/layout/arrow2"/>
    <dgm:cxn modelId="{8FF912D4-4186-4F14-B15A-D02027E11CCD}" srcId="{C258D6FB-70B6-4FD2-92DA-04DBE83C0E95}" destId="{42BB103A-904B-4EE3-8D64-DE42D00020B7}" srcOrd="2" destOrd="0" parTransId="{BB7D79E4-E2CC-4DFE-8D24-453D58AA7323}" sibTransId="{8386F6FE-F70E-4896-AB60-7FE673DCE1C4}"/>
    <dgm:cxn modelId="{449C8969-55BD-45F3-AE46-6B2DE6CA6049}" type="presParOf" srcId="{75A6A325-CA75-4195-B934-386BBD5BF447}" destId="{0B3836FD-0052-4EB0-9B96-C5C2D33CDEEA}" srcOrd="0" destOrd="0" presId="urn:microsoft.com/office/officeart/2005/8/layout/arrow2"/>
    <dgm:cxn modelId="{C93A29E6-62CE-4EB0-A9C5-DD620D821826}" type="presParOf" srcId="{75A6A325-CA75-4195-B934-386BBD5BF447}" destId="{3DCC11E4-B3E1-4D12-8C53-E096AF2FC1BB}" srcOrd="1" destOrd="0" presId="urn:microsoft.com/office/officeart/2005/8/layout/arrow2"/>
    <dgm:cxn modelId="{74C4ACD7-A03C-43C4-90EE-9FFF2E582879}" type="presParOf" srcId="{3DCC11E4-B3E1-4D12-8C53-E096AF2FC1BB}" destId="{1DE1514A-7A62-4FD8-889D-0184CC9E8F3C}" srcOrd="0" destOrd="0" presId="urn:microsoft.com/office/officeart/2005/8/layout/arrow2"/>
    <dgm:cxn modelId="{01C61CCA-7BC1-4B07-B3BB-5960CBD00AA9}" type="presParOf" srcId="{3DCC11E4-B3E1-4D12-8C53-E096AF2FC1BB}" destId="{C4A49469-9BB3-45E1-814F-20BE67A9FF40}" srcOrd="1" destOrd="0" presId="urn:microsoft.com/office/officeart/2005/8/layout/arrow2"/>
    <dgm:cxn modelId="{36191E50-FB9C-4D0D-9CAC-37A1E2C398E0}" type="presParOf" srcId="{3DCC11E4-B3E1-4D12-8C53-E096AF2FC1BB}" destId="{4B482DBF-4080-48BD-9C42-9E0A0541D125}" srcOrd="2" destOrd="0" presId="urn:microsoft.com/office/officeart/2005/8/layout/arrow2"/>
    <dgm:cxn modelId="{DBC507AF-B38F-4FE6-A96F-4D96C28DFA50}" type="presParOf" srcId="{3DCC11E4-B3E1-4D12-8C53-E096AF2FC1BB}" destId="{F6E20E6D-3A67-4AD8-8F84-786E3D7E5E92}" srcOrd="3" destOrd="0" presId="urn:microsoft.com/office/officeart/2005/8/layout/arrow2"/>
    <dgm:cxn modelId="{DD61316F-FF30-4DE5-8BED-CE9FDABCD580}" type="presParOf" srcId="{3DCC11E4-B3E1-4D12-8C53-E096AF2FC1BB}" destId="{3DBCD3EF-2F44-40C3-8E79-946CA36CA2F2}" srcOrd="4" destOrd="0" presId="urn:microsoft.com/office/officeart/2005/8/layout/arrow2"/>
    <dgm:cxn modelId="{A1CC043D-035A-43C2-A319-A27A83A2A093}" type="presParOf" srcId="{3DCC11E4-B3E1-4D12-8C53-E096AF2FC1BB}" destId="{41BAD0AE-5166-4B73-A377-3BFC8A2581B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5FCC869-623A-4DF8-91C8-3DF0335BE193}" type="doc">
      <dgm:prSet loTypeId="urn:microsoft.com/office/officeart/2005/8/layout/equation2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357CC8D-57EF-4BEC-913B-779DC8EF6DF9}">
      <dgm:prSet phldrT="[文字]"/>
      <dgm:spPr/>
      <dgm:t>
        <a:bodyPr/>
        <a:lstStyle/>
        <a:p>
          <a:r>
            <a:rPr lang="zh-TW" altLang="en-US" dirty="0"/>
            <a:t>工具學科：必修，必選修，選修</a:t>
          </a:r>
          <a:endParaRPr lang="en-US" altLang="zh-TW" dirty="0"/>
        </a:p>
        <a:p>
          <a:r>
            <a:rPr lang="zh-TW" altLang="en-US" dirty="0"/>
            <a:t>校本課程（如台灣學，科學，程式設計，移地學習、設計思考）：列為必修、選修</a:t>
          </a:r>
          <a:endParaRPr lang="en-US" altLang="zh-TW" dirty="0"/>
        </a:p>
        <a:p>
          <a:r>
            <a:rPr lang="zh-TW" altLang="en-US" dirty="0"/>
            <a:t>學群主題學程：選修</a:t>
          </a:r>
          <a:endParaRPr lang="en-US" altLang="zh-TW" dirty="0"/>
        </a:p>
        <a:p>
          <a:r>
            <a:rPr lang="zh-TW" altLang="en-US" dirty="0"/>
            <a:t>自主專案學程：必修（方法論）、選修</a:t>
          </a:r>
          <a:endParaRPr lang="en-US" altLang="zh-TW" dirty="0"/>
        </a:p>
        <a:p>
          <a:r>
            <a:rPr lang="zh-TW" altLang="en-US" dirty="0"/>
            <a:t>講座課程：選</a:t>
          </a:r>
          <a:endParaRPr lang="en-US" altLang="zh-TW" dirty="0"/>
        </a:p>
        <a:p>
          <a:r>
            <a:rPr lang="zh-TW" altLang="en-US" dirty="0"/>
            <a:t>外校跨界聯盟選修課</a:t>
          </a:r>
          <a:endParaRPr lang="en-US" altLang="zh-TW" dirty="0"/>
        </a:p>
        <a:p>
          <a:r>
            <a:rPr lang="zh-TW" altLang="en-US" dirty="0"/>
            <a:t>社會參與，服務學習：必修，選修</a:t>
          </a:r>
          <a:endParaRPr lang="en-US" altLang="zh-TW" dirty="0"/>
        </a:p>
      </dgm:t>
    </dgm:pt>
    <dgm:pt modelId="{99328346-D923-49FC-AF56-6DDD9490D8A4}" type="parTrans" cxnId="{4B27BDAD-9C6A-4506-B7C1-5C17AECF7F0E}">
      <dgm:prSet/>
      <dgm:spPr/>
      <dgm:t>
        <a:bodyPr/>
        <a:lstStyle/>
        <a:p>
          <a:endParaRPr lang="zh-TW" altLang="en-US"/>
        </a:p>
      </dgm:t>
    </dgm:pt>
    <dgm:pt modelId="{208E50E1-7BB9-4EC8-955F-3CEEEA4CE14D}" type="sibTrans" cxnId="{4B27BDAD-9C6A-4506-B7C1-5C17AECF7F0E}">
      <dgm:prSet/>
      <dgm:spPr/>
      <dgm:t>
        <a:bodyPr/>
        <a:lstStyle/>
        <a:p>
          <a:endParaRPr lang="zh-TW" altLang="en-US"/>
        </a:p>
      </dgm:t>
    </dgm:pt>
    <dgm:pt modelId="{D5F64E0B-A701-4114-B0A6-7D4FFCD921D8}">
      <dgm:prSet phldrT="[文字]"/>
      <dgm:spPr/>
      <dgm:t>
        <a:bodyPr/>
        <a:lstStyle/>
        <a:p>
          <a:r>
            <a:rPr lang="zh-TW" altLang="en-US" dirty="0"/>
            <a:t>學習模式：透過「</a:t>
          </a:r>
          <a:r>
            <a:rPr lang="zh-TW" altLang="en-US" dirty="0">
              <a:solidFill>
                <a:schemeClr val="tx1"/>
              </a:solidFill>
            </a:rPr>
            <a:t>現象為本的</a:t>
          </a:r>
          <a:r>
            <a:rPr lang="zh-TW" alt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專案學習</a:t>
          </a:r>
          <a:r>
            <a:rPr lang="zh-TW" altLang="en-US" dirty="0">
              <a:solidFill>
                <a:sysClr val="windowText" lastClr="000000"/>
              </a:solidFill>
              <a:effectLst/>
            </a:rPr>
            <a:t>」（ＰＢＬ）</a:t>
          </a:r>
          <a:r>
            <a:rPr lang="zh-TW" altLang="en-US" dirty="0"/>
            <a:t>模式，導入學群主題探索學程，搭配興趣選修，學習地圖與分級認證，進行學程認證，並以專案研究方式作個別化研究產出</a:t>
          </a:r>
        </a:p>
      </dgm:t>
    </dgm:pt>
    <dgm:pt modelId="{0B639F13-6A61-4E8F-9E2E-EEECAE0E96F1}" type="parTrans" cxnId="{6218C530-E307-45E1-BD75-CC6CBF2CB270}">
      <dgm:prSet/>
      <dgm:spPr/>
      <dgm:t>
        <a:bodyPr/>
        <a:lstStyle/>
        <a:p>
          <a:endParaRPr lang="zh-TW" altLang="en-US"/>
        </a:p>
      </dgm:t>
    </dgm:pt>
    <dgm:pt modelId="{F78A1B74-DDEB-41A3-A003-3E2BB545A52A}" type="sibTrans" cxnId="{6218C530-E307-45E1-BD75-CC6CBF2CB270}">
      <dgm:prSet/>
      <dgm:spPr/>
      <dgm:t>
        <a:bodyPr/>
        <a:lstStyle/>
        <a:p>
          <a:endParaRPr lang="zh-TW" altLang="en-US"/>
        </a:p>
      </dgm:t>
    </dgm:pt>
    <dgm:pt modelId="{7FF442A5-5A2B-416A-9AC3-9775B7B957DE}" type="pres">
      <dgm:prSet presAssocID="{15FCC869-623A-4DF8-91C8-3DF0335BE193}" presName="Name0" presStyleCnt="0">
        <dgm:presLayoutVars>
          <dgm:dir/>
          <dgm:resizeHandles val="exact"/>
        </dgm:presLayoutVars>
      </dgm:prSet>
      <dgm:spPr/>
    </dgm:pt>
    <dgm:pt modelId="{BABB0B6C-6E70-403A-9351-F1D98F2E53E3}" type="pres">
      <dgm:prSet presAssocID="{15FCC869-623A-4DF8-91C8-3DF0335BE193}" presName="vNodes" presStyleCnt="0"/>
      <dgm:spPr/>
    </dgm:pt>
    <dgm:pt modelId="{933679E7-6947-4C6E-A696-1EFB13D73FBC}" type="pres">
      <dgm:prSet presAssocID="{7357CC8D-57EF-4BEC-913B-779DC8EF6DF9}" presName="node" presStyleLbl="node1" presStyleIdx="0" presStyleCnt="2" custScaleX="236882" custScaleY="223216">
        <dgm:presLayoutVars>
          <dgm:bulletEnabled val="1"/>
        </dgm:presLayoutVars>
      </dgm:prSet>
      <dgm:spPr/>
    </dgm:pt>
    <dgm:pt modelId="{9DFD3455-44CD-470C-AD56-B8C42089E06E}" type="pres">
      <dgm:prSet presAssocID="{15FCC869-623A-4DF8-91C8-3DF0335BE193}" presName="sibTransLast" presStyleLbl="sibTrans2D1" presStyleIdx="0" presStyleCnt="1"/>
      <dgm:spPr/>
    </dgm:pt>
    <dgm:pt modelId="{4E9B549B-8E3B-4941-BA4F-6D55CF74AA3E}" type="pres">
      <dgm:prSet presAssocID="{15FCC869-623A-4DF8-91C8-3DF0335BE193}" presName="connectorText" presStyleLbl="sibTrans2D1" presStyleIdx="0" presStyleCnt="1"/>
      <dgm:spPr/>
    </dgm:pt>
    <dgm:pt modelId="{723B284D-A1E6-4F10-9741-79761151A723}" type="pres">
      <dgm:prSet presAssocID="{15FCC869-623A-4DF8-91C8-3DF0335BE193}" presName="lastNode" presStyleLbl="node1" presStyleIdx="1" presStyleCnt="2" custScaleX="235541" custScaleY="221638">
        <dgm:presLayoutVars>
          <dgm:bulletEnabled val="1"/>
        </dgm:presLayoutVars>
      </dgm:prSet>
      <dgm:spPr/>
    </dgm:pt>
  </dgm:ptLst>
  <dgm:cxnLst>
    <dgm:cxn modelId="{C0512A1E-EBEB-4C2D-90A4-3AE5D555C003}" type="presOf" srcId="{7357CC8D-57EF-4BEC-913B-779DC8EF6DF9}" destId="{933679E7-6947-4C6E-A696-1EFB13D73FBC}" srcOrd="0" destOrd="0" presId="urn:microsoft.com/office/officeart/2005/8/layout/equation2"/>
    <dgm:cxn modelId="{6218C530-E307-45E1-BD75-CC6CBF2CB270}" srcId="{15FCC869-623A-4DF8-91C8-3DF0335BE193}" destId="{D5F64E0B-A701-4114-B0A6-7D4FFCD921D8}" srcOrd="1" destOrd="0" parTransId="{0B639F13-6A61-4E8F-9E2E-EEECAE0E96F1}" sibTransId="{F78A1B74-DDEB-41A3-A003-3E2BB545A52A}"/>
    <dgm:cxn modelId="{A6FDD93B-432D-4183-AE13-A68D850AD3FB}" type="presOf" srcId="{208E50E1-7BB9-4EC8-955F-3CEEEA4CE14D}" destId="{9DFD3455-44CD-470C-AD56-B8C42089E06E}" srcOrd="0" destOrd="0" presId="urn:microsoft.com/office/officeart/2005/8/layout/equation2"/>
    <dgm:cxn modelId="{BC7C4DA8-1E76-4229-BF6F-C1282C652945}" type="presOf" srcId="{208E50E1-7BB9-4EC8-955F-3CEEEA4CE14D}" destId="{4E9B549B-8E3B-4941-BA4F-6D55CF74AA3E}" srcOrd="1" destOrd="0" presId="urn:microsoft.com/office/officeart/2005/8/layout/equation2"/>
    <dgm:cxn modelId="{4B27BDAD-9C6A-4506-B7C1-5C17AECF7F0E}" srcId="{15FCC869-623A-4DF8-91C8-3DF0335BE193}" destId="{7357CC8D-57EF-4BEC-913B-779DC8EF6DF9}" srcOrd="0" destOrd="0" parTransId="{99328346-D923-49FC-AF56-6DDD9490D8A4}" sibTransId="{208E50E1-7BB9-4EC8-955F-3CEEEA4CE14D}"/>
    <dgm:cxn modelId="{C95F96E2-8F08-4224-9933-19AC6901C56F}" type="presOf" srcId="{15FCC869-623A-4DF8-91C8-3DF0335BE193}" destId="{7FF442A5-5A2B-416A-9AC3-9775B7B957DE}" srcOrd="0" destOrd="0" presId="urn:microsoft.com/office/officeart/2005/8/layout/equation2"/>
    <dgm:cxn modelId="{D382B5EB-A37D-4D3B-B8D6-7B69BC4D9A5D}" type="presOf" srcId="{D5F64E0B-A701-4114-B0A6-7D4FFCD921D8}" destId="{723B284D-A1E6-4F10-9741-79761151A723}" srcOrd="0" destOrd="0" presId="urn:microsoft.com/office/officeart/2005/8/layout/equation2"/>
    <dgm:cxn modelId="{57251282-D55B-40BB-9BDA-1768B7510582}" type="presParOf" srcId="{7FF442A5-5A2B-416A-9AC3-9775B7B957DE}" destId="{BABB0B6C-6E70-403A-9351-F1D98F2E53E3}" srcOrd="0" destOrd="0" presId="urn:microsoft.com/office/officeart/2005/8/layout/equation2"/>
    <dgm:cxn modelId="{777ECDF6-D79B-4901-A463-81429A6E2811}" type="presParOf" srcId="{BABB0B6C-6E70-403A-9351-F1D98F2E53E3}" destId="{933679E7-6947-4C6E-A696-1EFB13D73FBC}" srcOrd="0" destOrd="0" presId="urn:microsoft.com/office/officeart/2005/8/layout/equation2"/>
    <dgm:cxn modelId="{81726E94-4C4A-4FCA-A517-E1154C6D1FBC}" type="presParOf" srcId="{7FF442A5-5A2B-416A-9AC3-9775B7B957DE}" destId="{9DFD3455-44CD-470C-AD56-B8C42089E06E}" srcOrd="1" destOrd="0" presId="urn:microsoft.com/office/officeart/2005/8/layout/equation2"/>
    <dgm:cxn modelId="{4AD35416-C34F-4166-A3DC-297FC7CB6CF5}" type="presParOf" srcId="{9DFD3455-44CD-470C-AD56-B8C42089E06E}" destId="{4E9B549B-8E3B-4941-BA4F-6D55CF74AA3E}" srcOrd="0" destOrd="0" presId="urn:microsoft.com/office/officeart/2005/8/layout/equation2"/>
    <dgm:cxn modelId="{ED304CED-CD39-4CE4-89FB-C0B21FC93DAB}" type="presParOf" srcId="{7FF442A5-5A2B-416A-9AC3-9775B7B957DE}" destId="{723B284D-A1E6-4F10-9741-79761151A72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B6D919-1595-FA4D-A027-AC949F422A7F}" type="doc">
      <dgm:prSet loTypeId="urn:microsoft.com/office/officeart/2005/8/layout/pyramid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C8D4A32-D9AD-2E42-9C35-483F6DA5446C}">
      <dgm:prSet phldrT="[文字]"/>
      <dgm:spPr/>
      <dgm:t>
        <a:bodyPr/>
        <a:lstStyle/>
        <a:p>
          <a:r>
            <a:rPr lang="zh-TW" altLang="en-US" dirty="0"/>
            <a:t>無法上課的學生</a:t>
          </a:r>
        </a:p>
      </dgm:t>
    </dgm:pt>
    <dgm:pt modelId="{5964A443-19C3-8947-AF65-7CED496B74FA}" type="parTrans" cxnId="{CA99570E-2302-3E49-8DE0-7C2F1EA40FE0}">
      <dgm:prSet/>
      <dgm:spPr/>
      <dgm:t>
        <a:bodyPr/>
        <a:lstStyle/>
        <a:p>
          <a:endParaRPr lang="zh-TW" altLang="en-US"/>
        </a:p>
      </dgm:t>
    </dgm:pt>
    <dgm:pt modelId="{31330C53-4ACE-E64F-AB86-BE9124E54ED6}" type="sibTrans" cxnId="{CA99570E-2302-3E49-8DE0-7C2F1EA40FE0}">
      <dgm:prSet/>
      <dgm:spPr/>
      <dgm:t>
        <a:bodyPr/>
        <a:lstStyle/>
        <a:p>
          <a:endParaRPr lang="zh-TW" altLang="en-US"/>
        </a:p>
      </dgm:t>
    </dgm:pt>
    <dgm:pt modelId="{FCB709B6-0E99-9145-BA99-10BBC3CC1695}">
      <dgm:prSet phldrT="[文字]"/>
      <dgm:spPr/>
      <dgm:t>
        <a:bodyPr/>
        <a:lstStyle/>
        <a:p>
          <a:r>
            <a:rPr lang="zh-TW" altLang="en-US" dirty="0"/>
            <a:t>缺乏目標的學生</a:t>
          </a:r>
        </a:p>
      </dgm:t>
    </dgm:pt>
    <dgm:pt modelId="{E5E3045E-0CB8-B44C-95D1-D6F28DF33F11}" type="parTrans" cxnId="{E87C2D0C-B059-AD48-B278-93997D1FAF74}">
      <dgm:prSet/>
      <dgm:spPr/>
      <dgm:t>
        <a:bodyPr/>
        <a:lstStyle/>
        <a:p>
          <a:endParaRPr lang="zh-TW" altLang="en-US"/>
        </a:p>
      </dgm:t>
    </dgm:pt>
    <dgm:pt modelId="{165496F2-8593-1447-8736-A95657956F82}" type="sibTrans" cxnId="{E87C2D0C-B059-AD48-B278-93997D1FAF74}">
      <dgm:prSet/>
      <dgm:spPr/>
      <dgm:t>
        <a:bodyPr/>
        <a:lstStyle/>
        <a:p>
          <a:endParaRPr lang="zh-TW" altLang="en-US"/>
        </a:p>
      </dgm:t>
    </dgm:pt>
    <dgm:pt modelId="{285F461D-9414-F94F-B531-1BE059DC4E3E}">
      <dgm:prSet phldrT="[文字]"/>
      <dgm:spPr/>
      <dgm:t>
        <a:bodyPr/>
        <a:lstStyle/>
        <a:p>
          <a:r>
            <a:rPr lang="zh-TW" altLang="en-US" dirty="0"/>
            <a:t>想要走自己英雄之路的學生</a:t>
          </a:r>
        </a:p>
      </dgm:t>
    </dgm:pt>
    <dgm:pt modelId="{7D2AD0DE-CB56-6946-95B3-CDCB96D77176}" type="parTrans" cxnId="{70B72360-C2EF-2E40-8C96-05AE0150C383}">
      <dgm:prSet/>
      <dgm:spPr/>
      <dgm:t>
        <a:bodyPr/>
        <a:lstStyle/>
        <a:p>
          <a:endParaRPr lang="zh-TW" altLang="en-US"/>
        </a:p>
      </dgm:t>
    </dgm:pt>
    <dgm:pt modelId="{4CD4525A-A4AB-3145-A557-0C8EDE0CDE4F}" type="sibTrans" cxnId="{70B72360-C2EF-2E40-8C96-05AE0150C383}">
      <dgm:prSet/>
      <dgm:spPr/>
      <dgm:t>
        <a:bodyPr/>
        <a:lstStyle/>
        <a:p>
          <a:endParaRPr lang="zh-TW" altLang="en-US"/>
        </a:p>
      </dgm:t>
    </dgm:pt>
    <dgm:pt modelId="{E0EBA0F6-2E94-F94B-9110-13F75FC9592C}" type="pres">
      <dgm:prSet presAssocID="{B3B6D919-1595-FA4D-A027-AC949F422A7F}" presName="Name0" presStyleCnt="0">
        <dgm:presLayoutVars>
          <dgm:dir/>
          <dgm:animLvl val="lvl"/>
          <dgm:resizeHandles val="exact"/>
        </dgm:presLayoutVars>
      </dgm:prSet>
      <dgm:spPr/>
    </dgm:pt>
    <dgm:pt modelId="{B6C8A3E2-15E6-1743-8EB7-DBC634E0B814}" type="pres">
      <dgm:prSet presAssocID="{1C8D4A32-D9AD-2E42-9C35-483F6DA5446C}" presName="Name8" presStyleCnt="0"/>
      <dgm:spPr/>
    </dgm:pt>
    <dgm:pt modelId="{CB935121-24CD-0544-A706-2B4D7B48B762}" type="pres">
      <dgm:prSet presAssocID="{1C8D4A32-D9AD-2E42-9C35-483F6DA5446C}" presName="level" presStyleLbl="node1" presStyleIdx="0" presStyleCnt="3">
        <dgm:presLayoutVars>
          <dgm:chMax val="1"/>
          <dgm:bulletEnabled val="1"/>
        </dgm:presLayoutVars>
      </dgm:prSet>
      <dgm:spPr/>
    </dgm:pt>
    <dgm:pt modelId="{454FDAE4-86EF-D942-BD3D-DF6C98705AC9}" type="pres">
      <dgm:prSet presAssocID="{1C8D4A32-D9AD-2E42-9C35-483F6DA5446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D040465-8321-1747-AB4B-6149BAFE8C14}" type="pres">
      <dgm:prSet presAssocID="{FCB709B6-0E99-9145-BA99-10BBC3CC1695}" presName="Name8" presStyleCnt="0"/>
      <dgm:spPr/>
    </dgm:pt>
    <dgm:pt modelId="{01EB4777-AA3C-8C4A-8A95-D4FA49C66DBE}" type="pres">
      <dgm:prSet presAssocID="{FCB709B6-0E99-9145-BA99-10BBC3CC1695}" presName="level" presStyleLbl="node1" presStyleIdx="1" presStyleCnt="3">
        <dgm:presLayoutVars>
          <dgm:chMax val="1"/>
          <dgm:bulletEnabled val="1"/>
        </dgm:presLayoutVars>
      </dgm:prSet>
      <dgm:spPr/>
    </dgm:pt>
    <dgm:pt modelId="{33B372D7-B176-0D4A-8F33-C1FEA19BA07A}" type="pres">
      <dgm:prSet presAssocID="{FCB709B6-0E99-9145-BA99-10BBC3CC169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7139E93-E66F-1742-B0AB-13EA7D5C3EA1}" type="pres">
      <dgm:prSet presAssocID="{285F461D-9414-F94F-B531-1BE059DC4E3E}" presName="Name8" presStyleCnt="0"/>
      <dgm:spPr/>
    </dgm:pt>
    <dgm:pt modelId="{265686AD-EB17-AA4E-BF2F-3630BB159C4A}" type="pres">
      <dgm:prSet presAssocID="{285F461D-9414-F94F-B531-1BE059DC4E3E}" presName="level" presStyleLbl="node1" presStyleIdx="2" presStyleCnt="3">
        <dgm:presLayoutVars>
          <dgm:chMax val="1"/>
          <dgm:bulletEnabled val="1"/>
        </dgm:presLayoutVars>
      </dgm:prSet>
      <dgm:spPr/>
    </dgm:pt>
    <dgm:pt modelId="{69FC361E-6FEB-FF47-A79E-FAA04B92EA81}" type="pres">
      <dgm:prSet presAssocID="{285F461D-9414-F94F-B531-1BE059DC4E3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87C2D0C-B059-AD48-B278-93997D1FAF74}" srcId="{B3B6D919-1595-FA4D-A027-AC949F422A7F}" destId="{FCB709B6-0E99-9145-BA99-10BBC3CC1695}" srcOrd="1" destOrd="0" parTransId="{E5E3045E-0CB8-B44C-95D1-D6F28DF33F11}" sibTransId="{165496F2-8593-1447-8736-A95657956F82}"/>
    <dgm:cxn modelId="{CA99570E-2302-3E49-8DE0-7C2F1EA40FE0}" srcId="{B3B6D919-1595-FA4D-A027-AC949F422A7F}" destId="{1C8D4A32-D9AD-2E42-9C35-483F6DA5446C}" srcOrd="0" destOrd="0" parTransId="{5964A443-19C3-8947-AF65-7CED496B74FA}" sibTransId="{31330C53-4ACE-E64F-AB86-BE9124E54ED6}"/>
    <dgm:cxn modelId="{54854422-CE47-2840-BE33-731D321519EE}" type="presOf" srcId="{FCB709B6-0E99-9145-BA99-10BBC3CC1695}" destId="{01EB4777-AA3C-8C4A-8A95-D4FA49C66DBE}" srcOrd="0" destOrd="0" presId="urn:microsoft.com/office/officeart/2005/8/layout/pyramid3"/>
    <dgm:cxn modelId="{77588054-4F34-AD40-9A80-B56D842BA4A2}" type="presOf" srcId="{1C8D4A32-D9AD-2E42-9C35-483F6DA5446C}" destId="{454FDAE4-86EF-D942-BD3D-DF6C98705AC9}" srcOrd="1" destOrd="0" presId="urn:microsoft.com/office/officeart/2005/8/layout/pyramid3"/>
    <dgm:cxn modelId="{DE1A1056-C312-8440-AC2B-751EEC7C1230}" type="presOf" srcId="{285F461D-9414-F94F-B531-1BE059DC4E3E}" destId="{69FC361E-6FEB-FF47-A79E-FAA04B92EA81}" srcOrd="1" destOrd="0" presId="urn:microsoft.com/office/officeart/2005/8/layout/pyramid3"/>
    <dgm:cxn modelId="{31F73D5F-F365-244F-BED3-4D2EDB0686BE}" type="presOf" srcId="{1C8D4A32-D9AD-2E42-9C35-483F6DA5446C}" destId="{CB935121-24CD-0544-A706-2B4D7B48B762}" srcOrd="0" destOrd="0" presId="urn:microsoft.com/office/officeart/2005/8/layout/pyramid3"/>
    <dgm:cxn modelId="{70B72360-C2EF-2E40-8C96-05AE0150C383}" srcId="{B3B6D919-1595-FA4D-A027-AC949F422A7F}" destId="{285F461D-9414-F94F-B531-1BE059DC4E3E}" srcOrd="2" destOrd="0" parTransId="{7D2AD0DE-CB56-6946-95B3-CDCB96D77176}" sibTransId="{4CD4525A-A4AB-3145-A557-0C8EDE0CDE4F}"/>
    <dgm:cxn modelId="{DB40A5C8-3469-EE48-9A66-5AB92F5E268C}" type="presOf" srcId="{285F461D-9414-F94F-B531-1BE059DC4E3E}" destId="{265686AD-EB17-AA4E-BF2F-3630BB159C4A}" srcOrd="0" destOrd="0" presId="urn:microsoft.com/office/officeart/2005/8/layout/pyramid3"/>
    <dgm:cxn modelId="{AAF553DD-F15D-B04E-88F4-BBC04E44DE2A}" type="presOf" srcId="{B3B6D919-1595-FA4D-A027-AC949F422A7F}" destId="{E0EBA0F6-2E94-F94B-9110-13F75FC9592C}" srcOrd="0" destOrd="0" presId="urn:microsoft.com/office/officeart/2005/8/layout/pyramid3"/>
    <dgm:cxn modelId="{167EA4E1-5D79-CA4E-8E41-9107254575FD}" type="presOf" srcId="{FCB709B6-0E99-9145-BA99-10BBC3CC1695}" destId="{33B372D7-B176-0D4A-8F33-C1FEA19BA07A}" srcOrd="1" destOrd="0" presId="urn:microsoft.com/office/officeart/2005/8/layout/pyramid3"/>
    <dgm:cxn modelId="{51844187-C13C-7448-B1F5-3B9D0BF3E67D}" type="presParOf" srcId="{E0EBA0F6-2E94-F94B-9110-13F75FC9592C}" destId="{B6C8A3E2-15E6-1743-8EB7-DBC634E0B814}" srcOrd="0" destOrd="0" presId="urn:microsoft.com/office/officeart/2005/8/layout/pyramid3"/>
    <dgm:cxn modelId="{5C5BEA49-C8AA-2D45-A214-DB59773B96EB}" type="presParOf" srcId="{B6C8A3E2-15E6-1743-8EB7-DBC634E0B814}" destId="{CB935121-24CD-0544-A706-2B4D7B48B762}" srcOrd="0" destOrd="0" presId="urn:microsoft.com/office/officeart/2005/8/layout/pyramid3"/>
    <dgm:cxn modelId="{F0A6506D-FD7E-6D4F-A3E8-EDF7788B79BA}" type="presParOf" srcId="{B6C8A3E2-15E6-1743-8EB7-DBC634E0B814}" destId="{454FDAE4-86EF-D942-BD3D-DF6C98705AC9}" srcOrd="1" destOrd="0" presId="urn:microsoft.com/office/officeart/2005/8/layout/pyramid3"/>
    <dgm:cxn modelId="{1DDAE048-3DDC-C046-8841-6D6752787135}" type="presParOf" srcId="{E0EBA0F6-2E94-F94B-9110-13F75FC9592C}" destId="{7D040465-8321-1747-AB4B-6149BAFE8C14}" srcOrd="1" destOrd="0" presId="urn:microsoft.com/office/officeart/2005/8/layout/pyramid3"/>
    <dgm:cxn modelId="{F29C75C5-D90E-0341-B0A1-EC35E6C01DA5}" type="presParOf" srcId="{7D040465-8321-1747-AB4B-6149BAFE8C14}" destId="{01EB4777-AA3C-8C4A-8A95-D4FA49C66DBE}" srcOrd="0" destOrd="0" presId="urn:microsoft.com/office/officeart/2005/8/layout/pyramid3"/>
    <dgm:cxn modelId="{87519429-9F01-C44A-AB68-2314589871B6}" type="presParOf" srcId="{7D040465-8321-1747-AB4B-6149BAFE8C14}" destId="{33B372D7-B176-0D4A-8F33-C1FEA19BA07A}" srcOrd="1" destOrd="0" presId="urn:microsoft.com/office/officeart/2005/8/layout/pyramid3"/>
    <dgm:cxn modelId="{EEC4C3D9-3692-104C-B907-980D52E4DCD0}" type="presParOf" srcId="{E0EBA0F6-2E94-F94B-9110-13F75FC9592C}" destId="{17139E93-E66F-1742-B0AB-13EA7D5C3EA1}" srcOrd="2" destOrd="0" presId="urn:microsoft.com/office/officeart/2005/8/layout/pyramid3"/>
    <dgm:cxn modelId="{6DDC89A2-6F25-2841-BCF9-1B7910B4494E}" type="presParOf" srcId="{17139E93-E66F-1742-B0AB-13EA7D5C3EA1}" destId="{265686AD-EB17-AA4E-BF2F-3630BB159C4A}" srcOrd="0" destOrd="0" presId="urn:microsoft.com/office/officeart/2005/8/layout/pyramid3"/>
    <dgm:cxn modelId="{6004C36F-CF50-4242-A459-AB5974B957D4}" type="presParOf" srcId="{17139E93-E66F-1742-B0AB-13EA7D5C3EA1}" destId="{69FC361E-6FEB-FF47-A79E-FAA04B92EA8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AF3B7E-DF1D-144A-B028-F6894201C9B7}" type="doc">
      <dgm:prSet loTypeId="urn:microsoft.com/office/officeart/2005/8/layout/arrow3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AC8161C-547D-604B-A1CB-F1FC8CB1ED49}">
      <dgm:prSet phldrT="[文字]"/>
      <dgm:spPr/>
      <dgm:t>
        <a:bodyPr/>
        <a:lstStyle/>
        <a:p>
          <a:r>
            <a:rPr lang="zh-TW" altLang="en-US" dirty="0"/>
            <a:t>內聖</a:t>
          </a:r>
        </a:p>
      </dgm:t>
    </dgm:pt>
    <dgm:pt modelId="{786614E1-856A-9641-A6AB-252B0619F190}" type="parTrans" cxnId="{82A1E3CF-C5DF-D745-B9C6-9933A671736A}">
      <dgm:prSet/>
      <dgm:spPr/>
      <dgm:t>
        <a:bodyPr/>
        <a:lstStyle/>
        <a:p>
          <a:endParaRPr lang="zh-TW" altLang="en-US"/>
        </a:p>
      </dgm:t>
    </dgm:pt>
    <dgm:pt modelId="{82A0BD93-2403-1348-B816-0FB7395BD268}" type="sibTrans" cxnId="{82A1E3CF-C5DF-D745-B9C6-9933A671736A}">
      <dgm:prSet/>
      <dgm:spPr/>
      <dgm:t>
        <a:bodyPr/>
        <a:lstStyle/>
        <a:p>
          <a:endParaRPr lang="zh-TW" altLang="en-US"/>
        </a:p>
      </dgm:t>
    </dgm:pt>
    <dgm:pt modelId="{1231762F-28E1-774A-B2CF-6FC0380C2F0E}">
      <dgm:prSet phldrT="[文字]"/>
      <dgm:spPr/>
      <dgm:t>
        <a:bodyPr/>
        <a:lstStyle/>
        <a:p>
          <a:r>
            <a:rPr lang="zh-TW" altLang="en-US" dirty="0"/>
            <a:t>外王</a:t>
          </a:r>
        </a:p>
      </dgm:t>
    </dgm:pt>
    <dgm:pt modelId="{12E6CDBB-2485-B04A-B165-7EDA411E3ED0}" type="parTrans" cxnId="{D4FE5E5E-CC18-9445-BEAC-A8B394A6D688}">
      <dgm:prSet/>
      <dgm:spPr/>
      <dgm:t>
        <a:bodyPr/>
        <a:lstStyle/>
        <a:p>
          <a:endParaRPr lang="zh-TW" altLang="en-US"/>
        </a:p>
      </dgm:t>
    </dgm:pt>
    <dgm:pt modelId="{9C458C9A-C4B7-B548-A2AF-66EDB74A505C}" type="sibTrans" cxnId="{D4FE5E5E-CC18-9445-BEAC-A8B394A6D688}">
      <dgm:prSet/>
      <dgm:spPr/>
      <dgm:t>
        <a:bodyPr/>
        <a:lstStyle/>
        <a:p>
          <a:endParaRPr lang="zh-TW" altLang="en-US"/>
        </a:p>
      </dgm:t>
    </dgm:pt>
    <dgm:pt modelId="{C1EF8E9B-8089-294D-ADF9-67D14EAEE16A}" type="pres">
      <dgm:prSet presAssocID="{A2AF3B7E-DF1D-144A-B028-F6894201C9B7}" presName="compositeShape" presStyleCnt="0">
        <dgm:presLayoutVars>
          <dgm:chMax val="2"/>
          <dgm:dir/>
          <dgm:resizeHandles val="exact"/>
        </dgm:presLayoutVars>
      </dgm:prSet>
      <dgm:spPr/>
    </dgm:pt>
    <dgm:pt modelId="{8491BE8D-3424-2C43-B305-AED1445B91F9}" type="pres">
      <dgm:prSet presAssocID="{A2AF3B7E-DF1D-144A-B028-F6894201C9B7}" presName="divider" presStyleLbl="fgShp" presStyleIdx="0" presStyleCnt="1"/>
      <dgm:spPr/>
    </dgm:pt>
    <dgm:pt modelId="{537FE5F7-59C2-A246-9874-848237BCFEE7}" type="pres">
      <dgm:prSet presAssocID="{8AC8161C-547D-604B-A1CB-F1FC8CB1ED49}" presName="downArrow" presStyleLbl="node1" presStyleIdx="0" presStyleCnt="2"/>
      <dgm:spPr/>
    </dgm:pt>
    <dgm:pt modelId="{B535711B-A38C-BA45-8CDA-2A77F5C7CE1D}" type="pres">
      <dgm:prSet presAssocID="{8AC8161C-547D-604B-A1CB-F1FC8CB1ED49}" presName="downArrowText" presStyleLbl="revTx" presStyleIdx="0" presStyleCnt="2">
        <dgm:presLayoutVars>
          <dgm:bulletEnabled val="1"/>
        </dgm:presLayoutVars>
      </dgm:prSet>
      <dgm:spPr/>
    </dgm:pt>
    <dgm:pt modelId="{C253C910-870B-3749-B323-C5E337D6F387}" type="pres">
      <dgm:prSet presAssocID="{1231762F-28E1-774A-B2CF-6FC0380C2F0E}" presName="upArrow" presStyleLbl="node1" presStyleIdx="1" presStyleCnt="2"/>
      <dgm:spPr/>
    </dgm:pt>
    <dgm:pt modelId="{6CBD54C5-C3E1-924D-8778-02367D3AE634}" type="pres">
      <dgm:prSet presAssocID="{1231762F-28E1-774A-B2CF-6FC0380C2F0E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BF877521-0E69-7449-8124-266D29F85036}" type="presOf" srcId="{1231762F-28E1-774A-B2CF-6FC0380C2F0E}" destId="{6CBD54C5-C3E1-924D-8778-02367D3AE634}" srcOrd="0" destOrd="0" presId="urn:microsoft.com/office/officeart/2005/8/layout/arrow3"/>
    <dgm:cxn modelId="{D4FE5E5E-CC18-9445-BEAC-A8B394A6D688}" srcId="{A2AF3B7E-DF1D-144A-B028-F6894201C9B7}" destId="{1231762F-28E1-774A-B2CF-6FC0380C2F0E}" srcOrd="1" destOrd="0" parTransId="{12E6CDBB-2485-B04A-B165-7EDA411E3ED0}" sibTransId="{9C458C9A-C4B7-B548-A2AF-66EDB74A505C}"/>
    <dgm:cxn modelId="{E7C09E9E-EB1D-6A4D-BCDD-ED403C54A698}" type="presOf" srcId="{8AC8161C-547D-604B-A1CB-F1FC8CB1ED49}" destId="{B535711B-A38C-BA45-8CDA-2A77F5C7CE1D}" srcOrd="0" destOrd="0" presId="urn:microsoft.com/office/officeart/2005/8/layout/arrow3"/>
    <dgm:cxn modelId="{02BCFEC3-2F1F-DA41-8A5D-51E9C31659C9}" type="presOf" srcId="{A2AF3B7E-DF1D-144A-B028-F6894201C9B7}" destId="{C1EF8E9B-8089-294D-ADF9-67D14EAEE16A}" srcOrd="0" destOrd="0" presId="urn:microsoft.com/office/officeart/2005/8/layout/arrow3"/>
    <dgm:cxn modelId="{82A1E3CF-C5DF-D745-B9C6-9933A671736A}" srcId="{A2AF3B7E-DF1D-144A-B028-F6894201C9B7}" destId="{8AC8161C-547D-604B-A1CB-F1FC8CB1ED49}" srcOrd="0" destOrd="0" parTransId="{786614E1-856A-9641-A6AB-252B0619F190}" sibTransId="{82A0BD93-2403-1348-B816-0FB7395BD268}"/>
    <dgm:cxn modelId="{04779254-BEDD-524C-A787-267F5059BEDA}" type="presParOf" srcId="{C1EF8E9B-8089-294D-ADF9-67D14EAEE16A}" destId="{8491BE8D-3424-2C43-B305-AED1445B91F9}" srcOrd="0" destOrd="0" presId="urn:microsoft.com/office/officeart/2005/8/layout/arrow3"/>
    <dgm:cxn modelId="{7F7A5E7A-0F48-AA43-B4B5-6FCE47242FFF}" type="presParOf" srcId="{C1EF8E9B-8089-294D-ADF9-67D14EAEE16A}" destId="{537FE5F7-59C2-A246-9874-848237BCFEE7}" srcOrd="1" destOrd="0" presId="urn:microsoft.com/office/officeart/2005/8/layout/arrow3"/>
    <dgm:cxn modelId="{82F771A8-46AF-8140-8D84-A4BD72BCFFF8}" type="presParOf" srcId="{C1EF8E9B-8089-294D-ADF9-67D14EAEE16A}" destId="{B535711B-A38C-BA45-8CDA-2A77F5C7CE1D}" srcOrd="2" destOrd="0" presId="urn:microsoft.com/office/officeart/2005/8/layout/arrow3"/>
    <dgm:cxn modelId="{D39FACDF-4AB4-5F41-B990-9F10ECC66E5A}" type="presParOf" srcId="{C1EF8E9B-8089-294D-ADF9-67D14EAEE16A}" destId="{C253C910-870B-3749-B323-C5E337D6F387}" srcOrd="3" destOrd="0" presId="urn:microsoft.com/office/officeart/2005/8/layout/arrow3"/>
    <dgm:cxn modelId="{79938D33-A375-7D46-B7EB-01865D5620B7}" type="presParOf" srcId="{C1EF8E9B-8089-294D-ADF9-67D14EAEE16A}" destId="{6CBD54C5-C3E1-924D-8778-02367D3AE63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A85725-4812-D34B-AD82-521FDAD2F155}" type="doc">
      <dgm:prSet loTypeId="urn:microsoft.com/office/officeart/2005/8/layout/cycle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18D614-8E36-434F-9884-F6A3C281E0F1}">
      <dgm:prSet phldrT="[文字]" custT="1"/>
      <dgm:spPr/>
      <dgm:t>
        <a:bodyPr/>
        <a:lstStyle/>
        <a:p>
          <a:r>
            <a:rPr lang="zh-TW" altLang="en-US" sz="2000" dirty="0"/>
            <a:t>內在驅力</a:t>
          </a:r>
        </a:p>
      </dgm:t>
    </dgm:pt>
    <dgm:pt modelId="{0B1B4E66-5046-C440-B35D-EF51A264D513}" type="parTrans" cxnId="{E2BF2CC2-19F6-694C-9314-D2972C609E68}">
      <dgm:prSet/>
      <dgm:spPr/>
      <dgm:t>
        <a:bodyPr/>
        <a:lstStyle/>
        <a:p>
          <a:endParaRPr lang="zh-TW" altLang="en-US"/>
        </a:p>
      </dgm:t>
    </dgm:pt>
    <dgm:pt modelId="{3F7F4C7F-ADA3-0247-8981-56C2AAA3E2F4}" type="sibTrans" cxnId="{E2BF2CC2-19F6-694C-9314-D2972C609E68}">
      <dgm:prSet/>
      <dgm:spPr/>
      <dgm:t>
        <a:bodyPr/>
        <a:lstStyle/>
        <a:p>
          <a:endParaRPr lang="zh-TW" altLang="en-US"/>
        </a:p>
      </dgm:t>
    </dgm:pt>
    <dgm:pt modelId="{615FEA0E-2F84-374C-9E65-5EC853DDDA47}">
      <dgm:prSet phldrT="[文字]" custT="1"/>
      <dgm:spPr/>
      <dgm:t>
        <a:bodyPr/>
        <a:lstStyle/>
        <a:p>
          <a:r>
            <a:rPr lang="zh-TW" altLang="en-US" sz="2000" dirty="0"/>
            <a:t>思辨</a:t>
          </a:r>
        </a:p>
      </dgm:t>
    </dgm:pt>
    <dgm:pt modelId="{5180E96E-897B-6B4E-8E76-793D837006B0}" type="parTrans" cxnId="{1D04ECBB-51E1-D948-85E4-96D0918F33B7}">
      <dgm:prSet/>
      <dgm:spPr/>
      <dgm:t>
        <a:bodyPr/>
        <a:lstStyle/>
        <a:p>
          <a:endParaRPr lang="zh-TW" altLang="en-US"/>
        </a:p>
      </dgm:t>
    </dgm:pt>
    <dgm:pt modelId="{A01FE65C-06C6-604B-92B7-D96E9908D0EF}" type="sibTrans" cxnId="{1D04ECBB-51E1-D948-85E4-96D0918F33B7}">
      <dgm:prSet/>
      <dgm:spPr/>
      <dgm:t>
        <a:bodyPr/>
        <a:lstStyle/>
        <a:p>
          <a:endParaRPr lang="zh-TW" altLang="en-US"/>
        </a:p>
      </dgm:t>
    </dgm:pt>
    <dgm:pt modelId="{076A082C-742E-9148-B7C2-0BC42521F33A}">
      <dgm:prSet phldrT="[文字]" custT="1"/>
      <dgm:spPr/>
      <dgm:t>
        <a:bodyPr/>
        <a:lstStyle/>
        <a:p>
          <a:r>
            <a:rPr lang="zh-TW" altLang="en-US" sz="2000" dirty="0"/>
            <a:t>溝通</a:t>
          </a:r>
        </a:p>
      </dgm:t>
    </dgm:pt>
    <dgm:pt modelId="{564ED355-1852-4B4E-B0C8-DA0CCE878CC8}" type="parTrans" cxnId="{44FEBE53-0C9D-9A42-A620-2E1626E92748}">
      <dgm:prSet/>
      <dgm:spPr/>
      <dgm:t>
        <a:bodyPr/>
        <a:lstStyle/>
        <a:p>
          <a:endParaRPr lang="zh-TW" altLang="en-US"/>
        </a:p>
      </dgm:t>
    </dgm:pt>
    <dgm:pt modelId="{0DF4CAF0-3C94-4F4D-8C5A-647D78995DA8}" type="sibTrans" cxnId="{44FEBE53-0C9D-9A42-A620-2E1626E92748}">
      <dgm:prSet/>
      <dgm:spPr/>
      <dgm:t>
        <a:bodyPr/>
        <a:lstStyle/>
        <a:p>
          <a:endParaRPr lang="zh-TW" altLang="en-US"/>
        </a:p>
      </dgm:t>
    </dgm:pt>
    <dgm:pt modelId="{AFE1EA9A-6024-B146-B239-D3FDD7B741E0}">
      <dgm:prSet phldrT="[文字]" custT="1"/>
      <dgm:spPr/>
      <dgm:t>
        <a:bodyPr/>
        <a:lstStyle/>
        <a:p>
          <a:r>
            <a:rPr lang="zh-TW" altLang="en-US" sz="2000" dirty="0"/>
            <a:t>表達</a:t>
          </a:r>
        </a:p>
      </dgm:t>
    </dgm:pt>
    <dgm:pt modelId="{BE6930C0-65EE-3141-8EE5-9F5348E4D901}" type="parTrans" cxnId="{2FE92E48-EB80-AF48-8310-C4276FD7C8F6}">
      <dgm:prSet/>
      <dgm:spPr/>
      <dgm:t>
        <a:bodyPr/>
        <a:lstStyle/>
        <a:p>
          <a:endParaRPr lang="zh-TW" altLang="en-US"/>
        </a:p>
      </dgm:t>
    </dgm:pt>
    <dgm:pt modelId="{E02947BF-698C-B847-B9B7-F0C19CFFAC58}" type="sibTrans" cxnId="{2FE92E48-EB80-AF48-8310-C4276FD7C8F6}">
      <dgm:prSet/>
      <dgm:spPr/>
      <dgm:t>
        <a:bodyPr/>
        <a:lstStyle/>
        <a:p>
          <a:endParaRPr lang="zh-TW" altLang="en-US"/>
        </a:p>
      </dgm:t>
    </dgm:pt>
    <dgm:pt modelId="{DD1ECA46-19F3-2D4D-BEB5-BB0BB79F2E1A}">
      <dgm:prSet phldrT="[文字]" custT="1"/>
      <dgm:spPr/>
      <dgm:t>
        <a:bodyPr/>
        <a:lstStyle/>
        <a:p>
          <a:r>
            <a:rPr lang="zh-TW" altLang="en-US" sz="2000" dirty="0"/>
            <a:t>情商</a:t>
          </a:r>
        </a:p>
      </dgm:t>
    </dgm:pt>
    <dgm:pt modelId="{8BE40ECA-7112-A54B-BC2B-E1DE063C3DA1}" type="parTrans" cxnId="{0937D8E7-B891-5948-B2CA-9CA065361750}">
      <dgm:prSet/>
      <dgm:spPr/>
      <dgm:t>
        <a:bodyPr/>
        <a:lstStyle/>
        <a:p>
          <a:endParaRPr lang="zh-TW" altLang="en-US"/>
        </a:p>
      </dgm:t>
    </dgm:pt>
    <dgm:pt modelId="{B756CE69-732D-264C-AEA2-45F81AA8D216}" type="sibTrans" cxnId="{0937D8E7-B891-5948-B2CA-9CA065361750}">
      <dgm:prSet/>
      <dgm:spPr/>
      <dgm:t>
        <a:bodyPr/>
        <a:lstStyle/>
        <a:p>
          <a:endParaRPr lang="zh-TW" altLang="en-US"/>
        </a:p>
      </dgm:t>
    </dgm:pt>
    <dgm:pt modelId="{163FEFB7-2F0B-094F-8E4C-BB508CE390D2}">
      <dgm:prSet phldrT="[文字]" custT="1"/>
      <dgm:spPr/>
      <dgm:t>
        <a:bodyPr/>
        <a:lstStyle/>
        <a:p>
          <a:r>
            <a:rPr lang="zh-TW" altLang="en-US" sz="2000" dirty="0"/>
            <a:t>性格</a:t>
          </a:r>
        </a:p>
      </dgm:t>
    </dgm:pt>
    <dgm:pt modelId="{24B12F9C-4F47-2B4E-931C-0418FF66154F}" type="parTrans" cxnId="{1D598114-C728-C440-927B-CE496BCCDD92}">
      <dgm:prSet/>
      <dgm:spPr/>
      <dgm:t>
        <a:bodyPr/>
        <a:lstStyle/>
        <a:p>
          <a:endParaRPr lang="zh-TW" altLang="en-US"/>
        </a:p>
      </dgm:t>
    </dgm:pt>
    <dgm:pt modelId="{767E243B-BF90-5F46-B6F5-B00344CBFF84}" type="sibTrans" cxnId="{1D598114-C728-C440-927B-CE496BCCDD92}">
      <dgm:prSet/>
      <dgm:spPr/>
      <dgm:t>
        <a:bodyPr/>
        <a:lstStyle/>
        <a:p>
          <a:endParaRPr lang="zh-TW" altLang="en-US"/>
        </a:p>
      </dgm:t>
    </dgm:pt>
    <dgm:pt modelId="{450209C4-D6D3-EF4E-A776-1F07CB0EA739}">
      <dgm:prSet phldrT="[文字]" custT="1"/>
      <dgm:spPr/>
      <dgm:t>
        <a:bodyPr/>
        <a:lstStyle/>
        <a:p>
          <a:r>
            <a:rPr lang="zh-TW" altLang="en-US" sz="2000" dirty="0"/>
            <a:t>眼界見識</a:t>
          </a:r>
        </a:p>
      </dgm:t>
    </dgm:pt>
    <dgm:pt modelId="{53191C01-284D-6647-9E6A-8C2C6DF38DF5}" type="parTrans" cxnId="{C5E90E33-6523-3F4F-9E4A-D8B0F65C4B5D}">
      <dgm:prSet/>
      <dgm:spPr/>
      <dgm:t>
        <a:bodyPr/>
        <a:lstStyle/>
        <a:p>
          <a:endParaRPr lang="zh-TW" altLang="en-US"/>
        </a:p>
      </dgm:t>
    </dgm:pt>
    <dgm:pt modelId="{033F85F7-8AFC-AE4A-95DA-18AA08AB7797}" type="sibTrans" cxnId="{C5E90E33-6523-3F4F-9E4A-D8B0F65C4B5D}">
      <dgm:prSet/>
      <dgm:spPr/>
      <dgm:t>
        <a:bodyPr/>
        <a:lstStyle/>
        <a:p>
          <a:endParaRPr lang="zh-TW" altLang="en-US"/>
        </a:p>
      </dgm:t>
    </dgm:pt>
    <dgm:pt modelId="{A0CCCEB5-9BC3-BC43-B590-100BB4FF0B58}" type="pres">
      <dgm:prSet presAssocID="{CDA85725-4812-D34B-AD82-521FDAD2F155}" presName="cycle" presStyleCnt="0">
        <dgm:presLayoutVars>
          <dgm:dir/>
          <dgm:resizeHandles val="exact"/>
        </dgm:presLayoutVars>
      </dgm:prSet>
      <dgm:spPr/>
    </dgm:pt>
    <dgm:pt modelId="{37E08592-C025-1146-A6D2-F4268C3E48A4}" type="pres">
      <dgm:prSet presAssocID="{8F18D614-8E36-434F-9884-F6A3C281E0F1}" presName="dummy" presStyleCnt="0"/>
      <dgm:spPr/>
    </dgm:pt>
    <dgm:pt modelId="{DEAFF7C7-8876-F549-A5EA-330F4E710A12}" type="pres">
      <dgm:prSet presAssocID="{8F18D614-8E36-434F-9884-F6A3C281E0F1}" presName="node" presStyleLbl="revTx" presStyleIdx="0" presStyleCnt="7">
        <dgm:presLayoutVars>
          <dgm:bulletEnabled val="1"/>
        </dgm:presLayoutVars>
      </dgm:prSet>
      <dgm:spPr/>
    </dgm:pt>
    <dgm:pt modelId="{E66FE3BE-B24C-BC4F-A734-0AAFA50DC90F}" type="pres">
      <dgm:prSet presAssocID="{3F7F4C7F-ADA3-0247-8981-56C2AAA3E2F4}" presName="sibTrans" presStyleLbl="node1" presStyleIdx="0" presStyleCnt="7"/>
      <dgm:spPr/>
    </dgm:pt>
    <dgm:pt modelId="{C7707067-A051-5C43-BE06-E796698D746D}" type="pres">
      <dgm:prSet presAssocID="{450209C4-D6D3-EF4E-A776-1F07CB0EA739}" presName="dummy" presStyleCnt="0"/>
      <dgm:spPr/>
    </dgm:pt>
    <dgm:pt modelId="{4C3907F9-9316-D14A-90A6-77A6EC649F8A}" type="pres">
      <dgm:prSet presAssocID="{450209C4-D6D3-EF4E-A776-1F07CB0EA739}" presName="node" presStyleLbl="revTx" presStyleIdx="1" presStyleCnt="7">
        <dgm:presLayoutVars>
          <dgm:bulletEnabled val="1"/>
        </dgm:presLayoutVars>
      </dgm:prSet>
      <dgm:spPr/>
    </dgm:pt>
    <dgm:pt modelId="{AAF75D7F-9A98-4A46-A75A-42CE8C0691C1}" type="pres">
      <dgm:prSet presAssocID="{033F85F7-8AFC-AE4A-95DA-18AA08AB7797}" presName="sibTrans" presStyleLbl="node1" presStyleIdx="1" presStyleCnt="7"/>
      <dgm:spPr/>
    </dgm:pt>
    <dgm:pt modelId="{8EC7CA90-5289-6A46-BEFE-941E0C7FAC9E}" type="pres">
      <dgm:prSet presAssocID="{615FEA0E-2F84-374C-9E65-5EC853DDDA47}" presName="dummy" presStyleCnt="0"/>
      <dgm:spPr/>
    </dgm:pt>
    <dgm:pt modelId="{7E68FE63-1C7D-3442-8161-C2F860075B66}" type="pres">
      <dgm:prSet presAssocID="{615FEA0E-2F84-374C-9E65-5EC853DDDA47}" presName="node" presStyleLbl="revTx" presStyleIdx="2" presStyleCnt="7">
        <dgm:presLayoutVars>
          <dgm:bulletEnabled val="1"/>
        </dgm:presLayoutVars>
      </dgm:prSet>
      <dgm:spPr/>
    </dgm:pt>
    <dgm:pt modelId="{AFB623E3-E0F2-F947-B79C-5925742AB4D5}" type="pres">
      <dgm:prSet presAssocID="{A01FE65C-06C6-604B-92B7-D96E9908D0EF}" presName="sibTrans" presStyleLbl="node1" presStyleIdx="2" presStyleCnt="7"/>
      <dgm:spPr/>
    </dgm:pt>
    <dgm:pt modelId="{68E3C927-E15D-054B-B059-636335DD5BF6}" type="pres">
      <dgm:prSet presAssocID="{076A082C-742E-9148-B7C2-0BC42521F33A}" presName="dummy" presStyleCnt="0"/>
      <dgm:spPr/>
    </dgm:pt>
    <dgm:pt modelId="{50BFE4FF-4B22-E547-8BFF-50FBC9E8E155}" type="pres">
      <dgm:prSet presAssocID="{076A082C-742E-9148-B7C2-0BC42521F33A}" presName="node" presStyleLbl="revTx" presStyleIdx="3" presStyleCnt="7">
        <dgm:presLayoutVars>
          <dgm:bulletEnabled val="1"/>
        </dgm:presLayoutVars>
      </dgm:prSet>
      <dgm:spPr/>
    </dgm:pt>
    <dgm:pt modelId="{4EBC44C7-5FF2-2443-AA02-D9DC095F8D71}" type="pres">
      <dgm:prSet presAssocID="{0DF4CAF0-3C94-4F4D-8C5A-647D78995DA8}" presName="sibTrans" presStyleLbl="node1" presStyleIdx="3" presStyleCnt="7"/>
      <dgm:spPr/>
    </dgm:pt>
    <dgm:pt modelId="{0FEDF218-5933-3645-AC7F-48EA86729762}" type="pres">
      <dgm:prSet presAssocID="{AFE1EA9A-6024-B146-B239-D3FDD7B741E0}" presName="dummy" presStyleCnt="0"/>
      <dgm:spPr/>
    </dgm:pt>
    <dgm:pt modelId="{39EBAA69-E7F0-604F-83C7-1687D11FF9AB}" type="pres">
      <dgm:prSet presAssocID="{AFE1EA9A-6024-B146-B239-D3FDD7B741E0}" presName="node" presStyleLbl="revTx" presStyleIdx="4" presStyleCnt="7">
        <dgm:presLayoutVars>
          <dgm:bulletEnabled val="1"/>
        </dgm:presLayoutVars>
      </dgm:prSet>
      <dgm:spPr/>
    </dgm:pt>
    <dgm:pt modelId="{AFF49FBB-842E-6345-80D2-92BE274E92C6}" type="pres">
      <dgm:prSet presAssocID="{E02947BF-698C-B847-B9B7-F0C19CFFAC58}" presName="sibTrans" presStyleLbl="node1" presStyleIdx="4" presStyleCnt="7"/>
      <dgm:spPr/>
    </dgm:pt>
    <dgm:pt modelId="{FC8D1399-5B31-B941-821F-70DC6290CBE6}" type="pres">
      <dgm:prSet presAssocID="{DD1ECA46-19F3-2D4D-BEB5-BB0BB79F2E1A}" presName="dummy" presStyleCnt="0"/>
      <dgm:spPr/>
    </dgm:pt>
    <dgm:pt modelId="{92A0C178-6AD1-B149-A5C9-551E06A72D13}" type="pres">
      <dgm:prSet presAssocID="{DD1ECA46-19F3-2D4D-BEB5-BB0BB79F2E1A}" presName="node" presStyleLbl="revTx" presStyleIdx="5" presStyleCnt="7">
        <dgm:presLayoutVars>
          <dgm:bulletEnabled val="1"/>
        </dgm:presLayoutVars>
      </dgm:prSet>
      <dgm:spPr/>
    </dgm:pt>
    <dgm:pt modelId="{72314DFB-76D2-014C-88F6-DAB2BCB47DB9}" type="pres">
      <dgm:prSet presAssocID="{B756CE69-732D-264C-AEA2-45F81AA8D216}" presName="sibTrans" presStyleLbl="node1" presStyleIdx="5" presStyleCnt="7"/>
      <dgm:spPr/>
    </dgm:pt>
    <dgm:pt modelId="{89FC2DF3-876C-C64D-BD12-DA108FB8A780}" type="pres">
      <dgm:prSet presAssocID="{163FEFB7-2F0B-094F-8E4C-BB508CE390D2}" presName="dummy" presStyleCnt="0"/>
      <dgm:spPr/>
    </dgm:pt>
    <dgm:pt modelId="{B0591FC6-F916-854E-9C54-F7943D5847BA}" type="pres">
      <dgm:prSet presAssocID="{163FEFB7-2F0B-094F-8E4C-BB508CE390D2}" presName="node" presStyleLbl="revTx" presStyleIdx="6" presStyleCnt="7">
        <dgm:presLayoutVars>
          <dgm:bulletEnabled val="1"/>
        </dgm:presLayoutVars>
      </dgm:prSet>
      <dgm:spPr/>
    </dgm:pt>
    <dgm:pt modelId="{A667971A-226B-2E42-BA4D-899E1C2947AC}" type="pres">
      <dgm:prSet presAssocID="{767E243B-BF90-5F46-B6F5-B00344CBFF84}" presName="sibTrans" presStyleLbl="node1" presStyleIdx="6" presStyleCnt="7"/>
      <dgm:spPr/>
    </dgm:pt>
  </dgm:ptLst>
  <dgm:cxnLst>
    <dgm:cxn modelId="{2A5F1A0E-1103-9749-B167-DF0E446F98D1}" type="presOf" srcId="{E02947BF-698C-B847-B9B7-F0C19CFFAC58}" destId="{AFF49FBB-842E-6345-80D2-92BE274E92C6}" srcOrd="0" destOrd="0" presId="urn:microsoft.com/office/officeart/2005/8/layout/cycle1"/>
    <dgm:cxn modelId="{1D598114-C728-C440-927B-CE496BCCDD92}" srcId="{CDA85725-4812-D34B-AD82-521FDAD2F155}" destId="{163FEFB7-2F0B-094F-8E4C-BB508CE390D2}" srcOrd="6" destOrd="0" parTransId="{24B12F9C-4F47-2B4E-931C-0418FF66154F}" sibTransId="{767E243B-BF90-5F46-B6F5-B00344CBFF84}"/>
    <dgm:cxn modelId="{D2E42D28-619F-3645-B2EB-35F26C0940E3}" type="presOf" srcId="{076A082C-742E-9148-B7C2-0BC42521F33A}" destId="{50BFE4FF-4B22-E547-8BFF-50FBC9E8E155}" srcOrd="0" destOrd="0" presId="urn:microsoft.com/office/officeart/2005/8/layout/cycle1"/>
    <dgm:cxn modelId="{C5E90E33-6523-3F4F-9E4A-D8B0F65C4B5D}" srcId="{CDA85725-4812-D34B-AD82-521FDAD2F155}" destId="{450209C4-D6D3-EF4E-A776-1F07CB0EA739}" srcOrd="1" destOrd="0" parTransId="{53191C01-284D-6647-9E6A-8C2C6DF38DF5}" sibTransId="{033F85F7-8AFC-AE4A-95DA-18AA08AB7797}"/>
    <dgm:cxn modelId="{2FE92E48-EB80-AF48-8310-C4276FD7C8F6}" srcId="{CDA85725-4812-D34B-AD82-521FDAD2F155}" destId="{AFE1EA9A-6024-B146-B239-D3FDD7B741E0}" srcOrd="4" destOrd="0" parTransId="{BE6930C0-65EE-3141-8EE5-9F5348E4D901}" sibTransId="{E02947BF-698C-B847-B9B7-F0C19CFFAC58}"/>
    <dgm:cxn modelId="{44FEBE53-0C9D-9A42-A620-2E1626E92748}" srcId="{CDA85725-4812-D34B-AD82-521FDAD2F155}" destId="{076A082C-742E-9148-B7C2-0BC42521F33A}" srcOrd="3" destOrd="0" parTransId="{564ED355-1852-4B4E-B0C8-DA0CCE878CC8}" sibTransId="{0DF4CAF0-3C94-4F4D-8C5A-647D78995DA8}"/>
    <dgm:cxn modelId="{29A7E561-84A6-2249-ABA7-94C0ED9322EC}" type="presOf" srcId="{615FEA0E-2F84-374C-9E65-5EC853DDDA47}" destId="{7E68FE63-1C7D-3442-8161-C2F860075B66}" srcOrd="0" destOrd="0" presId="urn:microsoft.com/office/officeart/2005/8/layout/cycle1"/>
    <dgm:cxn modelId="{275CF366-BED4-1D49-A9B5-1804FEB5E1A9}" type="presOf" srcId="{AFE1EA9A-6024-B146-B239-D3FDD7B741E0}" destId="{39EBAA69-E7F0-604F-83C7-1687D11FF9AB}" srcOrd="0" destOrd="0" presId="urn:microsoft.com/office/officeart/2005/8/layout/cycle1"/>
    <dgm:cxn modelId="{03584071-844E-E34E-A389-70D9FD211166}" type="presOf" srcId="{8F18D614-8E36-434F-9884-F6A3C281E0F1}" destId="{DEAFF7C7-8876-F549-A5EA-330F4E710A12}" srcOrd="0" destOrd="0" presId="urn:microsoft.com/office/officeart/2005/8/layout/cycle1"/>
    <dgm:cxn modelId="{50EC0379-3E85-9A4E-AFFE-F2C6BE451413}" type="presOf" srcId="{450209C4-D6D3-EF4E-A776-1F07CB0EA739}" destId="{4C3907F9-9316-D14A-90A6-77A6EC649F8A}" srcOrd="0" destOrd="0" presId="urn:microsoft.com/office/officeart/2005/8/layout/cycle1"/>
    <dgm:cxn modelId="{23221284-8297-244E-AC2C-2F215844D981}" type="presOf" srcId="{3F7F4C7F-ADA3-0247-8981-56C2AAA3E2F4}" destId="{E66FE3BE-B24C-BC4F-A734-0AAFA50DC90F}" srcOrd="0" destOrd="0" presId="urn:microsoft.com/office/officeart/2005/8/layout/cycle1"/>
    <dgm:cxn modelId="{0B781B84-6403-344E-8336-60312D44BFB6}" type="presOf" srcId="{0DF4CAF0-3C94-4F4D-8C5A-647D78995DA8}" destId="{4EBC44C7-5FF2-2443-AA02-D9DC095F8D71}" srcOrd="0" destOrd="0" presId="urn:microsoft.com/office/officeart/2005/8/layout/cycle1"/>
    <dgm:cxn modelId="{CFE7428F-1CAC-104F-9C98-5D13CB94FA8A}" type="presOf" srcId="{DD1ECA46-19F3-2D4D-BEB5-BB0BB79F2E1A}" destId="{92A0C178-6AD1-B149-A5C9-551E06A72D13}" srcOrd="0" destOrd="0" presId="urn:microsoft.com/office/officeart/2005/8/layout/cycle1"/>
    <dgm:cxn modelId="{FABCFA92-77A7-8842-BB8C-747DF5C6701C}" type="presOf" srcId="{CDA85725-4812-D34B-AD82-521FDAD2F155}" destId="{A0CCCEB5-9BC3-BC43-B590-100BB4FF0B58}" srcOrd="0" destOrd="0" presId="urn:microsoft.com/office/officeart/2005/8/layout/cycle1"/>
    <dgm:cxn modelId="{18C553AE-F17C-5048-BC56-EB5B15A509ED}" type="presOf" srcId="{163FEFB7-2F0B-094F-8E4C-BB508CE390D2}" destId="{B0591FC6-F916-854E-9C54-F7943D5847BA}" srcOrd="0" destOrd="0" presId="urn:microsoft.com/office/officeart/2005/8/layout/cycle1"/>
    <dgm:cxn modelId="{1D04ECBB-51E1-D948-85E4-96D0918F33B7}" srcId="{CDA85725-4812-D34B-AD82-521FDAD2F155}" destId="{615FEA0E-2F84-374C-9E65-5EC853DDDA47}" srcOrd="2" destOrd="0" parTransId="{5180E96E-897B-6B4E-8E76-793D837006B0}" sibTransId="{A01FE65C-06C6-604B-92B7-D96E9908D0EF}"/>
    <dgm:cxn modelId="{E2BF2CC2-19F6-694C-9314-D2972C609E68}" srcId="{CDA85725-4812-D34B-AD82-521FDAD2F155}" destId="{8F18D614-8E36-434F-9884-F6A3C281E0F1}" srcOrd="0" destOrd="0" parTransId="{0B1B4E66-5046-C440-B35D-EF51A264D513}" sibTransId="{3F7F4C7F-ADA3-0247-8981-56C2AAA3E2F4}"/>
    <dgm:cxn modelId="{55A02DD1-3AA8-C042-A9D8-054D36F7E82D}" type="presOf" srcId="{767E243B-BF90-5F46-B6F5-B00344CBFF84}" destId="{A667971A-226B-2E42-BA4D-899E1C2947AC}" srcOrd="0" destOrd="0" presId="urn:microsoft.com/office/officeart/2005/8/layout/cycle1"/>
    <dgm:cxn modelId="{97CD0FD6-DDA6-2F44-B269-CCBD14D5609F}" type="presOf" srcId="{B756CE69-732D-264C-AEA2-45F81AA8D216}" destId="{72314DFB-76D2-014C-88F6-DAB2BCB47DB9}" srcOrd="0" destOrd="0" presId="urn:microsoft.com/office/officeart/2005/8/layout/cycle1"/>
    <dgm:cxn modelId="{D3C707E2-E60B-EA4E-B775-20E7EF7D4287}" type="presOf" srcId="{033F85F7-8AFC-AE4A-95DA-18AA08AB7797}" destId="{AAF75D7F-9A98-4A46-A75A-42CE8C0691C1}" srcOrd="0" destOrd="0" presId="urn:microsoft.com/office/officeart/2005/8/layout/cycle1"/>
    <dgm:cxn modelId="{0937D8E7-B891-5948-B2CA-9CA065361750}" srcId="{CDA85725-4812-D34B-AD82-521FDAD2F155}" destId="{DD1ECA46-19F3-2D4D-BEB5-BB0BB79F2E1A}" srcOrd="5" destOrd="0" parTransId="{8BE40ECA-7112-A54B-BC2B-E1DE063C3DA1}" sibTransId="{B756CE69-732D-264C-AEA2-45F81AA8D216}"/>
    <dgm:cxn modelId="{A3F845EF-F42A-2849-9774-453DB1C02245}" type="presOf" srcId="{A01FE65C-06C6-604B-92B7-D96E9908D0EF}" destId="{AFB623E3-E0F2-F947-B79C-5925742AB4D5}" srcOrd="0" destOrd="0" presId="urn:microsoft.com/office/officeart/2005/8/layout/cycle1"/>
    <dgm:cxn modelId="{FF1B2FC5-073A-434B-8E05-5EFB2652BA1B}" type="presParOf" srcId="{A0CCCEB5-9BC3-BC43-B590-100BB4FF0B58}" destId="{37E08592-C025-1146-A6D2-F4268C3E48A4}" srcOrd="0" destOrd="0" presId="urn:microsoft.com/office/officeart/2005/8/layout/cycle1"/>
    <dgm:cxn modelId="{4B63AED7-303F-8B4A-BD57-28358ADFA884}" type="presParOf" srcId="{A0CCCEB5-9BC3-BC43-B590-100BB4FF0B58}" destId="{DEAFF7C7-8876-F549-A5EA-330F4E710A12}" srcOrd="1" destOrd="0" presId="urn:microsoft.com/office/officeart/2005/8/layout/cycle1"/>
    <dgm:cxn modelId="{3500882B-6B18-2544-8517-97D05EE84580}" type="presParOf" srcId="{A0CCCEB5-9BC3-BC43-B590-100BB4FF0B58}" destId="{E66FE3BE-B24C-BC4F-A734-0AAFA50DC90F}" srcOrd="2" destOrd="0" presId="urn:microsoft.com/office/officeart/2005/8/layout/cycle1"/>
    <dgm:cxn modelId="{590E64DF-9AEB-6A4A-A600-501531F142BA}" type="presParOf" srcId="{A0CCCEB5-9BC3-BC43-B590-100BB4FF0B58}" destId="{C7707067-A051-5C43-BE06-E796698D746D}" srcOrd="3" destOrd="0" presId="urn:microsoft.com/office/officeart/2005/8/layout/cycle1"/>
    <dgm:cxn modelId="{B1FDA005-F315-6842-B7DC-B936A153C8CC}" type="presParOf" srcId="{A0CCCEB5-9BC3-BC43-B590-100BB4FF0B58}" destId="{4C3907F9-9316-D14A-90A6-77A6EC649F8A}" srcOrd="4" destOrd="0" presId="urn:microsoft.com/office/officeart/2005/8/layout/cycle1"/>
    <dgm:cxn modelId="{3AD67AD8-8304-404B-82C6-49B36C834446}" type="presParOf" srcId="{A0CCCEB5-9BC3-BC43-B590-100BB4FF0B58}" destId="{AAF75D7F-9A98-4A46-A75A-42CE8C0691C1}" srcOrd="5" destOrd="0" presId="urn:microsoft.com/office/officeart/2005/8/layout/cycle1"/>
    <dgm:cxn modelId="{6B89A73E-FF7D-2144-8331-BED11FE45116}" type="presParOf" srcId="{A0CCCEB5-9BC3-BC43-B590-100BB4FF0B58}" destId="{8EC7CA90-5289-6A46-BEFE-941E0C7FAC9E}" srcOrd="6" destOrd="0" presId="urn:microsoft.com/office/officeart/2005/8/layout/cycle1"/>
    <dgm:cxn modelId="{1D4D8998-C67A-9840-988A-7D6086C7D286}" type="presParOf" srcId="{A0CCCEB5-9BC3-BC43-B590-100BB4FF0B58}" destId="{7E68FE63-1C7D-3442-8161-C2F860075B66}" srcOrd="7" destOrd="0" presId="urn:microsoft.com/office/officeart/2005/8/layout/cycle1"/>
    <dgm:cxn modelId="{4761999D-C416-0D4F-941A-EE1B5FF94E79}" type="presParOf" srcId="{A0CCCEB5-9BC3-BC43-B590-100BB4FF0B58}" destId="{AFB623E3-E0F2-F947-B79C-5925742AB4D5}" srcOrd="8" destOrd="0" presId="urn:microsoft.com/office/officeart/2005/8/layout/cycle1"/>
    <dgm:cxn modelId="{CFF45CE9-9711-6D4C-B60F-AA9C322CC4B4}" type="presParOf" srcId="{A0CCCEB5-9BC3-BC43-B590-100BB4FF0B58}" destId="{68E3C927-E15D-054B-B059-636335DD5BF6}" srcOrd="9" destOrd="0" presId="urn:microsoft.com/office/officeart/2005/8/layout/cycle1"/>
    <dgm:cxn modelId="{C99EC7CF-9741-DB44-A66A-3B5EDD203B03}" type="presParOf" srcId="{A0CCCEB5-9BC3-BC43-B590-100BB4FF0B58}" destId="{50BFE4FF-4B22-E547-8BFF-50FBC9E8E155}" srcOrd="10" destOrd="0" presId="urn:microsoft.com/office/officeart/2005/8/layout/cycle1"/>
    <dgm:cxn modelId="{6D841A0F-AD7E-354A-B502-35A151066EA7}" type="presParOf" srcId="{A0CCCEB5-9BC3-BC43-B590-100BB4FF0B58}" destId="{4EBC44C7-5FF2-2443-AA02-D9DC095F8D71}" srcOrd="11" destOrd="0" presId="urn:microsoft.com/office/officeart/2005/8/layout/cycle1"/>
    <dgm:cxn modelId="{95AB11EC-5D5C-9C48-A962-DDA1DE0AC09E}" type="presParOf" srcId="{A0CCCEB5-9BC3-BC43-B590-100BB4FF0B58}" destId="{0FEDF218-5933-3645-AC7F-48EA86729762}" srcOrd="12" destOrd="0" presId="urn:microsoft.com/office/officeart/2005/8/layout/cycle1"/>
    <dgm:cxn modelId="{267A33DC-DC0F-3141-81FE-5ECE51C29161}" type="presParOf" srcId="{A0CCCEB5-9BC3-BC43-B590-100BB4FF0B58}" destId="{39EBAA69-E7F0-604F-83C7-1687D11FF9AB}" srcOrd="13" destOrd="0" presId="urn:microsoft.com/office/officeart/2005/8/layout/cycle1"/>
    <dgm:cxn modelId="{FBE74E45-D08B-FD4D-92E5-366D59EBABBA}" type="presParOf" srcId="{A0CCCEB5-9BC3-BC43-B590-100BB4FF0B58}" destId="{AFF49FBB-842E-6345-80D2-92BE274E92C6}" srcOrd="14" destOrd="0" presId="urn:microsoft.com/office/officeart/2005/8/layout/cycle1"/>
    <dgm:cxn modelId="{C37A47A7-0995-864F-8AB9-1F1810B724EF}" type="presParOf" srcId="{A0CCCEB5-9BC3-BC43-B590-100BB4FF0B58}" destId="{FC8D1399-5B31-B941-821F-70DC6290CBE6}" srcOrd="15" destOrd="0" presId="urn:microsoft.com/office/officeart/2005/8/layout/cycle1"/>
    <dgm:cxn modelId="{9398AA5E-BB88-474D-BFDE-9DF8F71C9018}" type="presParOf" srcId="{A0CCCEB5-9BC3-BC43-B590-100BB4FF0B58}" destId="{92A0C178-6AD1-B149-A5C9-551E06A72D13}" srcOrd="16" destOrd="0" presId="urn:microsoft.com/office/officeart/2005/8/layout/cycle1"/>
    <dgm:cxn modelId="{E03DA4B8-99B4-6044-84B3-790B38762F86}" type="presParOf" srcId="{A0CCCEB5-9BC3-BC43-B590-100BB4FF0B58}" destId="{72314DFB-76D2-014C-88F6-DAB2BCB47DB9}" srcOrd="17" destOrd="0" presId="urn:microsoft.com/office/officeart/2005/8/layout/cycle1"/>
    <dgm:cxn modelId="{0531BD84-7877-1641-A1C4-FA5E97FCA749}" type="presParOf" srcId="{A0CCCEB5-9BC3-BC43-B590-100BB4FF0B58}" destId="{89FC2DF3-876C-C64D-BD12-DA108FB8A780}" srcOrd="18" destOrd="0" presId="urn:microsoft.com/office/officeart/2005/8/layout/cycle1"/>
    <dgm:cxn modelId="{75458AD4-2131-424D-8E72-CB28D54A945A}" type="presParOf" srcId="{A0CCCEB5-9BC3-BC43-B590-100BB4FF0B58}" destId="{B0591FC6-F916-854E-9C54-F7943D5847BA}" srcOrd="19" destOrd="0" presId="urn:microsoft.com/office/officeart/2005/8/layout/cycle1"/>
    <dgm:cxn modelId="{462F6BA6-10A1-FC4D-BA6D-87691180F70C}" type="presParOf" srcId="{A0CCCEB5-9BC3-BC43-B590-100BB4FF0B58}" destId="{A667971A-226B-2E42-BA4D-899E1C2947AC}" srcOrd="20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A85725-4812-D34B-AD82-521FDAD2F155}" type="doc">
      <dgm:prSet loTypeId="urn:microsoft.com/office/officeart/2005/8/layout/cycle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18D614-8E36-434F-9884-F6A3C281E0F1}">
      <dgm:prSet phldrT="[文字]"/>
      <dgm:spPr/>
      <dgm:t>
        <a:bodyPr/>
        <a:lstStyle/>
        <a:p>
          <a:r>
            <a:rPr lang="zh-TW" altLang="en-US" dirty="0"/>
            <a:t>專業能力</a:t>
          </a:r>
        </a:p>
      </dgm:t>
    </dgm:pt>
    <dgm:pt modelId="{0B1B4E66-5046-C440-B35D-EF51A264D513}" type="parTrans" cxnId="{E2BF2CC2-19F6-694C-9314-D2972C609E68}">
      <dgm:prSet/>
      <dgm:spPr/>
      <dgm:t>
        <a:bodyPr/>
        <a:lstStyle/>
        <a:p>
          <a:endParaRPr lang="zh-TW" altLang="en-US"/>
        </a:p>
      </dgm:t>
    </dgm:pt>
    <dgm:pt modelId="{3F7F4C7F-ADA3-0247-8981-56C2AAA3E2F4}" type="sibTrans" cxnId="{E2BF2CC2-19F6-694C-9314-D2972C609E68}">
      <dgm:prSet/>
      <dgm:spPr/>
      <dgm:t>
        <a:bodyPr/>
        <a:lstStyle/>
        <a:p>
          <a:endParaRPr lang="zh-TW" altLang="en-US"/>
        </a:p>
      </dgm:t>
    </dgm:pt>
    <dgm:pt modelId="{450209C4-D6D3-EF4E-A776-1F07CB0EA739}">
      <dgm:prSet phldrT="[文字]"/>
      <dgm:spPr/>
      <dgm:t>
        <a:bodyPr/>
        <a:lstStyle/>
        <a:p>
          <a:r>
            <a:rPr lang="zh-TW" altLang="en-US" dirty="0"/>
            <a:t>技術能力</a:t>
          </a:r>
        </a:p>
      </dgm:t>
    </dgm:pt>
    <dgm:pt modelId="{53191C01-284D-6647-9E6A-8C2C6DF38DF5}" type="parTrans" cxnId="{C5E90E33-6523-3F4F-9E4A-D8B0F65C4B5D}">
      <dgm:prSet/>
      <dgm:spPr/>
      <dgm:t>
        <a:bodyPr/>
        <a:lstStyle/>
        <a:p>
          <a:endParaRPr lang="zh-TW" altLang="en-US"/>
        </a:p>
      </dgm:t>
    </dgm:pt>
    <dgm:pt modelId="{033F85F7-8AFC-AE4A-95DA-18AA08AB7797}" type="sibTrans" cxnId="{C5E90E33-6523-3F4F-9E4A-D8B0F65C4B5D}">
      <dgm:prSet/>
      <dgm:spPr/>
      <dgm:t>
        <a:bodyPr/>
        <a:lstStyle/>
        <a:p>
          <a:endParaRPr lang="zh-TW" altLang="en-US"/>
        </a:p>
      </dgm:t>
    </dgm:pt>
    <dgm:pt modelId="{A0CCCEB5-9BC3-BC43-B590-100BB4FF0B58}" type="pres">
      <dgm:prSet presAssocID="{CDA85725-4812-D34B-AD82-521FDAD2F155}" presName="cycle" presStyleCnt="0">
        <dgm:presLayoutVars>
          <dgm:dir/>
          <dgm:resizeHandles val="exact"/>
        </dgm:presLayoutVars>
      </dgm:prSet>
      <dgm:spPr/>
    </dgm:pt>
    <dgm:pt modelId="{37E08592-C025-1146-A6D2-F4268C3E48A4}" type="pres">
      <dgm:prSet presAssocID="{8F18D614-8E36-434F-9884-F6A3C281E0F1}" presName="dummy" presStyleCnt="0"/>
      <dgm:spPr/>
    </dgm:pt>
    <dgm:pt modelId="{DEAFF7C7-8876-F549-A5EA-330F4E710A12}" type="pres">
      <dgm:prSet presAssocID="{8F18D614-8E36-434F-9884-F6A3C281E0F1}" presName="node" presStyleLbl="revTx" presStyleIdx="0" presStyleCnt="2">
        <dgm:presLayoutVars>
          <dgm:bulletEnabled val="1"/>
        </dgm:presLayoutVars>
      </dgm:prSet>
      <dgm:spPr/>
    </dgm:pt>
    <dgm:pt modelId="{E66FE3BE-B24C-BC4F-A734-0AAFA50DC90F}" type="pres">
      <dgm:prSet presAssocID="{3F7F4C7F-ADA3-0247-8981-56C2AAA3E2F4}" presName="sibTrans" presStyleLbl="node1" presStyleIdx="0" presStyleCnt="2"/>
      <dgm:spPr/>
    </dgm:pt>
    <dgm:pt modelId="{C7707067-A051-5C43-BE06-E796698D746D}" type="pres">
      <dgm:prSet presAssocID="{450209C4-D6D3-EF4E-A776-1F07CB0EA739}" presName="dummy" presStyleCnt="0"/>
      <dgm:spPr/>
    </dgm:pt>
    <dgm:pt modelId="{4C3907F9-9316-D14A-90A6-77A6EC649F8A}" type="pres">
      <dgm:prSet presAssocID="{450209C4-D6D3-EF4E-A776-1F07CB0EA739}" presName="node" presStyleLbl="revTx" presStyleIdx="1" presStyleCnt="2">
        <dgm:presLayoutVars>
          <dgm:bulletEnabled val="1"/>
        </dgm:presLayoutVars>
      </dgm:prSet>
      <dgm:spPr/>
    </dgm:pt>
    <dgm:pt modelId="{AAF75D7F-9A98-4A46-A75A-42CE8C0691C1}" type="pres">
      <dgm:prSet presAssocID="{033F85F7-8AFC-AE4A-95DA-18AA08AB7797}" presName="sibTrans" presStyleLbl="node1" presStyleIdx="1" presStyleCnt="2"/>
      <dgm:spPr/>
    </dgm:pt>
  </dgm:ptLst>
  <dgm:cxnLst>
    <dgm:cxn modelId="{C5E90E33-6523-3F4F-9E4A-D8B0F65C4B5D}" srcId="{CDA85725-4812-D34B-AD82-521FDAD2F155}" destId="{450209C4-D6D3-EF4E-A776-1F07CB0EA739}" srcOrd="1" destOrd="0" parTransId="{53191C01-284D-6647-9E6A-8C2C6DF38DF5}" sibTransId="{033F85F7-8AFC-AE4A-95DA-18AA08AB7797}"/>
    <dgm:cxn modelId="{03584071-844E-E34E-A389-70D9FD211166}" type="presOf" srcId="{8F18D614-8E36-434F-9884-F6A3C281E0F1}" destId="{DEAFF7C7-8876-F549-A5EA-330F4E710A12}" srcOrd="0" destOrd="0" presId="urn:microsoft.com/office/officeart/2005/8/layout/cycle1"/>
    <dgm:cxn modelId="{50EC0379-3E85-9A4E-AFFE-F2C6BE451413}" type="presOf" srcId="{450209C4-D6D3-EF4E-A776-1F07CB0EA739}" destId="{4C3907F9-9316-D14A-90A6-77A6EC649F8A}" srcOrd="0" destOrd="0" presId="urn:microsoft.com/office/officeart/2005/8/layout/cycle1"/>
    <dgm:cxn modelId="{23221284-8297-244E-AC2C-2F215844D981}" type="presOf" srcId="{3F7F4C7F-ADA3-0247-8981-56C2AAA3E2F4}" destId="{E66FE3BE-B24C-BC4F-A734-0AAFA50DC90F}" srcOrd="0" destOrd="0" presId="urn:microsoft.com/office/officeart/2005/8/layout/cycle1"/>
    <dgm:cxn modelId="{FABCFA92-77A7-8842-BB8C-747DF5C6701C}" type="presOf" srcId="{CDA85725-4812-D34B-AD82-521FDAD2F155}" destId="{A0CCCEB5-9BC3-BC43-B590-100BB4FF0B58}" srcOrd="0" destOrd="0" presId="urn:microsoft.com/office/officeart/2005/8/layout/cycle1"/>
    <dgm:cxn modelId="{E2BF2CC2-19F6-694C-9314-D2972C609E68}" srcId="{CDA85725-4812-D34B-AD82-521FDAD2F155}" destId="{8F18D614-8E36-434F-9884-F6A3C281E0F1}" srcOrd="0" destOrd="0" parTransId="{0B1B4E66-5046-C440-B35D-EF51A264D513}" sibTransId="{3F7F4C7F-ADA3-0247-8981-56C2AAA3E2F4}"/>
    <dgm:cxn modelId="{D3C707E2-E60B-EA4E-B775-20E7EF7D4287}" type="presOf" srcId="{033F85F7-8AFC-AE4A-95DA-18AA08AB7797}" destId="{AAF75D7F-9A98-4A46-A75A-42CE8C0691C1}" srcOrd="0" destOrd="0" presId="urn:microsoft.com/office/officeart/2005/8/layout/cycle1"/>
    <dgm:cxn modelId="{FF1B2FC5-073A-434B-8E05-5EFB2652BA1B}" type="presParOf" srcId="{A0CCCEB5-9BC3-BC43-B590-100BB4FF0B58}" destId="{37E08592-C025-1146-A6D2-F4268C3E48A4}" srcOrd="0" destOrd="0" presId="urn:microsoft.com/office/officeart/2005/8/layout/cycle1"/>
    <dgm:cxn modelId="{4B63AED7-303F-8B4A-BD57-28358ADFA884}" type="presParOf" srcId="{A0CCCEB5-9BC3-BC43-B590-100BB4FF0B58}" destId="{DEAFF7C7-8876-F549-A5EA-330F4E710A12}" srcOrd="1" destOrd="0" presId="urn:microsoft.com/office/officeart/2005/8/layout/cycle1"/>
    <dgm:cxn modelId="{3500882B-6B18-2544-8517-97D05EE84580}" type="presParOf" srcId="{A0CCCEB5-9BC3-BC43-B590-100BB4FF0B58}" destId="{E66FE3BE-B24C-BC4F-A734-0AAFA50DC90F}" srcOrd="2" destOrd="0" presId="urn:microsoft.com/office/officeart/2005/8/layout/cycle1"/>
    <dgm:cxn modelId="{590E64DF-9AEB-6A4A-A600-501531F142BA}" type="presParOf" srcId="{A0CCCEB5-9BC3-BC43-B590-100BB4FF0B58}" destId="{C7707067-A051-5C43-BE06-E796698D746D}" srcOrd="3" destOrd="0" presId="urn:microsoft.com/office/officeart/2005/8/layout/cycle1"/>
    <dgm:cxn modelId="{B1FDA005-F315-6842-B7DC-B936A153C8CC}" type="presParOf" srcId="{A0CCCEB5-9BC3-BC43-B590-100BB4FF0B58}" destId="{4C3907F9-9316-D14A-90A6-77A6EC649F8A}" srcOrd="4" destOrd="0" presId="urn:microsoft.com/office/officeart/2005/8/layout/cycle1"/>
    <dgm:cxn modelId="{3AD67AD8-8304-404B-82C6-49B36C834446}" type="presParOf" srcId="{A0CCCEB5-9BC3-BC43-B590-100BB4FF0B58}" destId="{AAF75D7F-9A98-4A46-A75A-42CE8C0691C1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5D85576-DB5D-324E-92A7-9DE4B443A28B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</dgm:pt>
    <dgm:pt modelId="{7474E728-958B-1842-8692-E5C74B2CD58B}">
      <dgm:prSet phldrT="[文字]"/>
      <dgm:spPr/>
      <dgm:t>
        <a:bodyPr/>
        <a:lstStyle/>
        <a:p>
          <a:r>
            <a:rPr lang="zh-TW" altLang="en-US" dirty="0"/>
            <a:t>視野</a:t>
          </a:r>
        </a:p>
      </dgm:t>
    </dgm:pt>
    <dgm:pt modelId="{FD9570D5-0B75-7543-8056-730AF377DC4C}" type="parTrans" cxnId="{D8214068-F791-E542-B2F8-0E65BB1F1194}">
      <dgm:prSet/>
      <dgm:spPr/>
      <dgm:t>
        <a:bodyPr/>
        <a:lstStyle/>
        <a:p>
          <a:endParaRPr lang="zh-TW" altLang="en-US"/>
        </a:p>
      </dgm:t>
    </dgm:pt>
    <dgm:pt modelId="{B5768B00-24C6-8641-9B94-F63581B778A6}" type="sibTrans" cxnId="{D8214068-F791-E542-B2F8-0E65BB1F1194}">
      <dgm:prSet/>
      <dgm:spPr/>
      <dgm:t>
        <a:bodyPr/>
        <a:lstStyle/>
        <a:p>
          <a:endParaRPr lang="zh-TW" altLang="en-US"/>
        </a:p>
      </dgm:t>
    </dgm:pt>
    <dgm:pt modelId="{6173C18C-767C-F540-9F22-FF35A3D5CBEB}">
      <dgm:prSet phldrT="[文字]"/>
      <dgm:spPr/>
      <dgm:t>
        <a:bodyPr/>
        <a:lstStyle/>
        <a:p>
          <a:r>
            <a:rPr lang="zh-TW" altLang="en-US" dirty="0"/>
            <a:t>生活</a:t>
          </a:r>
        </a:p>
      </dgm:t>
    </dgm:pt>
    <dgm:pt modelId="{B096055E-4A6A-B54B-B8F2-19C88A29CA50}" type="parTrans" cxnId="{9A624355-D797-8F4E-B106-1376C9A5E1ED}">
      <dgm:prSet/>
      <dgm:spPr/>
      <dgm:t>
        <a:bodyPr/>
        <a:lstStyle/>
        <a:p>
          <a:endParaRPr lang="zh-TW" altLang="en-US"/>
        </a:p>
      </dgm:t>
    </dgm:pt>
    <dgm:pt modelId="{F486EBB7-B23A-D24E-B514-B33BE7AB6531}" type="sibTrans" cxnId="{9A624355-D797-8F4E-B106-1376C9A5E1ED}">
      <dgm:prSet/>
      <dgm:spPr/>
      <dgm:t>
        <a:bodyPr/>
        <a:lstStyle/>
        <a:p>
          <a:endParaRPr lang="zh-TW" altLang="en-US"/>
        </a:p>
      </dgm:t>
    </dgm:pt>
    <dgm:pt modelId="{CDD27B20-9C6C-4F4B-8084-E247DACE6660}">
      <dgm:prSet phldrT="[文字]"/>
      <dgm:spPr/>
      <dgm:t>
        <a:bodyPr/>
        <a:lstStyle/>
        <a:p>
          <a:r>
            <a:rPr lang="zh-TW" altLang="en-US" dirty="0"/>
            <a:t>關係</a:t>
          </a:r>
        </a:p>
      </dgm:t>
    </dgm:pt>
    <dgm:pt modelId="{4ACFD542-DEBC-3642-850E-93DA0352E9EC}" type="parTrans" cxnId="{C832E36B-084C-774C-8717-ED92F2F3F3E5}">
      <dgm:prSet/>
      <dgm:spPr/>
      <dgm:t>
        <a:bodyPr/>
        <a:lstStyle/>
        <a:p>
          <a:endParaRPr lang="zh-TW" altLang="en-US"/>
        </a:p>
      </dgm:t>
    </dgm:pt>
    <dgm:pt modelId="{F7DCC1F6-8583-B541-A2B1-DE9DAD8EA5CD}" type="sibTrans" cxnId="{C832E36B-084C-774C-8717-ED92F2F3F3E5}">
      <dgm:prSet/>
      <dgm:spPr/>
      <dgm:t>
        <a:bodyPr/>
        <a:lstStyle/>
        <a:p>
          <a:endParaRPr lang="zh-TW" altLang="en-US"/>
        </a:p>
      </dgm:t>
    </dgm:pt>
    <dgm:pt modelId="{1CB1E31E-EA31-8140-A023-3C0B788066A3}">
      <dgm:prSet phldrT="[文字]"/>
      <dgm:spPr/>
      <dgm:t>
        <a:bodyPr/>
        <a:lstStyle/>
        <a:p>
          <a:r>
            <a:rPr lang="zh-TW" altLang="en-US" dirty="0"/>
            <a:t>勇氣</a:t>
          </a:r>
        </a:p>
      </dgm:t>
    </dgm:pt>
    <dgm:pt modelId="{83D3DF3D-8F30-1241-9644-CEB21002F9B7}" type="parTrans" cxnId="{AE30145B-6B59-A341-A9FC-D6E39244C1E1}">
      <dgm:prSet/>
      <dgm:spPr/>
      <dgm:t>
        <a:bodyPr/>
        <a:lstStyle/>
        <a:p>
          <a:endParaRPr lang="zh-TW" altLang="en-US"/>
        </a:p>
      </dgm:t>
    </dgm:pt>
    <dgm:pt modelId="{C7DE8500-89E5-E349-BC9A-4EADBA99F259}" type="sibTrans" cxnId="{AE30145B-6B59-A341-A9FC-D6E39244C1E1}">
      <dgm:prSet/>
      <dgm:spPr/>
      <dgm:t>
        <a:bodyPr/>
        <a:lstStyle/>
        <a:p>
          <a:endParaRPr lang="zh-TW" altLang="en-US"/>
        </a:p>
      </dgm:t>
    </dgm:pt>
    <dgm:pt modelId="{CB028D85-C64B-6042-9DBF-9EAC2624C54B}">
      <dgm:prSet phldrT="[文字]"/>
      <dgm:spPr/>
      <dgm:t>
        <a:bodyPr/>
        <a:lstStyle/>
        <a:p>
          <a:r>
            <a:rPr lang="zh-TW" altLang="en-US" dirty="0"/>
            <a:t>成長型</a:t>
          </a:r>
          <a:endParaRPr lang="en-US" altLang="zh-TW" dirty="0"/>
        </a:p>
        <a:p>
          <a:r>
            <a:rPr lang="zh-TW" altLang="en-US" dirty="0"/>
            <a:t>心態</a:t>
          </a:r>
        </a:p>
      </dgm:t>
    </dgm:pt>
    <dgm:pt modelId="{A7806411-17AB-7741-8E9E-CC64E98622A6}" type="parTrans" cxnId="{1185FA94-5B51-6244-8C7D-E912E895A53B}">
      <dgm:prSet/>
      <dgm:spPr/>
      <dgm:t>
        <a:bodyPr/>
        <a:lstStyle/>
        <a:p>
          <a:endParaRPr lang="zh-TW" altLang="en-US"/>
        </a:p>
      </dgm:t>
    </dgm:pt>
    <dgm:pt modelId="{F4B612C7-65C0-0245-93A4-6B66772211C7}" type="sibTrans" cxnId="{1185FA94-5B51-6244-8C7D-E912E895A53B}">
      <dgm:prSet/>
      <dgm:spPr/>
      <dgm:t>
        <a:bodyPr/>
        <a:lstStyle/>
        <a:p>
          <a:endParaRPr lang="zh-TW" altLang="en-US"/>
        </a:p>
      </dgm:t>
    </dgm:pt>
    <dgm:pt modelId="{430B45A4-6FD4-5A49-919A-0B338DC18A87}">
      <dgm:prSet phldrT="[文字]"/>
      <dgm:spPr/>
      <dgm:t>
        <a:bodyPr/>
        <a:lstStyle/>
        <a:p>
          <a:r>
            <a:rPr lang="zh-TW" altLang="en-US" dirty="0"/>
            <a:t>行動</a:t>
          </a:r>
          <a:endParaRPr lang="en-US" altLang="zh-TW" dirty="0"/>
        </a:p>
        <a:p>
          <a:r>
            <a:rPr lang="zh-TW" altLang="en-US" dirty="0"/>
            <a:t>實踐</a:t>
          </a:r>
        </a:p>
      </dgm:t>
    </dgm:pt>
    <dgm:pt modelId="{EE353464-DF8B-014F-9E84-86FF617490FF}" type="parTrans" cxnId="{4389841F-294F-0D4C-B7EA-10B2C5552F19}">
      <dgm:prSet/>
      <dgm:spPr/>
      <dgm:t>
        <a:bodyPr/>
        <a:lstStyle/>
        <a:p>
          <a:endParaRPr lang="zh-TW" altLang="en-US"/>
        </a:p>
      </dgm:t>
    </dgm:pt>
    <dgm:pt modelId="{105FDCEA-537B-0341-A591-09F19EE9E42B}" type="sibTrans" cxnId="{4389841F-294F-0D4C-B7EA-10B2C5552F19}">
      <dgm:prSet/>
      <dgm:spPr/>
      <dgm:t>
        <a:bodyPr/>
        <a:lstStyle/>
        <a:p>
          <a:endParaRPr lang="zh-TW" altLang="en-US"/>
        </a:p>
      </dgm:t>
    </dgm:pt>
    <dgm:pt modelId="{A0FDD1F5-A314-2345-85CB-9E0955B4D219}" type="pres">
      <dgm:prSet presAssocID="{65D85576-DB5D-324E-92A7-9DE4B443A28B}" presName="compositeShape" presStyleCnt="0">
        <dgm:presLayoutVars>
          <dgm:chMax val="7"/>
          <dgm:dir/>
          <dgm:resizeHandles val="exact"/>
        </dgm:presLayoutVars>
      </dgm:prSet>
      <dgm:spPr/>
    </dgm:pt>
    <dgm:pt modelId="{F51DD366-39F8-C940-AE38-F544CA94540D}" type="pres">
      <dgm:prSet presAssocID="{65D85576-DB5D-324E-92A7-9DE4B443A28B}" presName="wedge1" presStyleLbl="node1" presStyleIdx="0" presStyleCnt="6"/>
      <dgm:spPr/>
    </dgm:pt>
    <dgm:pt modelId="{00F5DB99-D2D3-1442-865B-C5DE86EDEC9D}" type="pres">
      <dgm:prSet presAssocID="{65D85576-DB5D-324E-92A7-9DE4B443A28B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467F6A0-18B8-1D45-801C-8724DA33BA66}" type="pres">
      <dgm:prSet presAssocID="{65D85576-DB5D-324E-92A7-9DE4B443A28B}" presName="wedge2" presStyleLbl="node1" presStyleIdx="1" presStyleCnt="6"/>
      <dgm:spPr/>
    </dgm:pt>
    <dgm:pt modelId="{DD347F49-CD4C-A44D-8A00-5CF6BC76E768}" type="pres">
      <dgm:prSet presAssocID="{65D85576-DB5D-324E-92A7-9DE4B443A28B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950124B0-9256-2C4D-966D-4D4730F18F85}" type="pres">
      <dgm:prSet presAssocID="{65D85576-DB5D-324E-92A7-9DE4B443A28B}" presName="wedge3" presStyleLbl="node1" presStyleIdx="2" presStyleCnt="6"/>
      <dgm:spPr/>
    </dgm:pt>
    <dgm:pt modelId="{A1C07B3F-D95D-D342-8FF7-F658CE6927CD}" type="pres">
      <dgm:prSet presAssocID="{65D85576-DB5D-324E-92A7-9DE4B443A28B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9988386D-EB2A-0244-A8A6-5B78E8986FFB}" type="pres">
      <dgm:prSet presAssocID="{65D85576-DB5D-324E-92A7-9DE4B443A28B}" presName="wedge4" presStyleLbl="node1" presStyleIdx="3" presStyleCnt="6"/>
      <dgm:spPr/>
    </dgm:pt>
    <dgm:pt modelId="{FB2C803D-D3F4-7D4A-9DE3-ED0593A2106F}" type="pres">
      <dgm:prSet presAssocID="{65D85576-DB5D-324E-92A7-9DE4B443A28B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55D656A-4052-4F46-BB3F-F0C7400FD9D3}" type="pres">
      <dgm:prSet presAssocID="{65D85576-DB5D-324E-92A7-9DE4B443A28B}" presName="wedge5" presStyleLbl="node1" presStyleIdx="4" presStyleCnt="6"/>
      <dgm:spPr/>
    </dgm:pt>
    <dgm:pt modelId="{84340EA8-E294-6E47-8168-CCED2B58095F}" type="pres">
      <dgm:prSet presAssocID="{65D85576-DB5D-324E-92A7-9DE4B443A28B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7FA60780-4BAD-8342-96CC-3F1AB2A41CEF}" type="pres">
      <dgm:prSet presAssocID="{65D85576-DB5D-324E-92A7-9DE4B443A28B}" presName="wedge6" presStyleLbl="node1" presStyleIdx="5" presStyleCnt="6"/>
      <dgm:spPr/>
    </dgm:pt>
    <dgm:pt modelId="{3EDDD766-CE28-3341-96A6-282ECF6460E3}" type="pres">
      <dgm:prSet presAssocID="{65D85576-DB5D-324E-92A7-9DE4B443A28B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89B5B1B-0FEA-5742-95D4-C3FA261263C9}" type="presOf" srcId="{430B45A4-6FD4-5A49-919A-0B338DC18A87}" destId="{7FA60780-4BAD-8342-96CC-3F1AB2A41CEF}" srcOrd="0" destOrd="0" presId="urn:microsoft.com/office/officeart/2005/8/layout/chart3"/>
    <dgm:cxn modelId="{4389841F-294F-0D4C-B7EA-10B2C5552F19}" srcId="{65D85576-DB5D-324E-92A7-9DE4B443A28B}" destId="{430B45A4-6FD4-5A49-919A-0B338DC18A87}" srcOrd="5" destOrd="0" parTransId="{EE353464-DF8B-014F-9E84-86FF617490FF}" sibTransId="{105FDCEA-537B-0341-A591-09F19EE9E42B}"/>
    <dgm:cxn modelId="{E0A43A43-520C-5448-B0CF-C61CFF854668}" type="presOf" srcId="{CDD27B20-9C6C-4F4B-8084-E247DACE6660}" destId="{950124B0-9256-2C4D-966D-4D4730F18F85}" srcOrd="0" destOrd="0" presId="urn:microsoft.com/office/officeart/2005/8/layout/chart3"/>
    <dgm:cxn modelId="{29B6BB44-347D-A94E-A22C-5DF72E3BAF70}" type="presOf" srcId="{1CB1E31E-EA31-8140-A023-3C0B788066A3}" destId="{9988386D-EB2A-0244-A8A6-5B78E8986FFB}" srcOrd="0" destOrd="0" presId="urn:microsoft.com/office/officeart/2005/8/layout/chart3"/>
    <dgm:cxn modelId="{E7B4514A-EE3A-F14F-ACFD-2EDC7B99B602}" type="presOf" srcId="{7474E728-958B-1842-8692-E5C74B2CD58B}" destId="{00F5DB99-D2D3-1442-865B-C5DE86EDEC9D}" srcOrd="1" destOrd="0" presId="urn:microsoft.com/office/officeart/2005/8/layout/chart3"/>
    <dgm:cxn modelId="{9A624355-D797-8F4E-B106-1376C9A5E1ED}" srcId="{65D85576-DB5D-324E-92A7-9DE4B443A28B}" destId="{6173C18C-767C-F540-9F22-FF35A3D5CBEB}" srcOrd="1" destOrd="0" parTransId="{B096055E-4A6A-B54B-B8F2-19C88A29CA50}" sibTransId="{F486EBB7-B23A-D24E-B514-B33BE7AB6531}"/>
    <dgm:cxn modelId="{4B839257-0EB7-9141-BDEC-2B634CF5716C}" type="presOf" srcId="{65D85576-DB5D-324E-92A7-9DE4B443A28B}" destId="{A0FDD1F5-A314-2345-85CB-9E0955B4D219}" srcOrd="0" destOrd="0" presId="urn:microsoft.com/office/officeart/2005/8/layout/chart3"/>
    <dgm:cxn modelId="{AE30145B-6B59-A341-A9FC-D6E39244C1E1}" srcId="{65D85576-DB5D-324E-92A7-9DE4B443A28B}" destId="{1CB1E31E-EA31-8140-A023-3C0B788066A3}" srcOrd="3" destOrd="0" parTransId="{83D3DF3D-8F30-1241-9644-CEB21002F9B7}" sibTransId="{C7DE8500-89E5-E349-BC9A-4EADBA99F259}"/>
    <dgm:cxn modelId="{E719BA64-3208-954D-9D9E-80D79AB447F1}" type="presOf" srcId="{6173C18C-767C-F540-9F22-FF35A3D5CBEB}" destId="{DD347F49-CD4C-A44D-8A00-5CF6BC76E768}" srcOrd="1" destOrd="0" presId="urn:microsoft.com/office/officeart/2005/8/layout/chart3"/>
    <dgm:cxn modelId="{D8214068-F791-E542-B2F8-0E65BB1F1194}" srcId="{65D85576-DB5D-324E-92A7-9DE4B443A28B}" destId="{7474E728-958B-1842-8692-E5C74B2CD58B}" srcOrd="0" destOrd="0" parTransId="{FD9570D5-0B75-7543-8056-730AF377DC4C}" sibTransId="{B5768B00-24C6-8641-9B94-F63581B778A6}"/>
    <dgm:cxn modelId="{C832E36B-084C-774C-8717-ED92F2F3F3E5}" srcId="{65D85576-DB5D-324E-92A7-9DE4B443A28B}" destId="{CDD27B20-9C6C-4F4B-8084-E247DACE6660}" srcOrd="2" destOrd="0" parTransId="{4ACFD542-DEBC-3642-850E-93DA0352E9EC}" sibTransId="{F7DCC1F6-8583-B541-A2B1-DE9DAD8EA5CD}"/>
    <dgm:cxn modelId="{DD77DC72-C3BC-BA41-A172-53D0AE570004}" type="presOf" srcId="{430B45A4-6FD4-5A49-919A-0B338DC18A87}" destId="{3EDDD766-CE28-3341-96A6-282ECF6460E3}" srcOrd="1" destOrd="0" presId="urn:microsoft.com/office/officeart/2005/8/layout/chart3"/>
    <dgm:cxn modelId="{25A71174-DAEB-1644-A8BD-4E9F443C85E2}" type="presOf" srcId="{6173C18C-767C-F540-9F22-FF35A3D5CBEB}" destId="{8467F6A0-18B8-1D45-801C-8724DA33BA66}" srcOrd="0" destOrd="0" presId="urn:microsoft.com/office/officeart/2005/8/layout/chart3"/>
    <dgm:cxn modelId="{69E9DC79-64DA-C14F-9EE4-12450309A605}" type="presOf" srcId="{CB028D85-C64B-6042-9DBF-9EAC2624C54B}" destId="{F55D656A-4052-4F46-BB3F-F0C7400FD9D3}" srcOrd="0" destOrd="0" presId="urn:microsoft.com/office/officeart/2005/8/layout/chart3"/>
    <dgm:cxn modelId="{1185FA94-5B51-6244-8C7D-E912E895A53B}" srcId="{65D85576-DB5D-324E-92A7-9DE4B443A28B}" destId="{CB028D85-C64B-6042-9DBF-9EAC2624C54B}" srcOrd="4" destOrd="0" parTransId="{A7806411-17AB-7741-8E9E-CC64E98622A6}" sibTransId="{F4B612C7-65C0-0245-93A4-6B66772211C7}"/>
    <dgm:cxn modelId="{CD45C0B9-944C-E54B-B4C9-C3757891CA84}" type="presOf" srcId="{CB028D85-C64B-6042-9DBF-9EAC2624C54B}" destId="{84340EA8-E294-6E47-8168-CCED2B58095F}" srcOrd="1" destOrd="0" presId="urn:microsoft.com/office/officeart/2005/8/layout/chart3"/>
    <dgm:cxn modelId="{7F222EBF-A9B3-194C-B5F0-1F764AB753C8}" type="presOf" srcId="{7474E728-958B-1842-8692-E5C74B2CD58B}" destId="{F51DD366-39F8-C940-AE38-F544CA94540D}" srcOrd="0" destOrd="0" presId="urn:microsoft.com/office/officeart/2005/8/layout/chart3"/>
    <dgm:cxn modelId="{162A3EE1-BBBC-EF49-9A60-95BD75E2495E}" type="presOf" srcId="{1CB1E31E-EA31-8140-A023-3C0B788066A3}" destId="{FB2C803D-D3F4-7D4A-9DE3-ED0593A2106F}" srcOrd="1" destOrd="0" presId="urn:microsoft.com/office/officeart/2005/8/layout/chart3"/>
    <dgm:cxn modelId="{DB809CF9-0709-0045-BAA7-0227180662FA}" type="presOf" srcId="{CDD27B20-9C6C-4F4B-8084-E247DACE6660}" destId="{A1C07B3F-D95D-D342-8FF7-F658CE6927CD}" srcOrd="1" destOrd="0" presId="urn:microsoft.com/office/officeart/2005/8/layout/chart3"/>
    <dgm:cxn modelId="{7D2EA54E-5F26-694D-B6FF-7C8D6849B567}" type="presParOf" srcId="{A0FDD1F5-A314-2345-85CB-9E0955B4D219}" destId="{F51DD366-39F8-C940-AE38-F544CA94540D}" srcOrd="0" destOrd="0" presId="urn:microsoft.com/office/officeart/2005/8/layout/chart3"/>
    <dgm:cxn modelId="{81CB7199-D87B-5E46-9185-A1BD46A75E9D}" type="presParOf" srcId="{A0FDD1F5-A314-2345-85CB-9E0955B4D219}" destId="{00F5DB99-D2D3-1442-865B-C5DE86EDEC9D}" srcOrd="1" destOrd="0" presId="urn:microsoft.com/office/officeart/2005/8/layout/chart3"/>
    <dgm:cxn modelId="{874FADB6-5A89-D94A-BE0B-691110D8288B}" type="presParOf" srcId="{A0FDD1F5-A314-2345-85CB-9E0955B4D219}" destId="{8467F6A0-18B8-1D45-801C-8724DA33BA66}" srcOrd="2" destOrd="0" presId="urn:microsoft.com/office/officeart/2005/8/layout/chart3"/>
    <dgm:cxn modelId="{CF6F2316-2C8B-E941-8D79-DBF92F888219}" type="presParOf" srcId="{A0FDD1F5-A314-2345-85CB-9E0955B4D219}" destId="{DD347F49-CD4C-A44D-8A00-5CF6BC76E768}" srcOrd="3" destOrd="0" presId="urn:microsoft.com/office/officeart/2005/8/layout/chart3"/>
    <dgm:cxn modelId="{2DACB9EA-0123-D644-B954-1819BE6EF923}" type="presParOf" srcId="{A0FDD1F5-A314-2345-85CB-9E0955B4D219}" destId="{950124B0-9256-2C4D-966D-4D4730F18F85}" srcOrd="4" destOrd="0" presId="urn:microsoft.com/office/officeart/2005/8/layout/chart3"/>
    <dgm:cxn modelId="{AF490B67-6FF7-BE4C-A756-237FC1393A91}" type="presParOf" srcId="{A0FDD1F5-A314-2345-85CB-9E0955B4D219}" destId="{A1C07B3F-D95D-D342-8FF7-F658CE6927CD}" srcOrd="5" destOrd="0" presId="urn:microsoft.com/office/officeart/2005/8/layout/chart3"/>
    <dgm:cxn modelId="{E125BA8E-B477-884D-BB3C-052E72003928}" type="presParOf" srcId="{A0FDD1F5-A314-2345-85CB-9E0955B4D219}" destId="{9988386D-EB2A-0244-A8A6-5B78E8986FFB}" srcOrd="6" destOrd="0" presId="urn:microsoft.com/office/officeart/2005/8/layout/chart3"/>
    <dgm:cxn modelId="{76D63E93-3D0D-1C40-A65E-76C1C38BE8DD}" type="presParOf" srcId="{A0FDD1F5-A314-2345-85CB-9E0955B4D219}" destId="{FB2C803D-D3F4-7D4A-9DE3-ED0593A2106F}" srcOrd="7" destOrd="0" presId="urn:microsoft.com/office/officeart/2005/8/layout/chart3"/>
    <dgm:cxn modelId="{D28E49A7-3EE8-D44D-AECD-9EA767F520E0}" type="presParOf" srcId="{A0FDD1F5-A314-2345-85CB-9E0955B4D219}" destId="{F55D656A-4052-4F46-BB3F-F0C7400FD9D3}" srcOrd="8" destOrd="0" presId="urn:microsoft.com/office/officeart/2005/8/layout/chart3"/>
    <dgm:cxn modelId="{065EC417-C874-F948-B16D-EC6193860200}" type="presParOf" srcId="{A0FDD1F5-A314-2345-85CB-9E0955B4D219}" destId="{84340EA8-E294-6E47-8168-CCED2B58095F}" srcOrd="9" destOrd="0" presId="urn:microsoft.com/office/officeart/2005/8/layout/chart3"/>
    <dgm:cxn modelId="{896BD552-52B4-B641-8136-86D5838679EB}" type="presParOf" srcId="{A0FDD1F5-A314-2345-85CB-9E0955B4D219}" destId="{7FA60780-4BAD-8342-96CC-3F1AB2A41CEF}" srcOrd="10" destOrd="0" presId="urn:microsoft.com/office/officeart/2005/8/layout/chart3"/>
    <dgm:cxn modelId="{7F417594-4408-ED42-A672-5FD31C7B5D14}" type="presParOf" srcId="{A0FDD1F5-A314-2345-85CB-9E0955B4D219}" destId="{3EDDD766-CE28-3341-96A6-282ECF6460E3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BE3F530-5C23-F649-B43A-08083A7D86BB}" type="doc">
      <dgm:prSet loTypeId="urn:microsoft.com/office/officeart/2005/8/layout/gear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C549623-C3AB-ED4B-B8E0-DCCD811E8A38}">
      <dgm:prSet phldrT="[文字]"/>
      <dgm:spPr/>
      <dgm:t>
        <a:bodyPr/>
        <a:lstStyle/>
        <a:p>
          <a:r>
            <a:rPr lang="zh-TW" altLang="en-US" dirty="0"/>
            <a:t>學習認識自己</a:t>
          </a:r>
        </a:p>
      </dgm:t>
    </dgm:pt>
    <dgm:pt modelId="{69E63D4A-78B0-DE47-BBD0-59CA7DACFEED}" type="parTrans" cxnId="{559D5D3F-A369-A34E-B058-D64245B966C8}">
      <dgm:prSet/>
      <dgm:spPr/>
      <dgm:t>
        <a:bodyPr/>
        <a:lstStyle/>
        <a:p>
          <a:endParaRPr lang="zh-TW" altLang="en-US"/>
        </a:p>
      </dgm:t>
    </dgm:pt>
    <dgm:pt modelId="{D65B91F3-50A4-484C-9D31-C649CF14A67F}" type="sibTrans" cxnId="{559D5D3F-A369-A34E-B058-D64245B966C8}">
      <dgm:prSet/>
      <dgm:spPr/>
      <dgm:t>
        <a:bodyPr/>
        <a:lstStyle/>
        <a:p>
          <a:endParaRPr lang="zh-TW" altLang="en-US"/>
        </a:p>
      </dgm:t>
    </dgm:pt>
    <dgm:pt modelId="{F258E51C-A35C-5B4A-9087-A608EE878C6E}">
      <dgm:prSet phldrT="[文字]"/>
      <dgm:spPr/>
      <dgm:t>
        <a:bodyPr/>
        <a:lstStyle/>
        <a:p>
          <a:r>
            <a:rPr lang="zh-TW" altLang="en-US" dirty="0"/>
            <a:t>學習認識世界</a:t>
          </a:r>
        </a:p>
      </dgm:t>
    </dgm:pt>
    <dgm:pt modelId="{DBB4E503-BD32-D14A-8F19-A37B03BF21F2}" type="parTrans" cxnId="{EEB22DC0-FAD2-5F41-941E-CD6123E38B1F}">
      <dgm:prSet/>
      <dgm:spPr/>
      <dgm:t>
        <a:bodyPr/>
        <a:lstStyle/>
        <a:p>
          <a:endParaRPr lang="zh-TW" altLang="en-US"/>
        </a:p>
      </dgm:t>
    </dgm:pt>
    <dgm:pt modelId="{D7BC099C-3233-5E46-97F5-1E1ECF1E9AAB}" type="sibTrans" cxnId="{EEB22DC0-FAD2-5F41-941E-CD6123E38B1F}">
      <dgm:prSet/>
      <dgm:spPr/>
      <dgm:t>
        <a:bodyPr/>
        <a:lstStyle/>
        <a:p>
          <a:endParaRPr lang="zh-TW" altLang="en-US"/>
        </a:p>
      </dgm:t>
    </dgm:pt>
    <dgm:pt modelId="{B5B54438-CA6E-C84A-9560-9ABF8758FA68}">
      <dgm:prSet phldrT="[文字]"/>
      <dgm:spPr/>
      <dgm:t>
        <a:bodyPr/>
        <a:lstStyle/>
        <a:p>
          <a:r>
            <a:rPr lang="zh-TW" altLang="en-US" dirty="0"/>
            <a:t>透過經驗互動</a:t>
          </a:r>
        </a:p>
      </dgm:t>
    </dgm:pt>
    <dgm:pt modelId="{DD2B9964-27BC-7E48-B8E9-9345C7F149B0}" type="parTrans" cxnId="{F2A89719-E87D-404B-91D7-6929F13E4709}">
      <dgm:prSet/>
      <dgm:spPr/>
      <dgm:t>
        <a:bodyPr/>
        <a:lstStyle/>
        <a:p>
          <a:endParaRPr lang="zh-TW" altLang="en-US"/>
        </a:p>
      </dgm:t>
    </dgm:pt>
    <dgm:pt modelId="{EA28FC2D-6C25-F34A-A6A6-8D9B88A3EE3A}" type="sibTrans" cxnId="{F2A89719-E87D-404B-91D7-6929F13E4709}">
      <dgm:prSet/>
      <dgm:spPr/>
      <dgm:t>
        <a:bodyPr/>
        <a:lstStyle/>
        <a:p>
          <a:endParaRPr lang="zh-TW" altLang="en-US"/>
        </a:p>
      </dgm:t>
    </dgm:pt>
    <dgm:pt modelId="{4D98762C-7232-7649-AB1E-DB4ABE92CE2D}" type="pres">
      <dgm:prSet presAssocID="{9BE3F530-5C23-F649-B43A-08083A7D86B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236DCC0-C885-FA4F-A9A3-2F81D9821D6C}" type="pres">
      <dgm:prSet presAssocID="{1C549623-C3AB-ED4B-B8E0-DCCD811E8A38}" presName="gear1" presStyleLbl="node1" presStyleIdx="0" presStyleCnt="3">
        <dgm:presLayoutVars>
          <dgm:chMax val="1"/>
          <dgm:bulletEnabled val="1"/>
        </dgm:presLayoutVars>
      </dgm:prSet>
      <dgm:spPr/>
    </dgm:pt>
    <dgm:pt modelId="{454E7FC2-4AA5-AA4A-B9EC-A4357061E95E}" type="pres">
      <dgm:prSet presAssocID="{1C549623-C3AB-ED4B-B8E0-DCCD811E8A38}" presName="gear1srcNode" presStyleLbl="node1" presStyleIdx="0" presStyleCnt="3"/>
      <dgm:spPr/>
    </dgm:pt>
    <dgm:pt modelId="{0CFDC3B7-6567-4C43-B5D4-06E62C1E7700}" type="pres">
      <dgm:prSet presAssocID="{1C549623-C3AB-ED4B-B8E0-DCCD811E8A38}" presName="gear1dstNode" presStyleLbl="node1" presStyleIdx="0" presStyleCnt="3"/>
      <dgm:spPr/>
    </dgm:pt>
    <dgm:pt modelId="{835CB2A1-7F27-7044-9370-7BD7519714B8}" type="pres">
      <dgm:prSet presAssocID="{F258E51C-A35C-5B4A-9087-A608EE878C6E}" presName="gear2" presStyleLbl="node1" presStyleIdx="1" presStyleCnt="3">
        <dgm:presLayoutVars>
          <dgm:chMax val="1"/>
          <dgm:bulletEnabled val="1"/>
        </dgm:presLayoutVars>
      </dgm:prSet>
      <dgm:spPr/>
    </dgm:pt>
    <dgm:pt modelId="{1D1BDB78-17DE-A34F-AD78-9F54B2D3B8CC}" type="pres">
      <dgm:prSet presAssocID="{F258E51C-A35C-5B4A-9087-A608EE878C6E}" presName="gear2srcNode" presStyleLbl="node1" presStyleIdx="1" presStyleCnt="3"/>
      <dgm:spPr/>
    </dgm:pt>
    <dgm:pt modelId="{B57D63CF-D3E8-9449-AA1A-E15B4F85AC37}" type="pres">
      <dgm:prSet presAssocID="{F258E51C-A35C-5B4A-9087-A608EE878C6E}" presName="gear2dstNode" presStyleLbl="node1" presStyleIdx="1" presStyleCnt="3"/>
      <dgm:spPr/>
    </dgm:pt>
    <dgm:pt modelId="{0FE67F9C-7BCF-144D-B369-562926179D30}" type="pres">
      <dgm:prSet presAssocID="{B5B54438-CA6E-C84A-9560-9ABF8758FA68}" presName="gear3" presStyleLbl="node1" presStyleIdx="2" presStyleCnt="3"/>
      <dgm:spPr/>
    </dgm:pt>
    <dgm:pt modelId="{6626C81D-F951-6A42-83DB-4EFA58B4595D}" type="pres">
      <dgm:prSet presAssocID="{B5B54438-CA6E-C84A-9560-9ABF8758FA6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AC5BE3A-7109-6543-8074-C2B3C54BF637}" type="pres">
      <dgm:prSet presAssocID="{B5B54438-CA6E-C84A-9560-9ABF8758FA68}" presName="gear3srcNode" presStyleLbl="node1" presStyleIdx="2" presStyleCnt="3"/>
      <dgm:spPr/>
    </dgm:pt>
    <dgm:pt modelId="{C6EF9F3D-E103-3A42-A508-4C58C1024C72}" type="pres">
      <dgm:prSet presAssocID="{B5B54438-CA6E-C84A-9560-9ABF8758FA68}" presName="gear3dstNode" presStyleLbl="node1" presStyleIdx="2" presStyleCnt="3"/>
      <dgm:spPr/>
    </dgm:pt>
    <dgm:pt modelId="{4692868B-5B07-1C4D-8130-416B0CF3482E}" type="pres">
      <dgm:prSet presAssocID="{D65B91F3-50A4-484C-9D31-C649CF14A67F}" presName="connector1" presStyleLbl="sibTrans2D1" presStyleIdx="0" presStyleCnt="3"/>
      <dgm:spPr/>
    </dgm:pt>
    <dgm:pt modelId="{F10571FF-6C6B-B140-AECA-7B7B8DC15C14}" type="pres">
      <dgm:prSet presAssocID="{D7BC099C-3233-5E46-97F5-1E1ECF1E9AAB}" presName="connector2" presStyleLbl="sibTrans2D1" presStyleIdx="1" presStyleCnt="3"/>
      <dgm:spPr/>
    </dgm:pt>
    <dgm:pt modelId="{6F5AACBB-AAAC-3C4B-B19A-DD151041F662}" type="pres">
      <dgm:prSet presAssocID="{EA28FC2D-6C25-F34A-A6A6-8D9B88A3EE3A}" presName="connector3" presStyleLbl="sibTrans2D1" presStyleIdx="2" presStyleCnt="3"/>
      <dgm:spPr/>
    </dgm:pt>
  </dgm:ptLst>
  <dgm:cxnLst>
    <dgm:cxn modelId="{886D950A-9EF3-2B4B-92CE-C2F613C7C4EC}" type="presOf" srcId="{D65B91F3-50A4-484C-9D31-C649CF14A67F}" destId="{4692868B-5B07-1C4D-8130-416B0CF3482E}" srcOrd="0" destOrd="0" presId="urn:microsoft.com/office/officeart/2005/8/layout/gear1"/>
    <dgm:cxn modelId="{68B9BD0D-0B5A-CE4F-BBD8-A42EE799D85D}" type="presOf" srcId="{B5B54438-CA6E-C84A-9560-9ABF8758FA68}" destId="{CAC5BE3A-7109-6543-8074-C2B3C54BF637}" srcOrd="2" destOrd="0" presId="urn:microsoft.com/office/officeart/2005/8/layout/gear1"/>
    <dgm:cxn modelId="{F2A89719-E87D-404B-91D7-6929F13E4709}" srcId="{9BE3F530-5C23-F649-B43A-08083A7D86BB}" destId="{B5B54438-CA6E-C84A-9560-9ABF8758FA68}" srcOrd="2" destOrd="0" parTransId="{DD2B9964-27BC-7E48-B8E9-9345C7F149B0}" sibTransId="{EA28FC2D-6C25-F34A-A6A6-8D9B88A3EE3A}"/>
    <dgm:cxn modelId="{6753382A-7126-E34F-863B-8F15AC3FA8C4}" type="presOf" srcId="{F258E51C-A35C-5B4A-9087-A608EE878C6E}" destId="{B57D63CF-D3E8-9449-AA1A-E15B4F85AC37}" srcOrd="2" destOrd="0" presId="urn:microsoft.com/office/officeart/2005/8/layout/gear1"/>
    <dgm:cxn modelId="{4F8FC02E-8A92-5844-A5CF-8372CEE3906B}" type="presOf" srcId="{B5B54438-CA6E-C84A-9560-9ABF8758FA68}" destId="{0FE67F9C-7BCF-144D-B369-562926179D30}" srcOrd="0" destOrd="0" presId="urn:microsoft.com/office/officeart/2005/8/layout/gear1"/>
    <dgm:cxn modelId="{9F34DD2E-9879-1246-BD44-7B76006905B1}" type="presOf" srcId="{EA28FC2D-6C25-F34A-A6A6-8D9B88A3EE3A}" destId="{6F5AACBB-AAAC-3C4B-B19A-DD151041F662}" srcOrd="0" destOrd="0" presId="urn:microsoft.com/office/officeart/2005/8/layout/gear1"/>
    <dgm:cxn modelId="{559D5D3F-A369-A34E-B058-D64245B966C8}" srcId="{9BE3F530-5C23-F649-B43A-08083A7D86BB}" destId="{1C549623-C3AB-ED4B-B8E0-DCCD811E8A38}" srcOrd="0" destOrd="0" parTransId="{69E63D4A-78B0-DE47-BBD0-59CA7DACFEED}" sibTransId="{D65B91F3-50A4-484C-9D31-C649CF14A67F}"/>
    <dgm:cxn modelId="{A6CD3B82-782B-5148-981E-045EB20DD712}" type="presOf" srcId="{D7BC099C-3233-5E46-97F5-1E1ECF1E9AAB}" destId="{F10571FF-6C6B-B140-AECA-7B7B8DC15C14}" srcOrd="0" destOrd="0" presId="urn:microsoft.com/office/officeart/2005/8/layout/gear1"/>
    <dgm:cxn modelId="{A4B5BA8F-0553-2F4B-B9CB-89426A3E6AC7}" type="presOf" srcId="{B5B54438-CA6E-C84A-9560-9ABF8758FA68}" destId="{C6EF9F3D-E103-3A42-A508-4C58C1024C72}" srcOrd="3" destOrd="0" presId="urn:microsoft.com/office/officeart/2005/8/layout/gear1"/>
    <dgm:cxn modelId="{D8AD10A1-CCF5-A445-B96B-305F3413CE2A}" type="presOf" srcId="{F258E51C-A35C-5B4A-9087-A608EE878C6E}" destId="{835CB2A1-7F27-7044-9370-7BD7519714B8}" srcOrd="0" destOrd="0" presId="urn:microsoft.com/office/officeart/2005/8/layout/gear1"/>
    <dgm:cxn modelId="{F15941AF-8267-CD44-BDAE-46A7042FFCE8}" type="presOf" srcId="{1C549623-C3AB-ED4B-B8E0-DCCD811E8A38}" destId="{7236DCC0-C885-FA4F-A9A3-2F81D9821D6C}" srcOrd="0" destOrd="0" presId="urn:microsoft.com/office/officeart/2005/8/layout/gear1"/>
    <dgm:cxn modelId="{B193ADB9-D1AC-A441-9A1F-6D4E6D78E6A9}" type="presOf" srcId="{9BE3F530-5C23-F649-B43A-08083A7D86BB}" destId="{4D98762C-7232-7649-AB1E-DB4ABE92CE2D}" srcOrd="0" destOrd="0" presId="urn:microsoft.com/office/officeart/2005/8/layout/gear1"/>
    <dgm:cxn modelId="{EEB22DC0-FAD2-5F41-941E-CD6123E38B1F}" srcId="{9BE3F530-5C23-F649-B43A-08083A7D86BB}" destId="{F258E51C-A35C-5B4A-9087-A608EE878C6E}" srcOrd="1" destOrd="0" parTransId="{DBB4E503-BD32-D14A-8F19-A37B03BF21F2}" sibTransId="{D7BC099C-3233-5E46-97F5-1E1ECF1E9AAB}"/>
    <dgm:cxn modelId="{E8CCD7DB-A113-6349-B8A1-97EA292649E6}" type="presOf" srcId="{1C549623-C3AB-ED4B-B8E0-DCCD811E8A38}" destId="{454E7FC2-4AA5-AA4A-B9EC-A4357061E95E}" srcOrd="1" destOrd="0" presId="urn:microsoft.com/office/officeart/2005/8/layout/gear1"/>
    <dgm:cxn modelId="{748D62DE-54BD-E84D-8CEB-5FED4AACC05D}" type="presOf" srcId="{1C549623-C3AB-ED4B-B8E0-DCCD811E8A38}" destId="{0CFDC3B7-6567-4C43-B5D4-06E62C1E7700}" srcOrd="2" destOrd="0" presId="urn:microsoft.com/office/officeart/2005/8/layout/gear1"/>
    <dgm:cxn modelId="{88F12BE3-40CE-324C-A603-978F2DEBF18F}" type="presOf" srcId="{F258E51C-A35C-5B4A-9087-A608EE878C6E}" destId="{1D1BDB78-17DE-A34F-AD78-9F54B2D3B8CC}" srcOrd="1" destOrd="0" presId="urn:microsoft.com/office/officeart/2005/8/layout/gear1"/>
    <dgm:cxn modelId="{6CB9A3F7-BCAE-AC4E-AC77-8937BA79C331}" type="presOf" srcId="{B5B54438-CA6E-C84A-9560-9ABF8758FA68}" destId="{6626C81D-F951-6A42-83DB-4EFA58B4595D}" srcOrd="1" destOrd="0" presId="urn:microsoft.com/office/officeart/2005/8/layout/gear1"/>
    <dgm:cxn modelId="{25D47A9E-77F4-2447-9569-6BD6EE80771F}" type="presParOf" srcId="{4D98762C-7232-7649-AB1E-DB4ABE92CE2D}" destId="{7236DCC0-C885-FA4F-A9A3-2F81D9821D6C}" srcOrd="0" destOrd="0" presId="urn:microsoft.com/office/officeart/2005/8/layout/gear1"/>
    <dgm:cxn modelId="{614F1E3B-45BA-504D-BA46-C5FF03C68876}" type="presParOf" srcId="{4D98762C-7232-7649-AB1E-DB4ABE92CE2D}" destId="{454E7FC2-4AA5-AA4A-B9EC-A4357061E95E}" srcOrd="1" destOrd="0" presId="urn:microsoft.com/office/officeart/2005/8/layout/gear1"/>
    <dgm:cxn modelId="{EF2FD60C-C324-1B4F-A567-5FCE02CA7C9E}" type="presParOf" srcId="{4D98762C-7232-7649-AB1E-DB4ABE92CE2D}" destId="{0CFDC3B7-6567-4C43-B5D4-06E62C1E7700}" srcOrd="2" destOrd="0" presId="urn:microsoft.com/office/officeart/2005/8/layout/gear1"/>
    <dgm:cxn modelId="{E5BD5EEF-1FD5-A24C-BFD9-CD4FA1E279C8}" type="presParOf" srcId="{4D98762C-7232-7649-AB1E-DB4ABE92CE2D}" destId="{835CB2A1-7F27-7044-9370-7BD7519714B8}" srcOrd="3" destOrd="0" presId="urn:microsoft.com/office/officeart/2005/8/layout/gear1"/>
    <dgm:cxn modelId="{657958A6-124E-9F4E-AC84-EF119D793C69}" type="presParOf" srcId="{4D98762C-7232-7649-AB1E-DB4ABE92CE2D}" destId="{1D1BDB78-17DE-A34F-AD78-9F54B2D3B8CC}" srcOrd="4" destOrd="0" presId="urn:microsoft.com/office/officeart/2005/8/layout/gear1"/>
    <dgm:cxn modelId="{6367F9BD-05CD-AE4B-BC20-61A12898F997}" type="presParOf" srcId="{4D98762C-7232-7649-AB1E-DB4ABE92CE2D}" destId="{B57D63CF-D3E8-9449-AA1A-E15B4F85AC37}" srcOrd="5" destOrd="0" presId="urn:microsoft.com/office/officeart/2005/8/layout/gear1"/>
    <dgm:cxn modelId="{408B45BB-9458-884E-BD1F-50DD1C33785A}" type="presParOf" srcId="{4D98762C-7232-7649-AB1E-DB4ABE92CE2D}" destId="{0FE67F9C-7BCF-144D-B369-562926179D30}" srcOrd="6" destOrd="0" presId="urn:microsoft.com/office/officeart/2005/8/layout/gear1"/>
    <dgm:cxn modelId="{21A8F627-7649-D642-87CF-DB5B45585B70}" type="presParOf" srcId="{4D98762C-7232-7649-AB1E-DB4ABE92CE2D}" destId="{6626C81D-F951-6A42-83DB-4EFA58B4595D}" srcOrd="7" destOrd="0" presId="urn:microsoft.com/office/officeart/2005/8/layout/gear1"/>
    <dgm:cxn modelId="{D75C9DEF-7F8A-7241-95AE-B638963EAE9D}" type="presParOf" srcId="{4D98762C-7232-7649-AB1E-DB4ABE92CE2D}" destId="{CAC5BE3A-7109-6543-8074-C2B3C54BF637}" srcOrd="8" destOrd="0" presId="urn:microsoft.com/office/officeart/2005/8/layout/gear1"/>
    <dgm:cxn modelId="{1E0BE186-372F-1E4C-844E-1D7BD9DDD63A}" type="presParOf" srcId="{4D98762C-7232-7649-AB1E-DB4ABE92CE2D}" destId="{C6EF9F3D-E103-3A42-A508-4C58C1024C72}" srcOrd="9" destOrd="0" presId="urn:microsoft.com/office/officeart/2005/8/layout/gear1"/>
    <dgm:cxn modelId="{395F9C5E-F3D5-3D4E-BF4D-CFFCC31F6803}" type="presParOf" srcId="{4D98762C-7232-7649-AB1E-DB4ABE92CE2D}" destId="{4692868B-5B07-1C4D-8130-416B0CF3482E}" srcOrd="10" destOrd="0" presId="urn:microsoft.com/office/officeart/2005/8/layout/gear1"/>
    <dgm:cxn modelId="{A6BE3929-C4C2-A848-A609-9A53C3979DA7}" type="presParOf" srcId="{4D98762C-7232-7649-AB1E-DB4ABE92CE2D}" destId="{F10571FF-6C6B-B140-AECA-7B7B8DC15C14}" srcOrd="11" destOrd="0" presId="urn:microsoft.com/office/officeart/2005/8/layout/gear1"/>
    <dgm:cxn modelId="{2F80DCFD-462A-A244-AF5D-0267514ADE59}" type="presParOf" srcId="{4D98762C-7232-7649-AB1E-DB4ABE92CE2D}" destId="{6F5AACBB-AAAC-3C4B-B19A-DD151041F66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40232F-0A56-4E43-9744-944C206885AE}" type="doc">
      <dgm:prSet loTypeId="urn:microsoft.com/office/officeart/2005/8/layout/gear1" loCatId="process" qsTypeId="urn:microsoft.com/office/officeart/2005/8/quickstyle/simple2" qsCatId="simple" csTypeId="urn:microsoft.com/office/officeart/2005/8/colors/colorful5" csCatId="colorful" phldr="1"/>
      <dgm:spPr/>
    </dgm:pt>
    <dgm:pt modelId="{F260B931-7DB7-4D53-8D34-8E735E213610}">
      <dgm:prSet phldrT="[文字]" custT="1"/>
      <dgm:spPr/>
      <dgm:t>
        <a:bodyPr/>
        <a:lstStyle/>
        <a:p>
          <a:r>
            <a:rPr lang="zh-TW" altLang="en-US" sz="1800" dirty="0"/>
            <a:t>學習者中心</a:t>
          </a:r>
        </a:p>
      </dgm:t>
    </dgm:pt>
    <dgm:pt modelId="{8CA766FF-7988-4849-B6C4-96A343BDBEFE}" type="parTrans" cxnId="{68A31CC9-207A-47BF-BB5A-1C208000CD1B}">
      <dgm:prSet/>
      <dgm:spPr/>
      <dgm:t>
        <a:bodyPr/>
        <a:lstStyle/>
        <a:p>
          <a:endParaRPr lang="zh-TW" altLang="en-US"/>
        </a:p>
      </dgm:t>
    </dgm:pt>
    <dgm:pt modelId="{6CB52F0D-0680-4728-881B-EE532CCB95CB}" type="sibTrans" cxnId="{68A31CC9-207A-47BF-BB5A-1C208000CD1B}">
      <dgm:prSet/>
      <dgm:spPr/>
      <dgm:t>
        <a:bodyPr/>
        <a:lstStyle/>
        <a:p>
          <a:endParaRPr lang="zh-TW" altLang="en-US"/>
        </a:p>
      </dgm:t>
    </dgm:pt>
    <dgm:pt modelId="{EA91E71F-DDC8-49D5-8D48-EF0C5B089E82}">
      <dgm:prSet phldrT="[文字]" custT="1"/>
      <dgm:spPr/>
      <dgm:t>
        <a:bodyPr/>
        <a:lstStyle/>
        <a:p>
          <a:r>
            <a:rPr lang="zh-TW" altLang="en-US" sz="1400" dirty="0">
              <a:solidFill>
                <a:schemeClr val="tx1"/>
              </a:solidFill>
            </a:rPr>
            <a:t>經驗知識</a:t>
          </a:r>
          <a:r>
            <a:rPr lang="en-US" altLang="zh-TW" sz="1400" dirty="0">
              <a:solidFill>
                <a:schemeClr val="tx1"/>
              </a:solidFill>
            </a:rPr>
            <a:t>+</a:t>
          </a:r>
          <a:r>
            <a:rPr lang="zh-TW" altLang="en-US" sz="1400" dirty="0">
              <a:solidFill>
                <a:schemeClr val="tx1"/>
              </a:solidFill>
            </a:rPr>
            <a:t>系統知識</a:t>
          </a:r>
        </a:p>
      </dgm:t>
    </dgm:pt>
    <dgm:pt modelId="{A8B66180-11C1-42BE-B03C-470B1942B19A}" type="parTrans" cxnId="{8D89AAED-EDB1-4396-9FB7-0EBF28984ED4}">
      <dgm:prSet/>
      <dgm:spPr/>
      <dgm:t>
        <a:bodyPr/>
        <a:lstStyle/>
        <a:p>
          <a:endParaRPr lang="zh-TW" altLang="en-US"/>
        </a:p>
      </dgm:t>
    </dgm:pt>
    <dgm:pt modelId="{2E65EA01-5970-49AB-8C9E-D8A6913381C6}" type="sibTrans" cxnId="{8D89AAED-EDB1-4396-9FB7-0EBF28984ED4}">
      <dgm:prSet/>
      <dgm:spPr/>
      <dgm:t>
        <a:bodyPr/>
        <a:lstStyle/>
        <a:p>
          <a:endParaRPr lang="zh-TW" altLang="en-US"/>
        </a:p>
      </dgm:t>
    </dgm:pt>
    <dgm:pt modelId="{9DAB9C5C-F29B-40ED-8A6A-D5CB3A5527D5}">
      <dgm:prSet phldrT="[文字]" custT="1"/>
      <dgm:spPr/>
      <dgm:t>
        <a:bodyPr/>
        <a:lstStyle/>
        <a:p>
          <a:r>
            <a:rPr lang="zh-TW" altLang="en-US" sz="1600" dirty="0"/>
            <a:t>內在</a:t>
          </a:r>
          <a:endParaRPr lang="en-US" altLang="zh-TW" sz="1600" dirty="0"/>
        </a:p>
        <a:p>
          <a:r>
            <a:rPr lang="zh-TW" altLang="en-US" sz="1600" dirty="0"/>
            <a:t>動機</a:t>
          </a:r>
        </a:p>
      </dgm:t>
    </dgm:pt>
    <dgm:pt modelId="{19EBE56D-BC1F-43FF-AB92-FA4134CAAF65}" type="parTrans" cxnId="{67621386-98BB-4523-B6BB-40E28E271EA9}">
      <dgm:prSet/>
      <dgm:spPr/>
      <dgm:t>
        <a:bodyPr/>
        <a:lstStyle/>
        <a:p>
          <a:endParaRPr lang="zh-TW" altLang="en-US"/>
        </a:p>
      </dgm:t>
    </dgm:pt>
    <dgm:pt modelId="{A19BA39B-C5A2-4E2D-8C33-759DE25ADC31}" type="sibTrans" cxnId="{67621386-98BB-4523-B6BB-40E28E271EA9}">
      <dgm:prSet/>
      <dgm:spPr/>
      <dgm:t>
        <a:bodyPr/>
        <a:lstStyle/>
        <a:p>
          <a:endParaRPr lang="zh-TW" altLang="en-US"/>
        </a:p>
      </dgm:t>
    </dgm:pt>
    <dgm:pt modelId="{DFB807BC-CAE7-410A-A00F-1D589C153665}" type="pres">
      <dgm:prSet presAssocID="{6340232F-0A56-4E43-9744-944C206885A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970F8-F90F-46C0-B552-927A50C3ADE0}" type="pres">
      <dgm:prSet presAssocID="{F260B931-7DB7-4D53-8D34-8E735E213610}" presName="gear1" presStyleLbl="node1" presStyleIdx="0" presStyleCnt="3">
        <dgm:presLayoutVars>
          <dgm:chMax val="1"/>
          <dgm:bulletEnabled val="1"/>
        </dgm:presLayoutVars>
      </dgm:prSet>
      <dgm:spPr/>
    </dgm:pt>
    <dgm:pt modelId="{A1877AA1-30A2-447F-9CA5-EE4031CE51F7}" type="pres">
      <dgm:prSet presAssocID="{F260B931-7DB7-4D53-8D34-8E735E213610}" presName="gear1srcNode" presStyleLbl="node1" presStyleIdx="0" presStyleCnt="3"/>
      <dgm:spPr/>
    </dgm:pt>
    <dgm:pt modelId="{5CDEDB27-4C1B-4697-BE13-2436AA16704A}" type="pres">
      <dgm:prSet presAssocID="{F260B931-7DB7-4D53-8D34-8E735E213610}" presName="gear1dstNode" presStyleLbl="node1" presStyleIdx="0" presStyleCnt="3"/>
      <dgm:spPr/>
    </dgm:pt>
    <dgm:pt modelId="{29C6456B-B51B-493D-A13E-B8F8D0811903}" type="pres">
      <dgm:prSet presAssocID="{EA91E71F-DDC8-49D5-8D48-EF0C5B089E82}" presName="gear2" presStyleLbl="node1" presStyleIdx="1" presStyleCnt="3" custScaleX="148514" custScaleY="136504" custLinFactNeighborX="-11248">
        <dgm:presLayoutVars>
          <dgm:chMax val="1"/>
          <dgm:bulletEnabled val="1"/>
        </dgm:presLayoutVars>
      </dgm:prSet>
      <dgm:spPr/>
    </dgm:pt>
    <dgm:pt modelId="{1B52F843-46F6-4C9F-A44C-751F6BF8A75C}" type="pres">
      <dgm:prSet presAssocID="{EA91E71F-DDC8-49D5-8D48-EF0C5B089E82}" presName="gear2srcNode" presStyleLbl="node1" presStyleIdx="1" presStyleCnt="3"/>
      <dgm:spPr/>
    </dgm:pt>
    <dgm:pt modelId="{D2FD5B1A-5264-4704-9F9C-32C94B43B45D}" type="pres">
      <dgm:prSet presAssocID="{EA91E71F-DDC8-49D5-8D48-EF0C5B089E82}" presName="gear2dstNode" presStyleLbl="node1" presStyleIdx="1" presStyleCnt="3"/>
      <dgm:spPr/>
    </dgm:pt>
    <dgm:pt modelId="{092EDEA0-E6F7-4298-A15F-CA7A5E109921}" type="pres">
      <dgm:prSet presAssocID="{9DAB9C5C-F29B-40ED-8A6A-D5CB3A5527D5}" presName="gear3" presStyleLbl="node1" presStyleIdx="2" presStyleCnt="3" custLinFactNeighborX="6674" custLinFactNeighborY="-4354"/>
      <dgm:spPr/>
    </dgm:pt>
    <dgm:pt modelId="{21A5079E-18C7-40C9-9D08-EFD04F060E0F}" type="pres">
      <dgm:prSet presAssocID="{9DAB9C5C-F29B-40ED-8A6A-D5CB3A5527D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02910AFD-C8CF-43D4-9F29-2BA743C01994}" type="pres">
      <dgm:prSet presAssocID="{9DAB9C5C-F29B-40ED-8A6A-D5CB3A5527D5}" presName="gear3srcNode" presStyleLbl="node1" presStyleIdx="2" presStyleCnt="3"/>
      <dgm:spPr/>
    </dgm:pt>
    <dgm:pt modelId="{147FED40-4F3F-470E-B68E-A0B0B39DFDAA}" type="pres">
      <dgm:prSet presAssocID="{9DAB9C5C-F29B-40ED-8A6A-D5CB3A5527D5}" presName="gear3dstNode" presStyleLbl="node1" presStyleIdx="2" presStyleCnt="3"/>
      <dgm:spPr/>
    </dgm:pt>
    <dgm:pt modelId="{C92111E4-F8F9-4E1C-A15A-0C93A679A40D}" type="pres">
      <dgm:prSet presAssocID="{6CB52F0D-0680-4728-881B-EE532CCB95CB}" presName="connector1" presStyleLbl="sibTrans2D1" presStyleIdx="0" presStyleCnt="3"/>
      <dgm:spPr/>
    </dgm:pt>
    <dgm:pt modelId="{4B22C54C-21CB-4FE4-9597-CA021118D1D4}" type="pres">
      <dgm:prSet presAssocID="{2E65EA01-5970-49AB-8C9E-D8A6913381C6}" presName="connector2" presStyleLbl="sibTrans2D1" presStyleIdx="1" presStyleCnt="3" custLinFactNeighborX="-34216" custLinFactNeighborY="-3405"/>
      <dgm:spPr/>
    </dgm:pt>
    <dgm:pt modelId="{41798028-DC2A-4E65-9C5D-8BF8219B9DBF}" type="pres">
      <dgm:prSet presAssocID="{A19BA39B-C5A2-4E2D-8C33-759DE25ADC31}" presName="connector3" presStyleLbl="sibTrans2D1" presStyleIdx="2" presStyleCnt="3" custLinFactNeighborX="7778" custLinFactNeighborY="-18369"/>
      <dgm:spPr/>
    </dgm:pt>
  </dgm:ptLst>
  <dgm:cxnLst>
    <dgm:cxn modelId="{3E093F33-7AA7-FE43-AFD2-9FED3871BF16}" type="presOf" srcId="{EA91E71F-DDC8-49D5-8D48-EF0C5B089E82}" destId="{29C6456B-B51B-493D-A13E-B8F8D0811903}" srcOrd="0" destOrd="0" presId="urn:microsoft.com/office/officeart/2005/8/layout/gear1"/>
    <dgm:cxn modelId="{680E6B45-41C5-5345-AD1C-9F6316CAFF2F}" type="presOf" srcId="{2E65EA01-5970-49AB-8C9E-D8A6913381C6}" destId="{4B22C54C-21CB-4FE4-9597-CA021118D1D4}" srcOrd="0" destOrd="0" presId="urn:microsoft.com/office/officeart/2005/8/layout/gear1"/>
    <dgm:cxn modelId="{0554C846-57A9-8246-8BF1-660A68E88B54}" type="presOf" srcId="{A19BA39B-C5A2-4E2D-8C33-759DE25ADC31}" destId="{41798028-DC2A-4E65-9C5D-8BF8219B9DBF}" srcOrd="0" destOrd="0" presId="urn:microsoft.com/office/officeart/2005/8/layout/gear1"/>
    <dgm:cxn modelId="{B9283C5C-9A5A-0D40-8A3D-A5B007FE04DB}" type="presOf" srcId="{EA91E71F-DDC8-49D5-8D48-EF0C5B089E82}" destId="{D2FD5B1A-5264-4704-9F9C-32C94B43B45D}" srcOrd="2" destOrd="0" presId="urn:microsoft.com/office/officeart/2005/8/layout/gear1"/>
    <dgm:cxn modelId="{C9FFE261-4063-0A45-9C37-148C273185CB}" type="presOf" srcId="{EA91E71F-DDC8-49D5-8D48-EF0C5B089E82}" destId="{1B52F843-46F6-4C9F-A44C-751F6BF8A75C}" srcOrd="1" destOrd="0" presId="urn:microsoft.com/office/officeart/2005/8/layout/gear1"/>
    <dgm:cxn modelId="{301DBD6D-6F2E-A548-A8A7-46310540907E}" type="presOf" srcId="{F260B931-7DB7-4D53-8D34-8E735E213610}" destId="{EA1970F8-F90F-46C0-B552-927A50C3ADE0}" srcOrd="0" destOrd="0" presId="urn:microsoft.com/office/officeart/2005/8/layout/gear1"/>
    <dgm:cxn modelId="{8BF14776-58B0-D840-9A68-2BDC98D29C46}" type="presOf" srcId="{9DAB9C5C-F29B-40ED-8A6A-D5CB3A5527D5}" destId="{147FED40-4F3F-470E-B68E-A0B0B39DFDAA}" srcOrd="3" destOrd="0" presId="urn:microsoft.com/office/officeart/2005/8/layout/gear1"/>
    <dgm:cxn modelId="{67621386-98BB-4523-B6BB-40E28E271EA9}" srcId="{6340232F-0A56-4E43-9744-944C206885AE}" destId="{9DAB9C5C-F29B-40ED-8A6A-D5CB3A5527D5}" srcOrd="2" destOrd="0" parTransId="{19EBE56D-BC1F-43FF-AB92-FA4134CAAF65}" sibTransId="{A19BA39B-C5A2-4E2D-8C33-759DE25ADC31}"/>
    <dgm:cxn modelId="{235103A9-7499-E847-9B6A-E8ED372065DD}" type="presOf" srcId="{9DAB9C5C-F29B-40ED-8A6A-D5CB3A5527D5}" destId="{092EDEA0-E6F7-4298-A15F-CA7A5E109921}" srcOrd="0" destOrd="0" presId="urn:microsoft.com/office/officeart/2005/8/layout/gear1"/>
    <dgm:cxn modelId="{68A31CC9-207A-47BF-BB5A-1C208000CD1B}" srcId="{6340232F-0A56-4E43-9744-944C206885AE}" destId="{F260B931-7DB7-4D53-8D34-8E735E213610}" srcOrd="0" destOrd="0" parTransId="{8CA766FF-7988-4849-B6C4-96A343BDBEFE}" sibTransId="{6CB52F0D-0680-4728-881B-EE532CCB95CB}"/>
    <dgm:cxn modelId="{5E5D3BD1-8BD3-6F45-9344-B9B09C884943}" type="presOf" srcId="{6340232F-0A56-4E43-9744-944C206885AE}" destId="{DFB807BC-CAE7-410A-A00F-1D589C153665}" srcOrd="0" destOrd="0" presId="urn:microsoft.com/office/officeart/2005/8/layout/gear1"/>
    <dgm:cxn modelId="{D58CE5D4-8BB3-944B-96D5-99553CB582F4}" type="presOf" srcId="{6CB52F0D-0680-4728-881B-EE532CCB95CB}" destId="{C92111E4-F8F9-4E1C-A15A-0C93A679A40D}" srcOrd="0" destOrd="0" presId="urn:microsoft.com/office/officeart/2005/8/layout/gear1"/>
    <dgm:cxn modelId="{48FA6EDB-D03D-7748-AAFC-59553846286B}" type="presOf" srcId="{F260B931-7DB7-4D53-8D34-8E735E213610}" destId="{A1877AA1-30A2-447F-9CA5-EE4031CE51F7}" srcOrd="1" destOrd="0" presId="urn:microsoft.com/office/officeart/2005/8/layout/gear1"/>
    <dgm:cxn modelId="{DC63E1E8-889E-C548-A35C-157039FC6A36}" type="presOf" srcId="{9DAB9C5C-F29B-40ED-8A6A-D5CB3A5527D5}" destId="{21A5079E-18C7-40C9-9D08-EFD04F060E0F}" srcOrd="1" destOrd="0" presId="urn:microsoft.com/office/officeart/2005/8/layout/gear1"/>
    <dgm:cxn modelId="{8D89AAED-EDB1-4396-9FB7-0EBF28984ED4}" srcId="{6340232F-0A56-4E43-9744-944C206885AE}" destId="{EA91E71F-DDC8-49D5-8D48-EF0C5B089E82}" srcOrd="1" destOrd="0" parTransId="{A8B66180-11C1-42BE-B03C-470B1942B19A}" sibTransId="{2E65EA01-5970-49AB-8C9E-D8A6913381C6}"/>
    <dgm:cxn modelId="{C2B643F3-92FE-7D4C-80C8-DACD9DCB576F}" type="presOf" srcId="{9DAB9C5C-F29B-40ED-8A6A-D5CB3A5527D5}" destId="{02910AFD-C8CF-43D4-9F29-2BA743C01994}" srcOrd="2" destOrd="0" presId="urn:microsoft.com/office/officeart/2005/8/layout/gear1"/>
    <dgm:cxn modelId="{4AA6FEF3-D432-3941-977A-5D8C54378B13}" type="presOf" srcId="{F260B931-7DB7-4D53-8D34-8E735E213610}" destId="{5CDEDB27-4C1B-4697-BE13-2436AA16704A}" srcOrd="2" destOrd="0" presId="urn:microsoft.com/office/officeart/2005/8/layout/gear1"/>
    <dgm:cxn modelId="{032F116B-9B37-8E44-A1C5-B53177672EB3}" type="presParOf" srcId="{DFB807BC-CAE7-410A-A00F-1D589C153665}" destId="{EA1970F8-F90F-46C0-B552-927A50C3ADE0}" srcOrd="0" destOrd="0" presId="urn:microsoft.com/office/officeart/2005/8/layout/gear1"/>
    <dgm:cxn modelId="{D2EDD417-279C-1D43-A65A-6E6D13EB4A4E}" type="presParOf" srcId="{DFB807BC-CAE7-410A-A00F-1D589C153665}" destId="{A1877AA1-30A2-447F-9CA5-EE4031CE51F7}" srcOrd="1" destOrd="0" presId="urn:microsoft.com/office/officeart/2005/8/layout/gear1"/>
    <dgm:cxn modelId="{7EC618BE-114D-4B43-BA05-17A92C3D5BB3}" type="presParOf" srcId="{DFB807BC-CAE7-410A-A00F-1D589C153665}" destId="{5CDEDB27-4C1B-4697-BE13-2436AA16704A}" srcOrd="2" destOrd="0" presId="urn:microsoft.com/office/officeart/2005/8/layout/gear1"/>
    <dgm:cxn modelId="{E38992B2-B012-D246-AFE5-6E7A1BBAEF76}" type="presParOf" srcId="{DFB807BC-CAE7-410A-A00F-1D589C153665}" destId="{29C6456B-B51B-493D-A13E-B8F8D0811903}" srcOrd="3" destOrd="0" presId="urn:microsoft.com/office/officeart/2005/8/layout/gear1"/>
    <dgm:cxn modelId="{40FBD268-9996-974D-9FF0-0C26C01F02F4}" type="presParOf" srcId="{DFB807BC-CAE7-410A-A00F-1D589C153665}" destId="{1B52F843-46F6-4C9F-A44C-751F6BF8A75C}" srcOrd="4" destOrd="0" presId="urn:microsoft.com/office/officeart/2005/8/layout/gear1"/>
    <dgm:cxn modelId="{D25BED86-A7A6-B143-A550-1215E533F94A}" type="presParOf" srcId="{DFB807BC-CAE7-410A-A00F-1D589C153665}" destId="{D2FD5B1A-5264-4704-9F9C-32C94B43B45D}" srcOrd="5" destOrd="0" presId="urn:microsoft.com/office/officeart/2005/8/layout/gear1"/>
    <dgm:cxn modelId="{9E2BC2A3-8429-F64B-8403-2F79438A9324}" type="presParOf" srcId="{DFB807BC-CAE7-410A-A00F-1D589C153665}" destId="{092EDEA0-E6F7-4298-A15F-CA7A5E109921}" srcOrd="6" destOrd="0" presId="urn:microsoft.com/office/officeart/2005/8/layout/gear1"/>
    <dgm:cxn modelId="{00E686D3-3E49-B746-BEC2-547539C266C7}" type="presParOf" srcId="{DFB807BC-CAE7-410A-A00F-1D589C153665}" destId="{21A5079E-18C7-40C9-9D08-EFD04F060E0F}" srcOrd="7" destOrd="0" presId="urn:microsoft.com/office/officeart/2005/8/layout/gear1"/>
    <dgm:cxn modelId="{B73B44A6-C0AB-2C45-8D3C-E417ECA846AD}" type="presParOf" srcId="{DFB807BC-CAE7-410A-A00F-1D589C153665}" destId="{02910AFD-C8CF-43D4-9F29-2BA743C01994}" srcOrd="8" destOrd="0" presId="urn:microsoft.com/office/officeart/2005/8/layout/gear1"/>
    <dgm:cxn modelId="{CFA3D7E9-055D-A145-A1C4-1B071F325A9C}" type="presParOf" srcId="{DFB807BC-CAE7-410A-A00F-1D589C153665}" destId="{147FED40-4F3F-470E-B68E-A0B0B39DFDAA}" srcOrd="9" destOrd="0" presId="urn:microsoft.com/office/officeart/2005/8/layout/gear1"/>
    <dgm:cxn modelId="{22B24103-0A4E-354A-9944-D92997B6FF3C}" type="presParOf" srcId="{DFB807BC-CAE7-410A-A00F-1D589C153665}" destId="{C92111E4-F8F9-4E1C-A15A-0C93A679A40D}" srcOrd="10" destOrd="0" presId="urn:microsoft.com/office/officeart/2005/8/layout/gear1"/>
    <dgm:cxn modelId="{FC86DADA-16CE-0F4A-AAE6-A15AAEFEC7EB}" type="presParOf" srcId="{DFB807BC-CAE7-410A-A00F-1D589C153665}" destId="{4B22C54C-21CB-4FE4-9597-CA021118D1D4}" srcOrd="11" destOrd="0" presId="urn:microsoft.com/office/officeart/2005/8/layout/gear1"/>
    <dgm:cxn modelId="{987D64F0-231F-9845-A002-F82F3E5FBDF0}" type="presParOf" srcId="{DFB807BC-CAE7-410A-A00F-1D589C153665}" destId="{41798028-DC2A-4E65-9C5D-8BF8219B9DB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A8E666-C0FF-D448-B241-8D9FF9991882}">
      <dsp:nvSpPr>
        <dsp:cNvPr id="0" name=""/>
        <dsp:cNvSpPr/>
      </dsp:nvSpPr>
      <dsp:spPr>
        <a:xfrm>
          <a:off x="4154328" y="42802"/>
          <a:ext cx="2054542" cy="205454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想要開展能力</a:t>
          </a:r>
        </a:p>
      </dsp:txBody>
      <dsp:txXfrm>
        <a:off x="4428267" y="402347"/>
        <a:ext cx="1506664" cy="924543"/>
      </dsp:txXfrm>
    </dsp:sp>
    <dsp:sp modelId="{900BAC9F-DB2D-C74D-89A7-A23C9A8D3693}">
      <dsp:nvSpPr>
        <dsp:cNvPr id="0" name=""/>
        <dsp:cNvSpPr/>
      </dsp:nvSpPr>
      <dsp:spPr>
        <a:xfrm>
          <a:off x="4895676" y="1326891"/>
          <a:ext cx="2054542" cy="2054542"/>
        </a:xfrm>
        <a:prstGeom prst="ellipse">
          <a:avLst/>
        </a:prstGeom>
        <a:solidFill>
          <a:schemeClr val="accent5">
            <a:alpha val="50000"/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想要完成自我實現</a:t>
          </a:r>
        </a:p>
      </dsp:txBody>
      <dsp:txXfrm>
        <a:off x="5524023" y="1857648"/>
        <a:ext cx="1232725" cy="1129998"/>
      </dsp:txXfrm>
    </dsp:sp>
    <dsp:sp modelId="{A9C2D982-0B5C-A24F-A4FF-9065A10543EB}">
      <dsp:nvSpPr>
        <dsp:cNvPr id="0" name=""/>
        <dsp:cNvSpPr/>
      </dsp:nvSpPr>
      <dsp:spPr>
        <a:xfrm>
          <a:off x="3412981" y="1326891"/>
          <a:ext cx="2054542" cy="2054542"/>
        </a:xfrm>
        <a:prstGeom prst="ellipse">
          <a:avLst/>
        </a:prstGeom>
        <a:solidFill>
          <a:schemeClr val="accent5">
            <a:alpha val="50000"/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kern="1200" dirty="0"/>
            <a:t>想要適應環境</a:t>
          </a:r>
        </a:p>
      </dsp:txBody>
      <dsp:txXfrm>
        <a:off x="3606450" y="1857648"/>
        <a:ext cx="1232725" cy="112999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F7726-7106-4034-B25A-3631AD2793E4}">
      <dsp:nvSpPr>
        <dsp:cNvPr id="0" name=""/>
        <dsp:cNvSpPr/>
      </dsp:nvSpPr>
      <dsp:spPr>
        <a:xfrm>
          <a:off x="1072809" y="1317873"/>
          <a:ext cx="1311212" cy="131121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體驗學習</a:t>
          </a:r>
        </a:p>
      </dsp:txBody>
      <dsp:txXfrm>
        <a:off x="1336421" y="1625018"/>
        <a:ext cx="783988" cy="673990"/>
      </dsp:txXfrm>
    </dsp:sp>
    <dsp:sp modelId="{5D8349D8-5F50-4938-AD9B-C4D146ED5843}">
      <dsp:nvSpPr>
        <dsp:cNvPr id="0" name=""/>
        <dsp:cNvSpPr/>
      </dsp:nvSpPr>
      <dsp:spPr>
        <a:xfrm>
          <a:off x="309922" y="1007951"/>
          <a:ext cx="953608" cy="95360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多元智能</a:t>
          </a:r>
        </a:p>
      </dsp:txBody>
      <dsp:txXfrm>
        <a:off x="549996" y="1249476"/>
        <a:ext cx="473460" cy="470558"/>
      </dsp:txXfrm>
    </dsp:sp>
    <dsp:sp modelId="{A422D489-B9E9-4B4E-9323-CB0CCCC4D627}">
      <dsp:nvSpPr>
        <dsp:cNvPr id="0" name=""/>
        <dsp:cNvSpPr/>
      </dsp:nvSpPr>
      <dsp:spPr>
        <a:xfrm rot="20700000">
          <a:off x="844041" y="350058"/>
          <a:ext cx="934341" cy="934341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自主學習</a:t>
          </a:r>
        </a:p>
      </dsp:txBody>
      <dsp:txXfrm rot="-20700000">
        <a:off x="1048969" y="554986"/>
        <a:ext cx="524484" cy="524484"/>
      </dsp:txXfrm>
    </dsp:sp>
    <dsp:sp modelId="{940363FC-E552-4840-B16C-8F191EFC7030}">
      <dsp:nvSpPr>
        <dsp:cNvPr id="0" name=""/>
        <dsp:cNvSpPr/>
      </dsp:nvSpPr>
      <dsp:spPr>
        <a:xfrm>
          <a:off x="953351" y="1130380"/>
          <a:ext cx="1678351" cy="1678351"/>
        </a:xfrm>
        <a:prstGeom prst="circularArrow">
          <a:avLst>
            <a:gd name="adj1" fmla="val 4687"/>
            <a:gd name="adj2" fmla="val 299029"/>
            <a:gd name="adj3" fmla="val 2447768"/>
            <a:gd name="adj4" fmla="val 16017386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16A5C9-7757-4E7B-ACBD-AA2D0377FF8B}">
      <dsp:nvSpPr>
        <dsp:cNvPr id="0" name=""/>
        <dsp:cNvSpPr/>
      </dsp:nvSpPr>
      <dsp:spPr>
        <a:xfrm>
          <a:off x="141040" y="804722"/>
          <a:ext cx="1219427" cy="12194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B2A5506-86A8-47E3-BAF9-5A2BFF0B1EF2}">
      <dsp:nvSpPr>
        <dsp:cNvPr id="0" name=""/>
        <dsp:cNvSpPr/>
      </dsp:nvSpPr>
      <dsp:spPr>
        <a:xfrm>
          <a:off x="627918" y="153171"/>
          <a:ext cx="1314788" cy="131478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3813E-7188-4190-A203-F9AB2E55C8B4}">
      <dsp:nvSpPr>
        <dsp:cNvPr id="0" name=""/>
        <dsp:cNvSpPr/>
      </dsp:nvSpPr>
      <dsp:spPr>
        <a:xfrm>
          <a:off x="1045016" y="1401971"/>
          <a:ext cx="1277241" cy="1277241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統整課程</a:t>
          </a:r>
        </a:p>
      </dsp:txBody>
      <dsp:txXfrm>
        <a:off x="1301798" y="1701159"/>
        <a:ext cx="763677" cy="656528"/>
      </dsp:txXfrm>
    </dsp:sp>
    <dsp:sp modelId="{B6A6D129-09AD-4148-9103-5E567A12AF10}">
      <dsp:nvSpPr>
        <dsp:cNvPr id="0" name=""/>
        <dsp:cNvSpPr/>
      </dsp:nvSpPr>
      <dsp:spPr>
        <a:xfrm>
          <a:off x="301893" y="1100077"/>
          <a:ext cx="928903" cy="928903"/>
        </a:xfrm>
        <a:prstGeom prst="gear6">
          <a:avLst/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多元評量</a:t>
          </a:r>
        </a:p>
      </dsp:txBody>
      <dsp:txXfrm>
        <a:off x="535747" y="1335345"/>
        <a:ext cx="461195" cy="458367"/>
      </dsp:txXfrm>
    </dsp:sp>
    <dsp:sp modelId="{1C50110B-23D9-4065-AF82-CFD8CB87D3AF}">
      <dsp:nvSpPr>
        <dsp:cNvPr id="0" name=""/>
        <dsp:cNvSpPr/>
      </dsp:nvSpPr>
      <dsp:spPr>
        <a:xfrm rot="20700000">
          <a:off x="822174" y="459229"/>
          <a:ext cx="910135" cy="910135"/>
        </a:xfrm>
        <a:prstGeom prst="gear6">
          <a:avLst/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專案研究</a:t>
          </a:r>
        </a:p>
      </dsp:txBody>
      <dsp:txXfrm rot="-20700000">
        <a:off x="1021793" y="658848"/>
        <a:ext cx="510896" cy="510896"/>
      </dsp:txXfrm>
    </dsp:sp>
    <dsp:sp modelId="{F8B92ED2-FCF0-4341-92EB-973187C805D8}">
      <dsp:nvSpPr>
        <dsp:cNvPr id="0" name=""/>
        <dsp:cNvSpPr/>
      </dsp:nvSpPr>
      <dsp:spPr>
        <a:xfrm>
          <a:off x="927601" y="1219904"/>
          <a:ext cx="1634869" cy="1634869"/>
        </a:xfrm>
        <a:prstGeom prst="circularArrow">
          <a:avLst>
            <a:gd name="adj1" fmla="val 4688"/>
            <a:gd name="adj2" fmla="val 299029"/>
            <a:gd name="adj3" fmla="val 2443951"/>
            <a:gd name="adj4" fmla="val 16026681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E27AE4-A8F4-4874-9D1C-7EBBC28A213C}">
      <dsp:nvSpPr>
        <dsp:cNvPr id="0" name=""/>
        <dsp:cNvSpPr/>
      </dsp:nvSpPr>
      <dsp:spPr>
        <a:xfrm>
          <a:off x="137386" y="902580"/>
          <a:ext cx="1187834" cy="118783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0A987A-DA55-4CE7-ADBF-2E52197DBC41}">
      <dsp:nvSpPr>
        <dsp:cNvPr id="0" name=""/>
        <dsp:cNvSpPr/>
      </dsp:nvSpPr>
      <dsp:spPr>
        <a:xfrm>
          <a:off x="611650" y="267909"/>
          <a:ext cx="1280725" cy="128072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970F8-F90F-46C0-B552-927A50C3ADE0}">
      <dsp:nvSpPr>
        <dsp:cNvPr id="0" name=""/>
        <dsp:cNvSpPr/>
      </dsp:nvSpPr>
      <dsp:spPr>
        <a:xfrm>
          <a:off x="1028145" y="2157948"/>
          <a:ext cx="1330540" cy="1330540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 </a:t>
          </a:r>
          <a:r>
            <a:rPr lang="zh-TW" altLang="en-US" sz="1800" kern="1200"/>
            <a:t>混齡分組</a:t>
          </a:r>
          <a:endParaRPr lang="zh-TW" altLang="en-US" sz="1800" kern="1200" dirty="0"/>
        </a:p>
      </dsp:txBody>
      <dsp:txXfrm>
        <a:off x="1295643" y="2469621"/>
        <a:ext cx="795544" cy="683925"/>
      </dsp:txXfrm>
    </dsp:sp>
    <dsp:sp modelId="{29C6456B-B51B-493D-A13E-B8F8D0811903}">
      <dsp:nvSpPr>
        <dsp:cNvPr id="0" name=""/>
        <dsp:cNvSpPr/>
      </dsp:nvSpPr>
      <dsp:spPr>
        <a:xfrm>
          <a:off x="0" y="1844966"/>
          <a:ext cx="1437118" cy="1320902"/>
        </a:xfrm>
        <a:prstGeom prst="gear6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</a:rPr>
            <a:t>一生一課表（選修）</a:t>
          </a:r>
        </a:p>
      </dsp:txBody>
      <dsp:txXfrm>
        <a:off x="349434" y="2179517"/>
        <a:ext cx="738250" cy="651800"/>
      </dsp:txXfrm>
    </dsp:sp>
    <dsp:sp modelId="{092EDEA0-E6F7-4298-A15F-CA7A5E109921}">
      <dsp:nvSpPr>
        <dsp:cNvPr id="0" name=""/>
        <dsp:cNvSpPr/>
      </dsp:nvSpPr>
      <dsp:spPr>
        <a:xfrm rot="20700000">
          <a:off x="272997" y="290745"/>
          <a:ext cx="1994128" cy="1904728"/>
        </a:xfrm>
        <a:prstGeom prst="gear6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適性多元評量（一生一試卷）</a:t>
          </a:r>
          <a:endParaRPr lang="en-US" altLang="zh-TW" sz="1600" kern="1200" dirty="0"/>
        </a:p>
      </dsp:txBody>
      <dsp:txXfrm rot="-20700000">
        <a:off x="715671" y="703205"/>
        <a:ext cx="1108781" cy="1079807"/>
      </dsp:txXfrm>
    </dsp:sp>
    <dsp:sp modelId="{C92111E4-F8F9-4E1C-A15A-0C93A679A40D}">
      <dsp:nvSpPr>
        <dsp:cNvPr id="0" name=""/>
        <dsp:cNvSpPr/>
      </dsp:nvSpPr>
      <dsp:spPr>
        <a:xfrm>
          <a:off x="907526" y="1967364"/>
          <a:ext cx="1703091" cy="1703091"/>
        </a:xfrm>
        <a:prstGeom prst="circularArrow">
          <a:avLst>
            <a:gd name="adj1" fmla="val 4687"/>
            <a:gd name="adj2" fmla="val 299029"/>
            <a:gd name="adj3" fmla="val 2449872"/>
            <a:gd name="adj4" fmla="val 1601229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22C54C-21CB-4FE4-9597-CA021118D1D4}">
      <dsp:nvSpPr>
        <dsp:cNvPr id="0" name=""/>
        <dsp:cNvSpPr/>
      </dsp:nvSpPr>
      <dsp:spPr>
        <a:xfrm>
          <a:off x="-340748" y="1594833"/>
          <a:ext cx="1237402" cy="12374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798028-DC2A-4E65-9C5D-8BF8219B9DBF}">
      <dsp:nvSpPr>
        <dsp:cNvPr id="0" name=""/>
        <dsp:cNvSpPr/>
      </dsp:nvSpPr>
      <dsp:spPr>
        <a:xfrm>
          <a:off x="82439" y="-38503"/>
          <a:ext cx="1334168" cy="13341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864A6-8E80-804A-8225-B13CB33F37B8}">
      <dsp:nvSpPr>
        <dsp:cNvPr id="0" name=""/>
        <dsp:cNvSpPr/>
      </dsp:nvSpPr>
      <dsp:spPr>
        <a:xfrm>
          <a:off x="1398009" y="2107647"/>
          <a:ext cx="1708678" cy="1708678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台北學</a:t>
          </a:r>
        </a:p>
      </dsp:txBody>
      <dsp:txXfrm>
        <a:off x="1741529" y="2507897"/>
        <a:ext cx="1021638" cy="878295"/>
      </dsp:txXfrm>
    </dsp:sp>
    <dsp:sp modelId="{CFDCB789-F8BB-6D48-8948-DBE03E906144}">
      <dsp:nvSpPr>
        <dsp:cNvPr id="0" name=""/>
        <dsp:cNvSpPr/>
      </dsp:nvSpPr>
      <dsp:spPr>
        <a:xfrm>
          <a:off x="403869" y="1703777"/>
          <a:ext cx="1242675" cy="1242675"/>
        </a:xfrm>
        <a:prstGeom prst="gear6">
          <a:avLst/>
        </a:prstGeom>
        <a:solidFill>
          <a:schemeClr val="accent2">
            <a:hueOff val="-2187096"/>
            <a:satOff val="-4210"/>
            <a:lumOff val="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印尼很有事</a:t>
          </a:r>
          <a:endParaRPr lang="en-US" altLang="zh-TW" sz="1500" kern="1200" dirty="0"/>
        </a:p>
      </dsp:txBody>
      <dsp:txXfrm>
        <a:off x="716716" y="2018515"/>
        <a:ext cx="616981" cy="613199"/>
      </dsp:txXfrm>
    </dsp:sp>
    <dsp:sp modelId="{749FDDBC-5CB2-1549-BE32-299FB620F73A}">
      <dsp:nvSpPr>
        <dsp:cNvPr id="0" name=""/>
        <dsp:cNvSpPr/>
      </dsp:nvSpPr>
      <dsp:spPr>
        <a:xfrm rot="20700000">
          <a:off x="1099894" y="846458"/>
          <a:ext cx="1217568" cy="1217568"/>
        </a:xfrm>
        <a:prstGeom prst="gear6">
          <a:avLst/>
        </a:prstGeom>
        <a:solidFill>
          <a:schemeClr val="accent2">
            <a:hueOff val="-4374192"/>
            <a:satOff val="-8420"/>
            <a:lumOff val="5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媒體識讀</a:t>
          </a:r>
          <a:endParaRPr lang="en-US" altLang="zh-TW" sz="1500" kern="1200" dirty="0"/>
        </a:p>
      </dsp:txBody>
      <dsp:txXfrm rot="-20700000">
        <a:off x="1366942" y="1113506"/>
        <a:ext cx="683471" cy="683471"/>
      </dsp:txXfrm>
    </dsp:sp>
    <dsp:sp modelId="{B24E369C-397E-7744-A725-223BF7D7D3C6}">
      <dsp:nvSpPr>
        <dsp:cNvPr id="0" name=""/>
        <dsp:cNvSpPr/>
      </dsp:nvSpPr>
      <dsp:spPr>
        <a:xfrm>
          <a:off x="1255062" y="1856320"/>
          <a:ext cx="2187108" cy="2187108"/>
        </a:xfrm>
        <a:prstGeom prst="circularArrow">
          <a:avLst>
            <a:gd name="adj1" fmla="val 4687"/>
            <a:gd name="adj2" fmla="val 299029"/>
            <a:gd name="adj3" fmla="val 2483070"/>
            <a:gd name="adj4" fmla="val 1593450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5F2E7-C0BC-B04E-BD0D-0F775BB54EE2}">
      <dsp:nvSpPr>
        <dsp:cNvPr id="0" name=""/>
        <dsp:cNvSpPr/>
      </dsp:nvSpPr>
      <dsp:spPr>
        <a:xfrm>
          <a:off x="183794" y="1433488"/>
          <a:ext cx="1589070" cy="15890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-2187096"/>
            <a:satOff val="-4210"/>
            <a:lumOff val="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5E37F-3578-0947-86F1-B165AA6C4B12}">
      <dsp:nvSpPr>
        <dsp:cNvPr id="0" name=""/>
        <dsp:cNvSpPr/>
      </dsp:nvSpPr>
      <dsp:spPr>
        <a:xfrm>
          <a:off x="818258" y="584432"/>
          <a:ext cx="1713338" cy="17133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-4374192"/>
            <a:satOff val="-8420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E2F1D-A2E1-7946-B251-8A41A42651E3}">
      <dsp:nvSpPr>
        <dsp:cNvPr id="0" name=""/>
        <dsp:cNvSpPr/>
      </dsp:nvSpPr>
      <dsp:spPr>
        <a:xfrm>
          <a:off x="2386858" y="1524833"/>
          <a:ext cx="1863685" cy="1863685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無家者</a:t>
          </a:r>
          <a:endParaRPr lang="en-US" altLang="zh-TW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計劃</a:t>
          </a:r>
        </a:p>
      </dsp:txBody>
      <dsp:txXfrm>
        <a:off x="2761542" y="1961392"/>
        <a:ext cx="1114317" cy="957973"/>
      </dsp:txXfrm>
    </dsp:sp>
    <dsp:sp modelId="{C47A100C-C6F0-B544-822C-92D10C5488C1}">
      <dsp:nvSpPr>
        <dsp:cNvPr id="0" name=""/>
        <dsp:cNvSpPr/>
      </dsp:nvSpPr>
      <dsp:spPr>
        <a:xfrm>
          <a:off x="1302531" y="1084326"/>
          <a:ext cx="1355407" cy="1355407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世界學</a:t>
          </a:r>
        </a:p>
      </dsp:txBody>
      <dsp:txXfrm>
        <a:off x="1643759" y="1427616"/>
        <a:ext cx="672951" cy="668827"/>
      </dsp:txXfrm>
    </dsp:sp>
    <dsp:sp modelId="{5C6D6290-A987-DB4F-B713-E39A4160CC8A}">
      <dsp:nvSpPr>
        <dsp:cNvPr id="0" name=""/>
        <dsp:cNvSpPr/>
      </dsp:nvSpPr>
      <dsp:spPr>
        <a:xfrm rot="20700000">
          <a:off x="2061698" y="149233"/>
          <a:ext cx="1328022" cy="1328022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台灣學</a:t>
          </a:r>
        </a:p>
      </dsp:txBody>
      <dsp:txXfrm rot="-20700000">
        <a:off x="2352972" y="440507"/>
        <a:ext cx="745474" cy="745474"/>
      </dsp:txXfrm>
    </dsp:sp>
    <dsp:sp modelId="{627E0226-4D3A-8E46-A73F-0974B0F705E9}">
      <dsp:nvSpPr>
        <dsp:cNvPr id="0" name=""/>
        <dsp:cNvSpPr/>
      </dsp:nvSpPr>
      <dsp:spPr>
        <a:xfrm>
          <a:off x="2234908" y="1248489"/>
          <a:ext cx="2385517" cy="2385517"/>
        </a:xfrm>
        <a:prstGeom prst="circularArrow">
          <a:avLst>
            <a:gd name="adj1" fmla="val 4688"/>
            <a:gd name="adj2" fmla="val 299029"/>
            <a:gd name="adj3" fmla="val 2493394"/>
            <a:gd name="adj4" fmla="val 15911233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1C069-E93A-3346-AC35-C0FD04DA428D}">
      <dsp:nvSpPr>
        <dsp:cNvPr id="0" name=""/>
        <dsp:cNvSpPr/>
      </dsp:nvSpPr>
      <dsp:spPr>
        <a:xfrm>
          <a:off x="1062491" y="787883"/>
          <a:ext cx="1733227" cy="173322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9F260-583E-1240-BFDC-501D1B2221C3}">
      <dsp:nvSpPr>
        <dsp:cNvPr id="0" name=""/>
        <dsp:cNvSpPr/>
      </dsp:nvSpPr>
      <dsp:spPr>
        <a:xfrm>
          <a:off x="1754513" y="-138195"/>
          <a:ext cx="1868768" cy="18687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E2F1D-A2E1-7946-B251-8A41A42651E3}">
      <dsp:nvSpPr>
        <dsp:cNvPr id="0" name=""/>
        <dsp:cNvSpPr/>
      </dsp:nvSpPr>
      <dsp:spPr>
        <a:xfrm>
          <a:off x="2373961" y="1476602"/>
          <a:ext cx="1804735" cy="180473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移地學習、壯遊</a:t>
          </a:r>
          <a:endParaRPr lang="en-US" altLang="zh-TW" sz="1600" kern="1200" dirty="0"/>
        </a:p>
      </dsp:txBody>
      <dsp:txXfrm>
        <a:off x="2736793" y="1899353"/>
        <a:ext cx="1079071" cy="927671"/>
      </dsp:txXfrm>
    </dsp:sp>
    <dsp:sp modelId="{C47A100C-C6F0-B544-822C-92D10C5488C1}">
      <dsp:nvSpPr>
        <dsp:cNvPr id="0" name=""/>
        <dsp:cNvSpPr/>
      </dsp:nvSpPr>
      <dsp:spPr>
        <a:xfrm>
          <a:off x="1323932" y="1050028"/>
          <a:ext cx="1312535" cy="1312535"/>
        </a:xfrm>
        <a:prstGeom prst="gear6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程式與機器人</a:t>
          </a:r>
        </a:p>
      </dsp:txBody>
      <dsp:txXfrm>
        <a:off x="1654367" y="1382460"/>
        <a:ext cx="651665" cy="647671"/>
      </dsp:txXfrm>
    </dsp:sp>
    <dsp:sp modelId="{5C6D6290-A987-DB4F-B713-E39A4160CC8A}">
      <dsp:nvSpPr>
        <dsp:cNvPr id="0" name=""/>
        <dsp:cNvSpPr/>
      </dsp:nvSpPr>
      <dsp:spPr>
        <a:xfrm rot="20700000">
          <a:off x="2160739" y="144512"/>
          <a:ext cx="1286016" cy="1286016"/>
        </a:xfrm>
        <a:prstGeom prst="gear6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科學</a:t>
          </a:r>
          <a:r>
            <a:rPr lang="en-US" altLang="zh-TW" sz="1600" kern="1200" dirty="0"/>
            <a:t>Maker</a:t>
          </a:r>
          <a:endParaRPr lang="zh-TW" altLang="en-US" sz="1600" kern="1200" dirty="0"/>
        </a:p>
      </dsp:txBody>
      <dsp:txXfrm rot="-20700000">
        <a:off x="2442800" y="426573"/>
        <a:ext cx="721894" cy="721894"/>
      </dsp:txXfrm>
    </dsp:sp>
    <dsp:sp modelId="{627E0226-4D3A-8E46-A73F-0974B0F705E9}">
      <dsp:nvSpPr>
        <dsp:cNvPr id="0" name=""/>
        <dsp:cNvSpPr/>
      </dsp:nvSpPr>
      <dsp:spPr>
        <a:xfrm>
          <a:off x="2225427" y="1209778"/>
          <a:ext cx="2310061" cy="2310061"/>
        </a:xfrm>
        <a:prstGeom prst="circularArrow">
          <a:avLst>
            <a:gd name="adj1" fmla="val 4688"/>
            <a:gd name="adj2" fmla="val 299029"/>
            <a:gd name="adj3" fmla="val 2489643"/>
            <a:gd name="adj4" fmla="val 1591964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1C069-E93A-3346-AC35-C0FD04DA428D}">
      <dsp:nvSpPr>
        <dsp:cNvPr id="0" name=""/>
        <dsp:cNvSpPr/>
      </dsp:nvSpPr>
      <dsp:spPr>
        <a:xfrm>
          <a:off x="1091485" y="763531"/>
          <a:ext cx="1678404" cy="167840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9F260-583E-1240-BFDC-501D1B2221C3}">
      <dsp:nvSpPr>
        <dsp:cNvPr id="0" name=""/>
        <dsp:cNvSpPr/>
      </dsp:nvSpPr>
      <dsp:spPr>
        <a:xfrm>
          <a:off x="1761617" y="-133255"/>
          <a:ext cx="1809657" cy="18096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864A6-8E80-804A-8225-B13CB33F37B8}">
      <dsp:nvSpPr>
        <dsp:cNvPr id="0" name=""/>
        <dsp:cNvSpPr/>
      </dsp:nvSpPr>
      <dsp:spPr>
        <a:xfrm>
          <a:off x="1398009" y="2107647"/>
          <a:ext cx="1708678" cy="1708678"/>
        </a:xfrm>
        <a:prstGeom prst="gear9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台北城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遊學計畫</a:t>
          </a:r>
        </a:p>
      </dsp:txBody>
      <dsp:txXfrm>
        <a:off x="1741529" y="2507897"/>
        <a:ext cx="1021638" cy="878295"/>
      </dsp:txXfrm>
    </dsp:sp>
    <dsp:sp modelId="{CFDCB789-F8BB-6D48-8948-DBE03E906144}">
      <dsp:nvSpPr>
        <dsp:cNvPr id="0" name=""/>
        <dsp:cNvSpPr/>
      </dsp:nvSpPr>
      <dsp:spPr>
        <a:xfrm>
          <a:off x="403869" y="1703777"/>
          <a:ext cx="1242675" cy="1242675"/>
        </a:xfrm>
        <a:prstGeom prst="gear6">
          <a:avLst/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服務學習</a:t>
          </a:r>
          <a:endParaRPr lang="en-US" altLang="zh-TW" sz="1700" kern="1200" dirty="0"/>
        </a:p>
      </dsp:txBody>
      <dsp:txXfrm>
        <a:off x="716716" y="2018515"/>
        <a:ext cx="616981" cy="613199"/>
      </dsp:txXfrm>
    </dsp:sp>
    <dsp:sp modelId="{749FDDBC-5CB2-1549-BE32-299FB620F73A}">
      <dsp:nvSpPr>
        <dsp:cNvPr id="0" name=""/>
        <dsp:cNvSpPr/>
      </dsp:nvSpPr>
      <dsp:spPr>
        <a:xfrm rot="20700000">
          <a:off x="1099894" y="846458"/>
          <a:ext cx="1217568" cy="1217568"/>
        </a:xfrm>
        <a:prstGeom prst="gear6">
          <a:avLst/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職人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百工</a:t>
          </a:r>
          <a:endParaRPr lang="en-US" altLang="zh-TW" sz="1700" kern="1200" dirty="0"/>
        </a:p>
      </dsp:txBody>
      <dsp:txXfrm rot="-20700000">
        <a:off x="1366942" y="1113506"/>
        <a:ext cx="683471" cy="683471"/>
      </dsp:txXfrm>
    </dsp:sp>
    <dsp:sp modelId="{B24E369C-397E-7744-A725-223BF7D7D3C6}">
      <dsp:nvSpPr>
        <dsp:cNvPr id="0" name=""/>
        <dsp:cNvSpPr/>
      </dsp:nvSpPr>
      <dsp:spPr>
        <a:xfrm>
          <a:off x="1255062" y="1856320"/>
          <a:ext cx="2187108" cy="2187108"/>
        </a:xfrm>
        <a:prstGeom prst="circularArrow">
          <a:avLst>
            <a:gd name="adj1" fmla="val 4687"/>
            <a:gd name="adj2" fmla="val 299029"/>
            <a:gd name="adj3" fmla="val 2483070"/>
            <a:gd name="adj4" fmla="val 15934507"/>
            <a:gd name="adj5" fmla="val 546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5F2E7-C0BC-B04E-BD0D-0F775BB54EE2}">
      <dsp:nvSpPr>
        <dsp:cNvPr id="0" name=""/>
        <dsp:cNvSpPr/>
      </dsp:nvSpPr>
      <dsp:spPr>
        <a:xfrm>
          <a:off x="183794" y="1433488"/>
          <a:ext cx="1589070" cy="15890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-1714891"/>
            <a:satOff val="10435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5E37F-3578-0947-86F1-B165AA6C4B12}">
      <dsp:nvSpPr>
        <dsp:cNvPr id="0" name=""/>
        <dsp:cNvSpPr/>
      </dsp:nvSpPr>
      <dsp:spPr>
        <a:xfrm>
          <a:off x="818258" y="584432"/>
          <a:ext cx="1713338" cy="17133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3">
            <a:hueOff val="-3429781"/>
            <a:satOff val="20869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864A6-8E80-804A-8225-B13CB33F37B8}">
      <dsp:nvSpPr>
        <dsp:cNvPr id="0" name=""/>
        <dsp:cNvSpPr/>
      </dsp:nvSpPr>
      <dsp:spPr>
        <a:xfrm>
          <a:off x="1398009" y="2107647"/>
          <a:ext cx="1708678" cy="1708678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博物館</a:t>
          </a:r>
          <a:endParaRPr lang="en-US" altLang="zh-TW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志工計畫</a:t>
          </a:r>
          <a:endParaRPr lang="en-US" altLang="zh-TW" sz="1500" kern="1200" dirty="0"/>
        </a:p>
      </dsp:txBody>
      <dsp:txXfrm>
        <a:off x="1741529" y="2507897"/>
        <a:ext cx="1021638" cy="878295"/>
      </dsp:txXfrm>
    </dsp:sp>
    <dsp:sp modelId="{CFDCB789-F8BB-6D48-8948-DBE03E906144}">
      <dsp:nvSpPr>
        <dsp:cNvPr id="0" name=""/>
        <dsp:cNvSpPr/>
      </dsp:nvSpPr>
      <dsp:spPr>
        <a:xfrm>
          <a:off x="403869" y="1703777"/>
          <a:ext cx="1242675" cy="1242675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自主學習計畫</a:t>
          </a:r>
          <a:endParaRPr lang="en-US" altLang="zh-TW" sz="1500" kern="1200" dirty="0"/>
        </a:p>
      </dsp:txBody>
      <dsp:txXfrm>
        <a:off x="716716" y="2018515"/>
        <a:ext cx="616981" cy="613199"/>
      </dsp:txXfrm>
    </dsp:sp>
    <dsp:sp modelId="{749FDDBC-5CB2-1549-BE32-299FB620F73A}">
      <dsp:nvSpPr>
        <dsp:cNvPr id="0" name=""/>
        <dsp:cNvSpPr/>
      </dsp:nvSpPr>
      <dsp:spPr>
        <a:xfrm rot="20700000">
          <a:off x="1099894" y="846458"/>
          <a:ext cx="1217568" cy="1217568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寵物天使</a:t>
          </a:r>
          <a:endParaRPr lang="en-US" altLang="zh-TW" sz="1500" kern="1200" dirty="0"/>
        </a:p>
      </dsp:txBody>
      <dsp:txXfrm rot="-20700000">
        <a:off x="1366942" y="1113506"/>
        <a:ext cx="683471" cy="683471"/>
      </dsp:txXfrm>
    </dsp:sp>
    <dsp:sp modelId="{B24E369C-397E-7744-A725-223BF7D7D3C6}">
      <dsp:nvSpPr>
        <dsp:cNvPr id="0" name=""/>
        <dsp:cNvSpPr/>
      </dsp:nvSpPr>
      <dsp:spPr>
        <a:xfrm>
          <a:off x="1255062" y="1856320"/>
          <a:ext cx="2187108" cy="2187108"/>
        </a:xfrm>
        <a:prstGeom prst="circularArrow">
          <a:avLst>
            <a:gd name="adj1" fmla="val 4687"/>
            <a:gd name="adj2" fmla="val 299029"/>
            <a:gd name="adj3" fmla="val 2483070"/>
            <a:gd name="adj4" fmla="val 1593450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5F2E7-C0BC-B04E-BD0D-0F775BB54EE2}">
      <dsp:nvSpPr>
        <dsp:cNvPr id="0" name=""/>
        <dsp:cNvSpPr/>
      </dsp:nvSpPr>
      <dsp:spPr>
        <a:xfrm>
          <a:off x="183794" y="1433488"/>
          <a:ext cx="1589070" cy="15890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5E37F-3578-0947-86F1-B165AA6C4B12}">
      <dsp:nvSpPr>
        <dsp:cNvPr id="0" name=""/>
        <dsp:cNvSpPr/>
      </dsp:nvSpPr>
      <dsp:spPr>
        <a:xfrm>
          <a:off x="818258" y="584432"/>
          <a:ext cx="1713338" cy="171333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E2F1D-A2E1-7946-B251-8A41A42651E3}">
      <dsp:nvSpPr>
        <dsp:cNvPr id="0" name=""/>
        <dsp:cNvSpPr/>
      </dsp:nvSpPr>
      <dsp:spPr>
        <a:xfrm>
          <a:off x="2373961" y="1476602"/>
          <a:ext cx="1804735" cy="1804735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台灣原生水族調查團</a:t>
          </a:r>
          <a:endParaRPr lang="en-US" altLang="zh-TW" sz="1500" kern="1200" dirty="0"/>
        </a:p>
      </dsp:txBody>
      <dsp:txXfrm>
        <a:off x="2736793" y="1899353"/>
        <a:ext cx="1079071" cy="927671"/>
      </dsp:txXfrm>
    </dsp:sp>
    <dsp:sp modelId="{C47A100C-C6F0-B544-822C-92D10C5488C1}">
      <dsp:nvSpPr>
        <dsp:cNvPr id="0" name=""/>
        <dsp:cNvSpPr/>
      </dsp:nvSpPr>
      <dsp:spPr>
        <a:xfrm>
          <a:off x="1323932" y="1050028"/>
          <a:ext cx="1312535" cy="1312535"/>
        </a:xfrm>
        <a:prstGeom prst="gear6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情緒</a:t>
          </a:r>
          <a:endParaRPr lang="en-US" altLang="zh-TW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覺察班</a:t>
          </a:r>
        </a:p>
      </dsp:txBody>
      <dsp:txXfrm>
        <a:off x="1654367" y="1382460"/>
        <a:ext cx="651665" cy="647671"/>
      </dsp:txXfrm>
    </dsp:sp>
    <dsp:sp modelId="{5C6D6290-A987-DB4F-B713-E39A4160CC8A}">
      <dsp:nvSpPr>
        <dsp:cNvPr id="0" name=""/>
        <dsp:cNvSpPr/>
      </dsp:nvSpPr>
      <dsp:spPr>
        <a:xfrm rot="20700000">
          <a:off x="2059086" y="144512"/>
          <a:ext cx="1286016" cy="1286016"/>
        </a:xfrm>
        <a:prstGeom prst="gear6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kern="1200" dirty="0"/>
            <a:t>兒童領導力計畫</a:t>
          </a:r>
        </a:p>
      </dsp:txBody>
      <dsp:txXfrm rot="-20700000">
        <a:off x="2341147" y="426573"/>
        <a:ext cx="721894" cy="721894"/>
      </dsp:txXfrm>
    </dsp:sp>
    <dsp:sp modelId="{627E0226-4D3A-8E46-A73F-0974B0F705E9}">
      <dsp:nvSpPr>
        <dsp:cNvPr id="0" name=""/>
        <dsp:cNvSpPr/>
      </dsp:nvSpPr>
      <dsp:spPr>
        <a:xfrm>
          <a:off x="2225427" y="1209778"/>
          <a:ext cx="2310061" cy="2310061"/>
        </a:xfrm>
        <a:prstGeom prst="circularArrow">
          <a:avLst>
            <a:gd name="adj1" fmla="val 4688"/>
            <a:gd name="adj2" fmla="val 299029"/>
            <a:gd name="adj3" fmla="val 2489643"/>
            <a:gd name="adj4" fmla="val 15919641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1C069-E93A-3346-AC35-C0FD04DA428D}">
      <dsp:nvSpPr>
        <dsp:cNvPr id="0" name=""/>
        <dsp:cNvSpPr/>
      </dsp:nvSpPr>
      <dsp:spPr>
        <a:xfrm>
          <a:off x="1091485" y="763531"/>
          <a:ext cx="1678404" cy="167840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9F260-583E-1240-BFDC-501D1B2221C3}">
      <dsp:nvSpPr>
        <dsp:cNvPr id="0" name=""/>
        <dsp:cNvSpPr/>
      </dsp:nvSpPr>
      <dsp:spPr>
        <a:xfrm>
          <a:off x="1761617" y="-133255"/>
          <a:ext cx="1809657" cy="180965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C3800-8D8B-4545-8370-9FEFAA82EA03}">
      <dsp:nvSpPr>
        <dsp:cNvPr id="0" name=""/>
        <dsp:cNvSpPr/>
      </dsp:nvSpPr>
      <dsp:spPr>
        <a:xfrm>
          <a:off x="3204199" y="3892725"/>
          <a:ext cx="64372" cy="64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40BAC2-D473-4444-B4EF-A00FEA13BE57}">
      <dsp:nvSpPr>
        <dsp:cNvPr id="0" name=""/>
        <dsp:cNvSpPr/>
      </dsp:nvSpPr>
      <dsp:spPr>
        <a:xfrm>
          <a:off x="3067215" y="3951459"/>
          <a:ext cx="64372" cy="64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2DC505-8A55-47F3-A61F-4C86DD8CEAFE}">
      <dsp:nvSpPr>
        <dsp:cNvPr id="0" name=""/>
        <dsp:cNvSpPr/>
      </dsp:nvSpPr>
      <dsp:spPr>
        <a:xfrm>
          <a:off x="2927655" y="4001475"/>
          <a:ext cx="64372" cy="64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E12008-BE51-4377-9A38-694AF77F1E19}">
      <dsp:nvSpPr>
        <dsp:cNvPr id="0" name=""/>
        <dsp:cNvSpPr/>
      </dsp:nvSpPr>
      <dsp:spPr>
        <a:xfrm>
          <a:off x="2786035" y="4042314"/>
          <a:ext cx="64372" cy="643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8E17FD-23D4-4DB1-A04C-6CD73BCC3410}">
      <dsp:nvSpPr>
        <dsp:cNvPr id="0" name=""/>
        <dsp:cNvSpPr/>
      </dsp:nvSpPr>
      <dsp:spPr>
        <a:xfrm>
          <a:off x="2642870" y="4073975"/>
          <a:ext cx="64372" cy="643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BFCBF-FE35-1649-A824-74F3B404E477}">
      <dsp:nvSpPr>
        <dsp:cNvPr id="0" name=""/>
        <dsp:cNvSpPr/>
      </dsp:nvSpPr>
      <dsp:spPr>
        <a:xfrm>
          <a:off x="3981821" y="3342549"/>
          <a:ext cx="64372" cy="64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67AA416-8750-044D-B2F7-666418451D85}">
      <dsp:nvSpPr>
        <dsp:cNvPr id="0" name=""/>
        <dsp:cNvSpPr/>
      </dsp:nvSpPr>
      <dsp:spPr>
        <a:xfrm>
          <a:off x="3867495" y="3451758"/>
          <a:ext cx="64372" cy="64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2D0C6-2986-694B-9F4C-597B0BE6E6D3}">
      <dsp:nvSpPr>
        <dsp:cNvPr id="0" name=""/>
        <dsp:cNvSpPr/>
      </dsp:nvSpPr>
      <dsp:spPr>
        <a:xfrm>
          <a:off x="4478263" y="2694177"/>
          <a:ext cx="64372" cy="64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264D24C-D999-4B44-B9AD-439E564BD6E9}">
      <dsp:nvSpPr>
        <dsp:cNvPr id="0" name=""/>
        <dsp:cNvSpPr/>
      </dsp:nvSpPr>
      <dsp:spPr>
        <a:xfrm>
          <a:off x="4814546" y="1927418"/>
          <a:ext cx="64372" cy="643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E812970-B8A9-6949-B536-087B8DFD2A29}">
      <dsp:nvSpPr>
        <dsp:cNvPr id="0" name=""/>
        <dsp:cNvSpPr/>
      </dsp:nvSpPr>
      <dsp:spPr>
        <a:xfrm>
          <a:off x="4974705" y="1128997"/>
          <a:ext cx="64372" cy="643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38E0F2-944E-4600-B33E-3558B902169C}">
      <dsp:nvSpPr>
        <dsp:cNvPr id="0" name=""/>
        <dsp:cNvSpPr/>
      </dsp:nvSpPr>
      <dsp:spPr>
        <a:xfrm>
          <a:off x="4835145" y="180070"/>
          <a:ext cx="64372" cy="64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CD1C4A-CD19-4922-8CF0-6D3272890E28}">
      <dsp:nvSpPr>
        <dsp:cNvPr id="0" name=""/>
        <dsp:cNvSpPr/>
      </dsp:nvSpPr>
      <dsp:spPr>
        <a:xfrm>
          <a:off x="4930416" y="103440"/>
          <a:ext cx="64372" cy="64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7AF5E6-686A-4DD2-89EF-05FE8FC88FD7}">
      <dsp:nvSpPr>
        <dsp:cNvPr id="0" name=""/>
        <dsp:cNvSpPr/>
      </dsp:nvSpPr>
      <dsp:spPr>
        <a:xfrm>
          <a:off x="5026203" y="26810"/>
          <a:ext cx="64372" cy="6437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ADCA63-E81D-4BF3-A04A-EDC72D4B4C2A}">
      <dsp:nvSpPr>
        <dsp:cNvPr id="0" name=""/>
        <dsp:cNvSpPr/>
      </dsp:nvSpPr>
      <dsp:spPr>
        <a:xfrm>
          <a:off x="5121474" y="103440"/>
          <a:ext cx="64372" cy="6437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1BDD93-1035-47DB-95EF-9B998F81D7DB}">
      <dsp:nvSpPr>
        <dsp:cNvPr id="0" name=""/>
        <dsp:cNvSpPr/>
      </dsp:nvSpPr>
      <dsp:spPr>
        <a:xfrm>
          <a:off x="5216746" y="180070"/>
          <a:ext cx="64372" cy="6437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40DA227-752E-40DE-9207-2F2B641B9170}">
      <dsp:nvSpPr>
        <dsp:cNvPr id="0" name=""/>
        <dsp:cNvSpPr/>
      </dsp:nvSpPr>
      <dsp:spPr>
        <a:xfrm>
          <a:off x="5026203" y="188329"/>
          <a:ext cx="64372" cy="6437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B3EB266-6CD6-4A48-84CB-B03DF279CC13}">
      <dsp:nvSpPr>
        <dsp:cNvPr id="0" name=""/>
        <dsp:cNvSpPr/>
      </dsp:nvSpPr>
      <dsp:spPr>
        <a:xfrm>
          <a:off x="5026203" y="349849"/>
          <a:ext cx="64372" cy="6437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612AAD-5B0F-4D9F-BFDA-0EC52C379509}">
      <dsp:nvSpPr>
        <dsp:cNvPr id="0" name=""/>
        <dsp:cNvSpPr/>
      </dsp:nvSpPr>
      <dsp:spPr>
        <a:xfrm>
          <a:off x="2310965" y="4189675"/>
          <a:ext cx="1388389" cy="3721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/>
            <a:t>愛</a:t>
          </a:r>
          <a:endParaRPr lang="zh-TW" altLang="en-US" sz="1200" kern="1200" dirty="0"/>
        </a:p>
      </dsp:txBody>
      <dsp:txXfrm>
        <a:off x="2329131" y="4207841"/>
        <a:ext cx="1352057" cy="335805"/>
      </dsp:txXfrm>
    </dsp:sp>
    <dsp:sp modelId="{2C422F71-1E2B-4E16-9D34-F2BCC5939697}">
      <dsp:nvSpPr>
        <dsp:cNvPr id="0" name=""/>
        <dsp:cNvSpPr/>
      </dsp:nvSpPr>
      <dsp:spPr>
        <a:xfrm>
          <a:off x="1925759" y="3824650"/>
          <a:ext cx="643726" cy="64378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8FAC0F-9D76-4200-8FF0-4C5702D0110D}">
      <dsp:nvSpPr>
        <dsp:cNvPr id="0" name=""/>
        <dsp:cNvSpPr/>
      </dsp:nvSpPr>
      <dsp:spPr>
        <a:xfrm>
          <a:off x="3642191" y="3746873"/>
          <a:ext cx="1388389" cy="37213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i="1" kern="1200" dirty="0">
              <a:ln w="17780" cmpd="sng"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王漢宗特圓體繁" pitchFamily="18" charset="-120"/>
              <a:ea typeface="王漢宗特圓體繁" pitchFamily="18" charset="-120"/>
            </a:rPr>
            <a:t>上</a:t>
          </a:r>
          <a:r>
            <a:rPr lang="zh-TW" altLang="en-US" sz="1200" b="1" kern="1200" dirty="0">
              <a:ln w="17780" cmpd="sng"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王漢宗特圓體繁" pitchFamily="18" charset="-120"/>
              <a:ea typeface="王漢宗特圓體繁" pitchFamily="18" charset="-120"/>
            </a:rPr>
            <a:t>學</a:t>
          </a:r>
          <a:endParaRPr lang="zh-TW" altLang="en-US" sz="1200" kern="1200" dirty="0"/>
        </a:p>
      </dsp:txBody>
      <dsp:txXfrm>
        <a:off x="3660357" y="3765039"/>
        <a:ext cx="1352057" cy="335805"/>
      </dsp:txXfrm>
    </dsp:sp>
    <dsp:sp modelId="{70302DDD-F2BA-40D3-A755-61B781D6468B}">
      <dsp:nvSpPr>
        <dsp:cNvPr id="0" name=""/>
        <dsp:cNvSpPr/>
      </dsp:nvSpPr>
      <dsp:spPr>
        <a:xfrm>
          <a:off x="3256985" y="3381848"/>
          <a:ext cx="643726" cy="64378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A390BA-EEDB-40DA-91CE-ABF3F85C2CD3}">
      <dsp:nvSpPr>
        <dsp:cNvPr id="0" name=""/>
        <dsp:cNvSpPr/>
      </dsp:nvSpPr>
      <dsp:spPr>
        <a:xfrm>
          <a:off x="4298792" y="3083817"/>
          <a:ext cx="1388389" cy="37213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+mj-ea"/>
              <a:ea typeface="+mj-ea"/>
            </a:rPr>
            <a:t>愛上學</a:t>
          </a:r>
        </a:p>
      </dsp:txBody>
      <dsp:txXfrm>
        <a:off x="4316958" y="3101983"/>
        <a:ext cx="1352057" cy="335805"/>
      </dsp:txXfrm>
    </dsp:sp>
    <dsp:sp modelId="{C5BB3928-E6C3-4A55-AEF1-022FA18DEAF5}">
      <dsp:nvSpPr>
        <dsp:cNvPr id="0" name=""/>
        <dsp:cNvSpPr/>
      </dsp:nvSpPr>
      <dsp:spPr>
        <a:xfrm>
          <a:off x="3913586" y="2718792"/>
          <a:ext cx="643726" cy="64378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9335D16-E915-C24C-96CC-E03320ACC3B8}">
      <dsp:nvSpPr>
        <dsp:cNvPr id="0" name=""/>
        <dsp:cNvSpPr/>
      </dsp:nvSpPr>
      <dsp:spPr>
        <a:xfrm>
          <a:off x="4694812" y="2357896"/>
          <a:ext cx="1388389" cy="3721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+mj-ea"/>
              <a:ea typeface="+mj-ea"/>
            </a:rPr>
            <a:t>探索體驗</a:t>
          </a:r>
        </a:p>
      </dsp:txBody>
      <dsp:txXfrm>
        <a:off x="4712978" y="2376062"/>
        <a:ext cx="1352057" cy="335805"/>
      </dsp:txXfrm>
    </dsp:sp>
    <dsp:sp modelId="{15D68F79-1A85-6D4D-ABAE-F999E338FD39}">
      <dsp:nvSpPr>
        <dsp:cNvPr id="0" name=""/>
        <dsp:cNvSpPr/>
      </dsp:nvSpPr>
      <dsp:spPr>
        <a:xfrm>
          <a:off x="4309607" y="1992871"/>
          <a:ext cx="643726" cy="64378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F756B40-B27D-5E45-8044-45CBE21266C7}">
      <dsp:nvSpPr>
        <dsp:cNvPr id="0" name=""/>
        <dsp:cNvSpPr/>
      </dsp:nvSpPr>
      <dsp:spPr>
        <a:xfrm>
          <a:off x="4950243" y="1575995"/>
          <a:ext cx="1388389" cy="37213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+mj-ea"/>
              <a:ea typeface="+mj-ea"/>
            </a:rPr>
            <a:t>跨界合作</a:t>
          </a:r>
        </a:p>
      </dsp:txBody>
      <dsp:txXfrm>
        <a:off x="4968409" y="1594161"/>
        <a:ext cx="1352057" cy="335805"/>
      </dsp:txXfrm>
    </dsp:sp>
    <dsp:sp modelId="{92908D32-4FF5-F44F-9B0B-6F827379AEA1}">
      <dsp:nvSpPr>
        <dsp:cNvPr id="0" name=""/>
        <dsp:cNvSpPr/>
      </dsp:nvSpPr>
      <dsp:spPr>
        <a:xfrm>
          <a:off x="4565037" y="1210970"/>
          <a:ext cx="643726" cy="64378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E1DCC6-F225-B545-9F51-5135103E1F4E}">
      <dsp:nvSpPr>
        <dsp:cNvPr id="0" name=""/>
        <dsp:cNvSpPr/>
      </dsp:nvSpPr>
      <dsp:spPr>
        <a:xfrm>
          <a:off x="5089288" y="806942"/>
          <a:ext cx="1388389" cy="37213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3876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kern="1200" dirty="0">
              <a:latin typeface="+mj-ea"/>
              <a:ea typeface="+mj-ea"/>
            </a:rPr>
            <a:t>挑戰自我</a:t>
          </a:r>
        </a:p>
      </dsp:txBody>
      <dsp:txXfrm>
        <a:off x="5107454" y="825108"/>
        <a:ext cx="1352057" cy="335805"/>
      </dsp:txXfrm>
    </dsp:sp>
    <dsp:sp modelId="{5AE59C6F-043D-A148-A21A-02533BE76310}">
      <dsp:nvSpPr>
        <dsp:cNvPr id="0" name=""/>
        <dsp:cNvSpPr/>
      </dsp:nvSpPr>
      <dsp:spPr>
        <a:xfrm>
          <a:off x="4704082" y="441917"/>
          <a:ext cx="643726" cy="643783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19EC7-E504-C048-8DC8-0F202C8C4D7B}">
      <dsp:nvSpPr>
        <dsp:cNvPr id="0" name=""/>
        <dsp:cNvSpPr/>
      </dsp:nvSpPr>
      <dsp:spPr>
        <a:xfrm>
          <a:off x="4613782" y="1967193"/>
          <a:ext cx="1456414" cy="14564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被輔導者</a:t>
          </a:r>
        </a:p>
      </dsp:txBody>
      <dsp:txXfrm>
        <a:off x="4827069" y="2180480"/>
        <a:ext cx="1029840" cy="1029840"/>
      </dsp:txXfrm>
    </dsp:sp>
    <dsp:sp modelId="{54879C4F-6322-5C47-9780-94867B431C58}">
      <dsp:nvSpPr>
        <dsp:cNvPr id="0" name=""/>
        <dsp:cNvSpPr/>
      </dsp:nvSpPr>
      <dsp:spPr>
        <a:xfrm rot="10800000">
          <a:off x="3200654" y="2487862"/>
          <a:ext cx="1335405" cy="415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E2D1D-5EAF-0D4A-ADD3-42937E3E84B1}">
      <dsp:nvSpPr>
        <dsp:cNvPr id="0" name=""/>
        <dsp:cNvSpPr/>
      </dsp:nvSpPr>
      <dsp:spPr>
        <a:xfrm>
          <a:off x="2141589" y="2141963"/>
          <a:ext cx="2118129" cy="11068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師者，所以傳道授業解惑者也</a:t>
          </a:r>
        </a:p>
      </dsp:txBody>
      <dsp:txXfrm>
        <a:off x="2174008" y="2174382"/>
        <a:ext cx="2053291" cy="1042036"/>
      </dsp:txXfrm>
    </dsp:sp>
    <dsp:sp modelId="{E4C539B4-2D8C-7440-89B7-FA217527B3DD}">
      <dsp:nvSpPr>
        <dsp:cNvPr id="0" name=""/>
        <dsp:cNvSpPr/>
      </dsp:nvSpPr>
      <dsp:spPr>
        <a:xfrm rot="13145695">
          <a:off x="3386755" y="1504323"/>
          <a:ext cx="1489540" cy="415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94B920-B4AA-BE4C-B73E-1C655E33D8D5}">
      <dsp:nvSpPr>
        <dsp:cNvPr id="0" name=""/>
        <dsp:cNvSpPr/>
      </dsp:nvSpPr>
      <dsp:spPr>
        <a:xfrm>
          <a:off x="2861711" y="688767"/>
          <a:ext cx="1383593" cy="110687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三人行必有我師焉</a:t>
          </a:r>
        </a:p>
      </dsp:txBody>
      <dsp:txXfrm>
        <a:off x="2894130" y="721186"/>
        <a:ext cx="1318755" cy="1042036"/>
      </dsp:txXfrm>
    </dsp:sp>
    <dsp:sp modelId="{60DC7195-85EC-E044-86E0-1CF51EDE9B4B}">
      <dsp:nvSpPr>
        <dsp:cNvPr id="0" name=""/>
        <dsp:cNvSpPr/>
      </dsp:nvSpPr>
      <dsp:spPr>
        <a:xfrm rot="16200000">
          <a:off x="4674286" y="1014230"/>
          <a:ext cx="1335405" cy="415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9F96F-96CB-8944-82C8-D24BD2D72770}">
      <dsp:nvSpPr>
        <dsp:cNvPr id="0" name=""/>
        <dsp:cNvSpPr/>
      </dsp:nvSpPr>
      <dsp:spPr>
        <a:xfrm>
          <a:off x="4434089" y="628"/>
          <a:ext cx="1815800" cy="1106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經師、人師、業師</a:t>
          </a:r>
        </a:p>
      </dsp:txBody>
      <dsp:txXfrm>
        <a:off x="4466508" y="33047"/>
        <a:ext cx="1750962" cy="1042036"/>
      </dsp:txXfrm>
    </dsp:sp>
    <dsp:sp modelId="{3C67EB80-6087-8441-8DEE-88986C1DD388}">
      <dsp:nvSpPr>
        <dsp:cNvPr id="0" name=""/>
        <dsp:cNvSpPr/>
      </dsp:nvSpPr>
      <dsp:spPr>
        <a:xfrm rot="19821737">
          <a:off x="5943518" y="1543115"/>
          <a:ext cx="2117957" cy="415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D174B-FA17-7E4F-99DB-DC29096B77D2}">
      <dsp:nvSpPr>
        <dsp:cNvPr id="0" name=""/>
        <dsp:cNvSpPr/>
      </dsp:nvSpPr>
      <dsp:spPr>
        <a:xfrm>
          <a:off x="6557460" y="673537"/>
          <a:ext cx="2730936" cy="1106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專業輔導人員：心理諮商師、臨床心理師</a:t>
          </a:r>
          <a:endParaRPr lang="en-US" altLang="zh-TW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、社工師</a:t>
          </a:r>
        </a:p>
      </dsp:txBody>
      <dsp:txXfrm>
        <a:off x="6589879" y="705956"/>
        <a:ext cx="2666098" cy="1042036"/>
      </dsp:txXfrm>
    </dsp:sp>
    <dsp:sp modelId="{077A07AE-0C3F-7C43-8786-C7C153F72840}">
      <dsp:nvSpPr>
        <dsp:cNvPr id="0" name=""/>
        <dsp:cNvSpPr/>
      </dsp:nvSpPr>
      <dsp:spPr>
        <a:xfrm>
          <a:off x="6147918" y="2487862"/>
          <a:ext cx="1335405" cy="415078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3DD4B-E1DC-6E46-B0D2-76BA8748731C}">
      <dsp:nvSpPr>
        <dsp:cNvPr id="0" name=""/>
        <dsp:cNvSpPr/>
      </dsp:nvSpPr>
      <dsp:spPr>
        <a:xfrm>
          <a:off x="6791527" y="2141963"/>
          <a:ext cx="1383593" cy="110687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其他</a:t>
          </a:r>
        </a:p>
      </dsp:txBody>
      <dsp:txXfrm>
        <a:off x="6823946" y="2174382"/>
        <a:ext cx="1318755" cy="104203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F1C52-56E9-4C5D-8369-57AB7F0EE9A1}">
      <dsp:nvSpPr>
        <dsp:cNvPr id="0" name=""/>
        <dsp:cNvSpPr/>
      </dsp:nvSpPr>
      <dsp:spPr>
        <a:xfrm>
          <a:off x="1685350" y="1210188"/>
          <a:ext cx="1015399" cy="10153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  <a:sp3d extrusionH="28000" prstMaterial="matte"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300" b="1" kern="1200" dirty="0"/>
            <a:t>想</a:t>
          </a:r>
        </a:p>
      </dsp:txBody>
      <dsp:txXfrm>
        <a:off x="1834052" y="1358890"/>
        <a:ext cx="717995" cy="717995"/>
      </dsp:txXfrm>
    </dsp:sp>
    <dsp:sp modelId="{FE523F62-1838-46D9-AEDF-5E9B0DAFA2A6}">
      <dsp:nvSpPr>
        <dsp:cNvPr id="0" name=""/>
        <dsp:cNvSpPr/>
      </dsp:nvSpPr>
      <dsp:spPr>
        <a:xfrm rot="12809064">
          <a:off x="966398" y="1036906"/>
          <a:ext cx="831861" cy="28938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F9D406-7B6A-441D-A5E1-46782328641B}">
      <dsp:nvSpPr>
        <dsp:cNvPr id="0" name=""/>
        <dsp:cNvSpPr/>
      </dsp:nvSpPr>
      <dsp:spPr>
        <a:xfrm>
          <a:off x="553112" y="566275"/>
          <a:ext cx="964629" cy="7717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b="1" kern="1200" dirty="0"/>
            <a:t>聽</a:t>
          </a:r>
        </a:p>
      </dsp:txBody>
      <dsp:txXfrm>
        <a:off x="575714" y="588877"/>
        <a:ext cx="919425" cy="726499"/>
      </dsp:txXfrm>
    </dsp:sp>
    <dsp:sp modelId="{DE86A924-8FCE-40EB-9180-B0B9745F0AAD}">
      <dsp:nvSpPr>
        <dsp:cNvPr id="0" name=""/>
        <dsp:cNvSpPr/>
      </dsp:nvSpPr>
      <dsp:spPr>
        <a:xfrm rot="16200000">
          <a:off x="1803692" y="630814"/>
          <a:ext cx="778715" cy="28938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F70CC-56DB-47EF-BD43-05BDF174C852}">
      <dsp:nvSpPr>
        <dsp:cNvPr id="0" name=""/>
        <dsp:cNvSpPr/>
      </dsp:nvSpPr>
      <dsp:spPr>
        <a:xfrm>
          <a:off x="1710735" y="298"/>
          <a:ext cx="964629" cy="7717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b="1" kern="1200" dirty="0"/>
            <a:t>說</a:t>
          </a:r>
        </a:p>
      </dsp:txBody>
      <dsp:txXfrm>
        <a:off x="1733337" y="22900"/>
        <a:ext cx="919425" cy="726499"/>
      </dsp:txXfrm>
    </dsp:sp>
    <dsp:sp modelId="{61FF31FE-6DE7-4531-AF7C-3D1DFCD485BC}">
      <dsp:nvSpPr>
        <dsp:cNvPr id="0" name=""/>
        <dsp:cNvSpPr/>
      </dsp:nvSpPr>
      <dsp:spPr>
        <a:xfrm rot="19500000">
          <a:off x="2575644" y="1032667"/>
          <a:ext cx="778715" cy="289388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D557B-3A0E-4BEF-B4F4-32FC0ADF304C}">
      <dsp:nvSpPr>
        <dsp:cNvPr id="0" name=""/>
        <dsp:cNvSpPr/>
      </dsp:nvSpPr>
      <dsp:spPr>
        <a:xfrm>
          <a:off x="2801631" y="568183"/>
          <a:ext cx="964629" cy="7717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b="1" kern="1200" dirty="0"/>
            <a:t>讀</a:t>
          </a:r>
        </a:p>
      </dsp:txBody>
      <dsp:txXfrm>
        <a:off x="2824233" y="590785"/>
        <a:ext cx="919425" cy="72649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8FEC2-ACAC-F243-A775-D0AFD6E4EAEB}">
      <dsp:nvSpPr>
        <dsp:cNvPr id="0" name=""/>
        <dsp:cNvSpPr/>
      </dsp:nvSpPr>
      <dsp:spPr>
        <a:xfrm>
          <a:off x="569674" y="401088"/>
          <a:ext cx="2673638" cy="2673638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0B4838-7DBD-443A-BB70-E3154E9C9506}">
      <dsp:nvSpPr>
        <dsp:cNvPr id="0" name=""/>
        <dsp:cNvSpPr/>
      </dsp:nvSpPr>
      <dsp:spPr>
        <a:xfrm>
          <a:off x="569674" y="401088"/>
          <a:ext cx="2673638" cy="2673638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87F2195-AF46-4BE0-8EEB-D1E3AFD3AD67}">
      <dsp:nvSpPr>
        <dsp:cNvPr id="0" name=""/>
        <dsp:cNvSpPr/>
      </dsp:nvSpPr>
      <dsp:spPr>
        <a:xfrm>
          <a:off x="569674" y="401088"/>
          <a:ext cx="2673638" cy="2673638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624895-BC12-4D72-A032-09C6AA673C91}">
      <dsp:nvSpPr>
        <dsp:cNvPr id="0" name=""/>
        <dsp:cNvSpPr/>
      </dsp:nvSpPr>
      <dsp:spPr>
        <a:xfrm>
          <a:off x="569674" y="401088"/>
          <a:ext cx="2673638" cy="2673638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261C41-80DA-456C-A79F-FF9B33E61F0C}">
      <dsp:nvSpPr>
        <dsp:cNvPr id="0" name=""/>
        <dsp:cNvSpPr/>
      </dsp:nvSpPr>
      <dsp:spPr>
        <a:xfrm>
          <a:off x="1291165" y="1122579"/>
          <a:ext cx="1230656" cy="12306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kern="1200" dirty="0"/>
            <a:t>理念</a:t>
          </a:r>
        </a:p>
      </dsp:txBody>
      <dsp:txXfrm>
        <a:off x="1471390" y="1302804"/>
        <a:ext cx="870206" cy="870206"/>
      </dsp:txXfrm>
    </dsp:sp>
    <dsp:sp modelId="{2523251B-D5B8-4692-9AC6-94C015EBCE9B}">
      <dsp:nvSpPr>
        <dsp:cNvPr id="0" name=""/>
        <dsp:cNvSpPr/>
      </dsp:nvSpPr>
      <dsp:spPr>
        <a:xfrm>
          <a:off x="1475764" y="1370"/>
          <a:ext cx="861459" cy="86145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跨領域</a:t>
          </a:r>
        </a:p>
      </dsp:txBody>
      <dsp:txXfrm>
        <a:off x="1601922" y="127528"/>
        <a:ext cx="609143" cy="609143"/>
      </dsp:txXfrm>
    </dsp:sp>
    <dsp:sp modelId="{4C82A887-14D7-4EC3-BDAF-A91F46C5B8CE}">
      <dsp:nvSpPr>
        <dsp:cNvPr id="0" name=""/>
        <dsp:cNvSpPr/>
      </dsp:nvSpPr>
      <dsp:spPr>
        <a:xfrm>
          <a:off x="2781570" y="1307177"/>
          <a:ext cx="861459" cy="861459"/>
        </a:xfrm>
        <a:prstGeom prst="ellipse">
          <a:avLst/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高感受</a:t>
          </a:r>
        </a:p>
      </dsp:txBody>
      <dsp:txXfrm>
        <a:off x="2907728" y="1433335"/>
        <a:ext cx="609143" cy="609143"/>
      </dsp:txXfrm>
    </dsp:sp>
    <dsp:sp modelId="{A9F04E5D-6D29-4AFC-ADD8-2F41A0E4D1F4}">
      <dsp:nvSpPr>
        <dsp:cNvPr id="0" name=""/>
        <dsp:cNvSpPr/>
      </dsp:nvSpPr>
      <dsp:spPr>
        <a:xfrm>
          <a:off x="1475764" y="2612984"/>
          <a:ext cx="861459" cy="861459"/>
        </a:xfrm>
        <a:prstGeom prst="ellipse">
          <a:avLst/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實境學</a:t>
          </a:r>
        </a:p>
      </dsp:txBody>
      <dsp:txXfrm>
        <a:off x="1601922" y="2739142"/>
        <a:ext cx="609143" cy="609143"/>
      </dsp:txXfrm>
    </dsp:sp>
    <dsp:sp modelId="{7ADA8B26-0857-FC4B-9410-BE4B76610F60}">
      <dsp:nvSpPr>
        <dsp:cNvPr id="0" name=""/>
        <dsp:cNvSpPr/>
      </dsp:nvSpPr>
      <dsp:spPr>
        <a:xfrm>
          <a:off x="169957" y="1307177"/>
          <a:ext cx="861459" cy="861459"/>
        </a:xfrm>
        <a:prstGeom prst="ellipse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動手做</a:t>
          </a:r>
        </a:p>
      </dsp:txBody>
      <dsp:txXfrm>
        <a:off x="296115" y="1433335"/>
        <a:ext cx="609143" cy="60914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E5E86-FF77-514C-B495-85A90AD0F14F}">
      <dsp:nvSpPr>
        <dsp:cNvPr id="0" name=""/>
        <dsp:cNvSpPr/>
      </dsp:nvSpPr>
      <dsp:spPr>
        <a:xfrm>
          <a:off x="0" y="0"/>
          <a:ext cx="4415591" cy="6725651"/>
        </a:xfrm>
        <a:prstGeom prst="roundRect">
          <a:avLst>
            <a:gd name="adj" fmla="val 8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5219852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b="1" kern="1200" dirty="0"/>
            <a:t>挑戰自我</a:t>
          </a:r>
        </a:p>
      </dsp:txBody>
      <dsp:txXfrm>
        <a:off x="109929" y="109929"/>
        <a:ext cx="4195733" cy="6505793"/>
      </dsp:txXfrm>
    </dsp:sp>
    <dsp:sp modelId="{ADBF7921-26C6-354A-9200-19194610DFF8}">
      <dsp:nvSpPr>
        <dsp:cNvPr id="0" name=""/>
        <dsp:cNvSpPr/>
      </dsp:nvSpPr>
      <dsp:spPr>
        <a:xfrm>
          <a:off x="110389" y="1681412"/>
          <a:ext cx="662338" cy="15539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打開跨越舒適圈的視野</a:t>
          </a:r>
        </a:p>
      </dsp:txBody>
      <dsp:txXfrm>
        <a:off x="130758" y="1701781"/>
        <a:ext cx="621600" cy="1513255"/>
      </dsp:txXfrm>
    </dsp:sp>
    <dsp:sp modelId="{8C25A7D0-0048-A041-811B-15D1DA41DB89}">
      <dsp:nvSpPr>
        <dsp:cNvPr id="0" name=""/>
        <dsp:cNvSpPr/>
      </dsp:nvSpPr>
      <dsp:spPr>
        <a:xfrm>
          <a:off x="110389" y="3257268"/>
          <a:ext cx="662338" cy="15539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709757"/>
              <a:satOff val="-611"/>
              <a:lumOff val="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培養內在力量的恆毅力</a:t>
          </a:r>
        </a:p>
      </dsp:txBody>
      <dsp:txXfrm>
        <a:off x="130758" y="3277637"/>
        <a:ext cx="621600" cy="1513255"/>
      </dsp:txXfrm>
    </dsp:sp>
    <dsp:sp modelId="{8210488D-D0B6-0E4F-94E6-BE12DA5A57D2}">
      <dsp:nvSpPr>
        <dsp:cNvPr id="0" name=""/>
        <dsp:cNvSpPr/>
      </dsp:nvSpPr>
      <dsp:spPr>
        <a:xfrm>
          <a:off x="110389" y="4833123"/>
          <a:ext cx="662338" cy="1553993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3419514"/>
              <a:satOff val="-1221"/>
              <a:lumOff val="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成為自己生命的設計師</a:t>
          </a:r>
        </a:p>
      </dsp:txBody>
      <dsp:txXfrm>
        <a:off x="130758" y="4853492"/>
        <a:ext cx="621600" cy="1513255"/>
      </dsp:txXfrm>
    </dsp:sp>
    <dsp:sp modelId="{97E3B389-FFA2-3746-AA9F-1B315478736F}">
      <dsp:nvSpPr>
        <dsp:cNvPr id="0" name=""/>
        <dsp:cNvSpPr/>
      </dsp:nvSpPr>
      <dsp:spPr>
        <a:xfrm>
          <a:off x="883118" y="1681412"/>
          <a:ext cx="3422083" cy="4707955"/>
        </a:xfrm>
        <a:prstGeom prst="roundRect">
          <a:avLst>
            <a:gd name="adj" fmla="val 10500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2989552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b="1" kern="1200" dirty="0"/>
            <a:t>跨界合作</a:t>
          </a:r>
        </a:p>
      </dsp:txBody>
      <dsp:txXfrm>
        <a:off x="988359" y="1786653"/>
        <a:ext cx="3211601" cy="4497473"/>
      </dsp:txXfrm>
    </dsp:sp>
    <dsp:sp modelId="{D0F99F93-275F-034D-B0DA-F05FCC6BD24F}">
      <dsp:nvSpPr>
        <dsp:cNvPr id="0" name=""/>
        <dsp:cNvSpPr/>
      </dsp:nvSpPr>
      <dsp:spPr>
        <a:xfrm>
          <a:off x="968670" y="3329197"/>
          <a:ext cx="684416" cy="88693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5129271"/>
              <a:satOff val="-1832"/>
              <a:lumOff val="29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社群連結社會參與</a:t>
          </a:r>
        </a:p>
      </dsp:txBody>
      <dsp:txXfrm>
        <a:off x="989718" y="3350245"/>
        <a:ext cx="642320" cy="844841"/>
      </dsp:txXfrm>
    </dsp:sp>
    <dsp:sp modelId="{C246834B-B194-484A-9E9C-33969D04F211}">
      <dsp:nvSpPr>
        <dsp:cNvPr id="0" name=""/>
        <dsp:cNvSpPr/>
      </dsp:nvSpPr>
      <dsp:spPr>
        <a:xfrm>
          <a:off x="968670" y="4237834"/>
          <a:ext cx="684416" cy="88693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6839028"/>
              <a:satOff val="-2443"/>
              <a:lumOff val="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培養自主自發共好能力</a:t>
          </a:r>
        </a:p>
      </dsp:txBody>
      <dsp:txXfrm>
        <a:off x="989718" y="4258882"/>
        <a:ext cx="642320" cy="844841"/>
      </dsp:txXfrm>
    </dsp:sp>
    <dsp:sp modelId="{82EC32F1-9784-414B-9E59-C48C988E63D8}">
      <dsp:nvSpPr>
        <dsp:cNvPr id="0" name=""/>
        <dsp:cNvSpPr/>
      </dsp:nvSpPr>
      <dsp:spPr>
        <a:xfrm>
          <a:off x="968670" y="5146472"/>
          <a:ext cx="684416" cy="88693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8548785"/>
              <a:satOff val="-3053"/>
              <a:lumOff val="49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/>
            <a:t>人我；物我互動發展</a:t>
          </a:r>
        </a:p>
      </dsp:txBody>
      <dsp:txXfrm>
        <a:off x="989718" y="5167520"/>
        <a:ext cx="642320" cy="844841"/>
      </dsp:txXfrm>
    </dsp:sp>
    <dsp:sp modelId="{B3E5BC2E-07CE-C04E-A9CA-3F3997D2EA50}">
      <dsp:nvSpPr>
        <dsp:cNvPr id="0" name=""/>
        <dsp:cNvSpPr/>
      </dsp:nvSpPr>
      <dsp:spPr>
        <a:xfrm>
          <a:off x="1794115" y="3344451"/>
          <a:ext cx="2350739" cy="2727009"/>
        </a:xfrm>
        <a:prstGeom prst="roundRect">
          <a:avLst>
            <a:gd name="adj" fmla="val 10500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518503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700" b="1" kern="1200" dirty="0"/>
            <a:t>探索體驗</a:t>
          </a:r>
        </a:p>
      </dsp:txBody>
      <dsp:txXfrm>
        <a:off x="1866408" y="3416744"/>
        <a:ext cx="2206153" cy="2582423"/>
      </dsp:txXfrm>
    </dsp:sp>
    <dsp:sp modelId="{C653ACC9-DB69-194B-96AD-DC3621D1A235}">
      <dsp:nvSpPr>
        <dsp:cNvPr id="0" name=""/>
        <dsp:cNvSpPr/>
      </dsp:nvSpPr>
      <dsp:spPr>
        <a:xfrm>
          <a:off x="1805424" y="4573442"/>
          <a:ext cx="569525" cy="121061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0258542"/>
              <a:satOff val="-3664"/>
              <a:lumOff val="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素養能力奠基</a:t>
          </a:r>
        </a:p>
      </dsp:txBody>
      <dsp:txXfrm>
        <a:off x="1822939" y="4590957"/>
        <a:ext cx="534495" cy="1175587"/>
      </dsp:txXfrm>
    </dsp:sp>
    <dsp:sp modelId="{13C1777F-7E3C-6446-8B72-CDD6F9BE7975}">
      <dsp:nvSpPr>
        <dsp:cNvPr id="0" name=""/>
        <dsp:cNvSpPr/>
      </dsp:nvSpPr>
      <dsp:spPr>
        <a:xfrm>
          <a:off x="2391153" y="4573442"/>
          <a:ext cx="569525" cy="121061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1968298"/>
              <a:satOff val="-4275"/>
              <a:lumOff val="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體驗生活智慧</a:t>
          </a:r>
        </a:p>
      </dsp:txBody>
      <dsp:txXfrm>
        <a:off x="2408668" y="4590957"/>
        <a:ext cx="534495" cy="1175587"/>
      </dsp:txXfrm>
    </dsp:sp>
    <dsp:sp modelId="{642AAAAA-886E-E547-B646-39CACC990736}">
      <dsp:nvSpPr>
        <dsp:cNvPr id="0" name=""/>
        <dsp:cNvSpPr/>
      </dsp:nvSpPr>
      <dsp:spPr>
        <a:xfrm>
          <a:off x="2976881" y="4573442"/>
          <a:ext cx="569525" cy="121061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3678055"/>
              <a:satOff val="-4885"/>
              <a:lumOff val="78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探索學習動機</a:t>
          </a:r>
        </a:p>
      </dsp:txBody>
      <dsp:txXfrm>
        <a:off x="2994396" y="4590957"/>
        <a:ext cx="534495" cy="1175587"/>
      </dsp:txXfrm>
    </dsp:sp>
    <dsp:sp modelId="{18AEFDFD-6F61-F048-9614-09D8C0A4A03C}">
      <dsp:nvSpPr>
        <dsp:cNvPr id="0" name=""/>
        <dsp:cNvSpPr/>
      </dsp:nvSpPr>
      <dsp:spPr>
        <a:xfrm>
          <a:off x="3562609" y="4573442"/>
          <a:ext cx="569525" cy="1210617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15387812"/>
              <a:satOff val="-5496"/>
              <a:lumOff val="88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/>
            <a:t>尋找自我認同</a:t>
          </a:r>
        </a:p>
      </dsp:txBody>
      <dsp:txXfrm>
        <a:off x="3580124" y="4590957"/>
        <a:ext cx="534495" cy="117558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4BD68-C706-48C7-9455-E14B484A081C}">
      <dsp:nvSpPr>
        <dsp:cNvPr id="0" name=""/>
        <dsp:cNvSpPr/>
      </dsp:nvSpPr>
      <dsp:spPr>
        <a:xfrm rot="5400000">
          <a:off x="3082030" y="80687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/>
            <a:t>探索體驗</a:t>
          </a:r>
        </a:p>
      </dsp:txBody>
      <dsp:txXfrm rot="-5400000">
        <a:off x="3331011" y="193442"/>
        <a:ext cx="743377" cy="854456"/>
      </dsp:txXfrm>
    </dsp:sp>
    <dsp:sp modelId="{5DCA9E8D-82E4-4539-9FEF-0386891C4135}">
      <dsp:nvSpPr>
        <dsp:cNvPr id="0" name=""/>
        <dsp:cNvSpPr/>
      </dsp:nvSpPr>
      <dsp:spPr>
        <a:xfrm>
          <a:off x="4225589" y="263814"/>
          <a:ext cx="2109949" cy="744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文史走讀</a:t>
          </a:r>
        </a:p>
      </dsp:txBody>
      <dsp:txXfrm>
        <a:off x="4225589" y="263814"/>
        <a:ext cx="2109949" cy="744804"/>
      </dsp:txXfrm>
    </dsp:sp>
    <dsp:sp modelId="{1BBA7AF3-FB52-435E-8C38-C682051D4654}">
      <dsp:nvSpPr>
        <dsp:cNvPr id="0" name=""/>
        <dsp:cNvSpPr/>
      </dsp:nvSpPr>
      <dsp:spPr>
        <a:xfrm rot="5400000">
          <a:off x="1935117" y="80687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3077562"/>
            <a:satOff val="-1099"/>
            <a:lumOff val="176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</a:rPr>
            <a:t>運</a:t>
          </a:r>
          <a:r>
            <a:rPr lang="zh-TW" altLang="en-US" sz="2000" b="1" kern="1200" dirty="0"/>
            <a:t>律慢活</a:t>
          </a:r>
        </a:p>
      </dsp:txBody>
      <dsp:txXfrm rot="-5400000">
        <a:off x="2184098" y="193442"/>
        <a:ext cx="743377" cy="854456"/>
      </dsp:txXfrm>
    </dsp:sp>
    <dsp:sp modelId="{36061D4D-7BED-44A7-81F3-CF74AA8B78EF}">
      <dsp:nvSpPr>
        <dsp:cNvPr id="0" name=""/>
        <dsp:cNvSpPr/>
      </dsp:nvSpPr>
      <dsp:spPr>
        <a:xfrm rot="5400000">
          <a:off x="2593940" y="1135836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155125"/>
            <a:satOff val="-2198"/>
            <a:lumOff val="353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/>
            <a:t>生命教育</a:t>
          </a:r>
        </a:p>
      </dsp:txBody>
      <dsp:txXfrm rot="-5400000">
        <a:off x="2842921" y="1248591"/>
        <a:ext cx="743377" cy="854456"/>
      </dsp:txXfrm>
    </dsp:sp>
    <dsp:sp modelId="{4781C430-B05A-4B28-8B9F-D752A9576452}">
      <dsp:nvSpPr>
        <dsp:cNvPr id="0" name=""/>
        <dsp:cNvSpPr/>
      </dsp:nvSpPr>
      <dsp:spPr>
        <a:xfrm>
          <a:off x="280447" y="1122757"/>
          <a:ext cx="2228893" cy="1214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藝術美學</a:t>
          </a:r>
        </a:p>
      </dsp:txBody>
      <dsp:txXfrm>
        <a:off x="280447" y="1122757"/>
        <a:ext cx="2228893" cy="1214984"/>
      </dsp:txXfrm>
    </dsp:sp>
    <dsp:sp modelId="{23A5BC04-2FDF-4034-ABB7-5117D48273B8}">
      <dsp:nvSpPr>
        <dsp:cNvPr id="0" name=""/>
        <dsp:cNvSpPr/>
      </dsp:nvSpPr>
      <dsp:spPr>
        <a:xfrm rot="5400000">
          <a:off x="3760303" y="1135836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9232688"/>
            <a:satOff val="-3298"/>
            <a:lumOff val="529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/>
            <a:t>食農體驗</a:t>
          </a:r>
        </a:p>
      </dsp:txBody>
      <dsp:txXfrm rot="-5400000">
        <a:off x="4009284" y="1248591"/>
        <a:ext cx="743377" cy="854456"/>
      </dsp:txXfrm>
    </dsp:sp>
    <dsp:sp modelId="{929F05D8-C178-48E4-8A44-79CA946E1215}">
      <dsp:nvSpPr>
        <dsp:cNvPr id="0" name=""/>
        <dsp:cNvSpPr/>
      </dsp:nvSpPr>
      <dsp:spPr>
        <a:xfrm rot="5400000">
          <a:off x="3255446" y="2190985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2310249"/>
            <a:satOff val="-4397"/>
            <a:lumOff val="706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200" b="1" kern="1200" dirty="0"/>
            <a:t>節氣生活</a:t>
          </a:r>
        </a:p>
      </dsp:txBody>
      <dsp:txXfrm rot="-5400000">
        <a:off x="3504427" y="2303740"/>
        <a:ext cx="743377" cy="854456"/>
      </dsp:txXfrm>
    </dsp:sp>
    <dsp:sp modelId="{BE5DE30D-20DB-44FD-BDCD-5EF516EDDC18}">
      <dsp:nvSpPr>
        <dsp:cNvPr id="0" name=""/>
        <dsp:cNvSpPr/>
      </dsp:nvSpPr>
      <dsp:spPr>
        <a:xfrm>
          <a:off x="4811602" y="2134122"/>
          <a:ext cx="1791682" cy="1217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科學手作</a:t>
          </a:r>
          <a:endParaRPr lang="en-US" altLang="zh-TW" sz="2000" kern="1200" dirty="0"/>
        </a:p>
      </dsp:txBody>
      <dsp:txXfrm>
        <a:off x="4811602" y="2134122"/>
        <a:ext cx="1791682" cy="1217516"/>
      </dsp:txXfrm>
    </dsp:sp>
    <dsp:sp modelId="{B9ACD18F-3F91-487F-AF59-10699954600C}">
      <dsp:nvSpPr>
        <dsp:cNvPr id="0" name=""/>
        <dsp:cNvSpPr/>
      </dsp:nvSpPr>
      <dsp:spPr>
        <a:xfrm rot="5400000">
          <a:off x="2100628" y="2190985"/>
          <a:ext cx="1241340" cy="107996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kern="1200" dirty="0"/>
            <a:t>生態廊道</a:t>
          </a:r>
        </a:p>
      </dsp:txBody>
      <dsp:txXfrm rot="-5400000">
        <a:off x="2349609" y="2303740"/>
        <a:ext cx="743377" cy="85445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0B508-3306-4429-BD71-09F838C9E73B}">
      <dsp:nvSpPr>
        <dsp:cNvPr id="0" name=""/>
        <dsp:cNvSpPr/>
      </dsp:nvSpPr>
      <dsp:spPr>
        <a:xfrm>
          <a:off x="2637093" y="218648"/>
          <a:ext cx="3126667" cy="373474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71283E-6C30-48A7-A959-0C302A7D0C16}">
      <dsp:nvSpPr>
        <dsp:cNvPr id="0" name=""/>
        <dsp:cNvSpPr/>
      </dsp:nvSpPr>
      <dsp:spPr>
        <a:xfrm flipH="1">
          <a:off x="2853408" y="2265743"/>
          <a:ext cx="1092238" cy="464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學科知識</a:t>
          </a:r>
        </a:p>
      </dsp:txBody>
      <dsp:txXfrm>
        <a:off x="2876088" y="2288423"/>
        <a:ext cx="1046878" cy="419245"/>
      </dsp:txXfrm>
    </dsp:sp>
    <dsp:sp modelId="{24DAEDD6-95DB-4F7F-9484-A04BBD99BCD3}">
      <dsp:nvSpPr>
        <dsp:cNvPr id="0" name=""/>
        <dsp:cNvSpPr/>
      </dsp:nvSpPr>
      <dsp:spPr>
        <a:xfrm>
          <a:off x="2828051" y="669097"/>
          <a:ext cx="1117604" cy="656031"/>
        </a:xfrm>
        <a:prstGeom prst="roundRect">
          <a:avLst/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系統知識</a:t>
          </a:r>
        </a:p>
      </dsp:txBody>
      <dsp:txXfrm>
        <a:off x="2860076" y="701122"/>
        <a:ext cx="1053554" cy="591981"/>
      </dsp:txXfrm>
    </dsp:sp>
    <dsp:sp modelId="{DB00D020-FE17-4644-93D2-040052AB3868}">
      <dsp:nvSpPr>
        <dsp:cNvPr id="0" name=""/>
        <dsp:cNvSpPr/>
      </dsp:nvSpPr>
      <dsp:spPr>
        <a:xfrm rot="10800000" flipV="1">
          <a:off x="2835070" y="2833319"/>
          <a:ext cx="1110585" cy="541008"/>
        </a:xfrm>
        <a:prstGeom prst="roundRect">
          <a:avLst/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經驗知識</a:t>
          </a:r>
        </a:p>
      </dsp:txBody>
      <dsp:txXfrm rot="-10800000">
        <a:off x="2861480" y="2859729"/>
        <a:ext cx="1057765" cy="488188"/>
      </dsp:txXfrm>
    </dsp:sp>
    <dsp:sp modelId="{18CFDCDA-00F9-41A3-9D10-D95E492E664F}">
      <dsp:nvSpPr>
        <dsp:cNvPr id="0" name=""/>
        <dsp:cNvSpPr/>
      </dsp:nvSpPr>
      <dsp:spPr>
        <a:xfrm rot="10800000" flipH="1" flipV="1">
          <a:off x="2794355" y="1395109"/>
          <a:ext cx="1181963" cy="513717"/>
        </a:xfrm>
        <a:prstGeom prst="roundRect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工具學科</a:t>
          </a:r>
        </a:p>
      </dsp:txBody>
      <dsp:txXfrm rot="-10800000">
        <a:off x="2819433" y="1420187"/>
        <a:ext cx="1131807" cy="46356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836FD-0052-4EB0-9B96-C5C2D33CDEEA}">
      <dsp:nvSpPr>
        <dsp:cNvPr id="0" name=""/>
        <dsp:cNvSpPr/>
      </dsp:nvSpPr>
      <dsp:spPr>
        <a:xfrm>
          <a:off x="0" y="646000"/>
          <a:ext cx="3354809" cy="2096755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E1514A-7A62-4FD8-889D-0184CC9E8F3C}">
      <dsp:nvSpPr>
        <dsp:cNvPr id="0" name=""/>
        <dsp:cNvSpPr/>
      </dsp:nvSpPr>
      <dsp:spPr>
        <a:xfrm>
          <a:off x="426060" y="1827836"/>
          <a:ext cx="87225" cy="872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49469-9BB3-45E1-814F-20BE67A9FF40}">
      <dsp:nvSpPr>
        <dsp:cNvPr id="0" name=""/>
        <dsp:cNvSpPr/>
      </dsp:nvSpPr>
      <dsp:spPr>
        <a:xfrm>
          <a:off x="469673" y="1871449"/>
          <a:ext cx="781670" cy="605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1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興趣學習</a:t>
          </a:r>
        </a:p>
      </dsp:txBody>
      <dsp:txXfrm>
        <a:off x="469673" y="1871449"/>
        <a:ext cx="781670" cy="605962"/>
      </dsp:txXfrm>
    </dsp:sp>
    <dsp:sp modelId="{4B482DBF-4080-48BD-9C42-9E0A0541D125}">
      <dsp:nvSpPr>
        <dsp:cNvPr id="0" name=""/>
        <dsp:cNvSpPr/>
      </dsp:nvSpPr>
      <dsp:spPr>
        <a:xfrm>
          <a:off x="1195989" y="1257938"/>
          <a:ext cx="157676" cy="15767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20E6D-3A67-4AD8-8F84-786E3D7E5E92}">
      <dsp:nvSpPr>
        <dsp:cNvPr id="0" name=""/>
        <dsp:cNvSpPr/>
      </dsp:nvSpPr>
      <dsp:spPr>
        <a:xfrm>
          <a:off x="1274827" y="1336776"/>
          <a:ext cx="805154" cy="114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49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創意實踐</a:t>
          </a:r>
        </a:p>
      </dsp:txBody>
      <dsp:txXfrm>
        <a:off x="1274827" y="1336776"/>
        <a:ext cx="805154" cy="1140635"/>
      </dsp:txXfrm>
    </dsp:sp>
    <dsp:sp modelId="{3DBCD3EF-2F44-40C3-8E79-946CA36CA2F2}">
      <dsp:nvSpPr>
        <dsp:cNvPr id="0" name=""/>
        <dsp:cNvSpPr/>
      </dsp:nvSpPr>
      <dsp:spPr>
        <a:xfrm>
          <a:off x="2121916" y="911135"/>
          <a:ext cx="218062" cy="2180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BAD0AE-5166-4B73-A377-3BFC8A2581BF}">
      <dsp:nvSpPr>
        <dsp:cNvPr id="0" name=""/>
        <dsp:cNvSpPr/>
      </dsp:nvSpPr>
      <dsp:spPr>
        <a:xfrm>
          <a:off x="2230947" y="1020166"/>
          <a:ext cx="805154" cy="145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547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萌發課程</a:t>
          </a:r>
        </a:p>
      </dsp:txBody>
      <dsp:txXfrm>
        <a:off x="2230947" y="1020166"/>
        <a:ext cx="805154" cy="145724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679E7-6947-4C6E-A696-1EFB13D73FBC}">
      <dsp:nvSpPr>
        <dsp:cNvPr id="0" name=""/>
        <dsp:cNvSpPr/>
      </dsp:nvSpPr>
      <dsp:spPr>
        <a:xfrm>
          <a:off x="2230" y="525844"/>
          <a:ext cx="4874605" cy="45933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工具學科：必修，必選修，選修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校本課程（如台灣學，科學，程式設計，移地學習、設計思考）：列為必修、選修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學群主題學程：選修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自主專案學程：必修（方法論）、選修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講座課程：選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外校跨界聯盟選修課</a:t>
          </a:r>
          <a:endParaRPr lang="en-US" altLang="zh-TW" sz="1700" kern="1200" dirty="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社會參與，服務學習：必修，選修</a:t>
          </a:r>
          <a:endParaRPr lang="en-US" altLang="zh-TW" sz="1700" kern="1200" dirty="0"/>
        </a:p>
      </dsp:txBody>
      <dsp:txXfrm>
        <a:off x="716099" y="1198529"/>
        <a:ext cx="3446867" cy="3248013"/>
      </dsp:txXfrm>
    </dsp:sp>
    <dsp:sp modelId="{9DFD3455-44CD-470C-AD56-B8C42089E06E}">
      <dsp:nvSpPr>
        <dsp:cNvPr id="0" name=""/>
        <dsp:cNvSpPr/>
      </dsp:nvSpPr>
      <dsp:spPr>
        <a:xfrm>
          <a:off x="5185509" y="2439781"/>
          <a:ext cx="654386" cy="765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>
        <a:off x="5185509" y="2592883"/>
        <a:ext cx="458070" cy="459305"/>
      </dsp:txXfrm>
    </dsp:sp>
    <dsp:sp modelId="{723B284D-A1E6-4F10-9741-79761151A723}">
      <dsp:nvSpPr>
        <dsp:cNvPr id="0" name=""/>
        <dsp:cNvSpPr/>
      </dsp:nvSpPr>
      <dsp:spPr>
        <a:xfrm>
          <a:off x="6111528" y="542080"/>
          <a:ext cx="4847010" cy="4560911"/>
        </a:xfrm>
        <a:prstGeom prst="ellipse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kern="1200" dirty="0"/>
            <a:t>學習模式：透過「</a:t>
          </a:r>
          <a:r>
            <a:rPr lang="zh-TW" altLang="en-US" sz="1700" kern="1200" dirty="0">
              <a:solidFill>
                <a:schemeClr val="tx1"/>
              </a:solidFill>
            </a:rPr>
            <a:t>現象為本的</a:t>
          </a:r>
          <a:r>
            <a:rPr lang="zh-TW" altLang="en-US" sz="17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專案學習</a:t>
          </a:r>
          <a:r>
            <a:rPr lang="zh-TW" altLang="en-US" sz="1700" kern="1200" dirty="0">
              <a:solidFill>
                <a:sysClr val="windowText" lastClr="000000"/>
              </a:solidFill>
              <a:effectLst/>
            </a:rPr>
            <a:t>」（ＰＢＬ）</a:t>
          </a:r>
          <a:r>
            <a:rPr lang="zh-TW" altLang="en-US" sz="1700" kern="1200" dirty="0"/>
            <a:t>模式，導入學群主題探索學程，搭配興趣選修，學習地圖與分級認證，進行學程認證，並以專案研究方式作個別化研究產出</a:t>
          </a:r>
        </a:p>
      </dsp:txBody>
      <dsp:txXfrm>
        <a:off x="6821356" y="1210010"/>
        <a:ext cx="3427354" cy="32250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35121-24CD-0544-A706-2B4D7B48B762}">
      <dsp:nvSpPr>
        <dsp:cNvPr id="0" name=""/>
        <dsp:cNvSpPr/>
      </dsp:nvSpPr>
      <dsp:spPr>
        <a:xfrm rot="10800000">
          <a:off x="0" y="0"/>
          <a:ext cx="10363200" cy="1141412"/>
        </a:xfrm>
        <a:prstGeom prst="trapezoid">
          <a:avLst>
            <a:gd name="adj" fmla="val 15132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/>
            <a:t>無法上課的學生</a:t>
          </a:r>
        </a:p>
      </dsp:txBody>
      <dsp:txXfrm rot="-10800000">
        <a:off x="1813559" y="0"/>
        <a:ext cx="6736080" cy="1141412"/>
      </dsp:txXfrm>
    </dsp:sp>
    <dsp:sp modelId="{01EB4777-AA3C-8C4A-8A95-D4FA49C66DBE}">
      <dsp:nvSpPr>
        <dsp:cNvPr id="0" name=""/>
        <dsp:cNvSpPr/>
      </dsp:nvSpPr>
      <dsp:spPr>
        <a:xfrm rot="10800000">
          <a:off x="1727199" y="1141412"/>
          <a:ext cx="6908800" cy="1141412"/>
        </a:xfrm>
        <a:prstGeom prst="trapezoid">
          <a:avLst>
            <a:gd name="adj" fmla="val 151321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/>
            <a:t>缺乏目標的學生</a:t>
          </a:r>
        </a:p>
      </dsp:txBody>
      <dsp:txXfrm rot="-10800000">
        <a:off x="2936239" y="1141412"/>
        <a:ext cx="4490720" cy="1141412"/>
      </dsp:txXfrm>
    </dsp:sp>
    <dsp:sp modelId="{265686AD-EB17-AA4E-BF2F-3630BB159C4A}">
      <dsp:nvSpPr>
        <dsp:cNvPr id="0" name=""/>
        <dsp:cNvSpPr/>
      </dsp:nvSpPr>
      <dsp:spPr>
        <a:xfrm rot="10800000">
          <a:off x="3454400" y="2282824"/>
          <a:ext cx="3454400" cy="1141412"/>
        </a:xfrm>
        <a:prstGeom prst="trapezoid">
          <a:avLst>
            <a:gd name="adj" fmla="val 15132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/>
            <a:t>想要走自己英雄之路的學生</a:t>
          </a:r>
        </a:p>
      </dsp:txBody>
      <dsp:txXfrm rot="-10800000">
        <a:off x="3454400" y="2282824"/>
        <a:ext cx="3454400" cy="1141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1BE8D-3424-2C43-B305-AED1445B91F9}">
      <dsp:nvSpPr>
        <dsp:cNvPr id="0" name=""/>
        <dsp:cNvSpPr/>
      </dsp:nvSpPr>
      <dsp:spPr>
        <a:xfrm rot="21300000">
          <a:off x="21446" y="1638358"/>
          <a:ext cx="6945735" cy="795391"/>
        </a:xfrm>
        <a:prstGeom prst="mathMinus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tint val="40000"/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37FE5F7-59C2-A246-9874-848237BCFEE7}">
      <dsp:nvSpPr>
        <dsp:cNvPr id="0" name=""/>
        <dsp:cNvSpPr/>
      </dsp:nvSpPr>
      <dsp:spPr>
        <a:xfrm>
          <a:off x="838635" y="203605"/>
          <a:ext cx="2096588" cy="1628843"/>
        </a:xfrm>
        <a:prstGeom prst="downArrow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5711B-A38C-BA45-8CDA-2A77F5C7CE1D}">
      <dsp:nvSpPr>
        <dsp:cNvPr id="0" name=""/>
        <dsp:cNvSpPr/>
      </dsp:nvSpPr>
      <dsp:spPr>
        <a:xfrm>
          <a:off x="3703972" y="0"/>
          <a:ext cx="2236360" cy="1710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600" kern="1200" dirty="0"/>
            <a:t>內聖</a:t>
          </a:r>
        </a:p>
      </dsp:txBody>
      <dsp:txXfrm>
        <a:off x="3703972" y="0"/>
        <a:ext cx="2236360" cy="1710285"/>
      </dsp:txXfrm>
    </dsp:sp>
    <dsp:sp modelId="{C253C910-870B-3749-B323-C5E337D6F387}">
      <dsp:nvSpPr>
        <dsp:cNvPr id="0" name=""/>
        <dsp:cNvSpPr/>
      </dsp:nvSpPr>
      <dsp:spPr>
        <a:xfrm>
          <a:off x="4053404" y="2239659"/>
          <a:ext cx="2096588" cy="1628843"/>
        </a:xfrm>
        <a:prstGeom prst="upArrow">
          <a:avLst/>
        </a:prstGeom>
        <a:gradFill rotWithShape="0">
          <a:gsLst>
            <a:gs pos="0">
              <a:schemeClr val="accent5">
                <a:hueOff val="15387812"/>
                <a:satOff val="-5496"/>
                <a:lumOff val="8825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5">
                <a:hueOff val="15387812"/>
                <a:satOff val="-5496"/>
                <a:lumOff val="8825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5">
                <a:hueOff val="15387812"/>
                <a:satOff val="-5496"/>
                <a:lumOff val="8825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BD54C5-C3E1-924D-8778-02367D3AE634}">
      <dsp:nvSpPr>
        <dsp:cNvPr id="0" name=""/>
        <dsp:cNvSpPr/>
      </dsp:nvSpPr>
      <dsp:spPr>
        <a:xfrm>
          <a:off x="1048294" y="2361822"/>
          <a:ext cx="2236360" cy="1710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5600" kern="1200" dirty="0"/>
            <a:t>外王</a:t>
          </a:r>
        </a:p>
      </dsp:txBody>
      <dsp:txXfrm>
        <a:off x="1048294" y="2361822"/>
        <a:ext cx="2236360" cy="1710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FF7C7-8876-F549-A5EA-330F4E710A12}">
      <dsp:nvSpPr>
        <dsp:cNvPr id="0" name=""/>
        <dsp:cNvSpPr/>
      </dsp:nvSpPr>
      <dsp:spPr>
        <a:xfrm>
          <a:off x="1876725" y="1309573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內在驅力</a:t>
          </a:r>
        </a:p>
      </dsp:txBody>
      <dsp:txXfrm>
        <a:off x="1876725" y="1309573"/>
        <a:ext cx="559721" cy="559721"/>
      </dsp:txXfrm>
    </dsp:sp>
    <dsp:sp modelId="{E66FE3BE-B24C-BC4F-A734-0AAFA50DC90F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19826636"/>
            <a:gd name="adj4" fmla="val 18605863"/>
            <a:gd name="adj5" fmla="val 439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907F9-9316-D14A-90A6-77A6EC649F8A}">
      <dsp:nvSpPr>
        <dsp:cNvPr id="0" name=""/>
        <dsp:cNvSpPr/>
      </dsp:nvSpPr>
      <dsp:spPr>
        <a:xfrm>
          <a:off x="2597040" y="2212819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眼界見識</a:t>
          </a:r>
        </a:p>
      </dsp:txBody>
      <dsp:txXfrm>
        <a:off x="2597040" y="2212819"/>
        <a:ext cx="559721" cy="559721"/>
      </dsp:txXfrm>
    </dsp:sp>
    <dsp:sp modelId="{AAF75D7F-9A98-4A46-A75A-42CE8C0691C1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1229758"/>
            <a:gd name="adj4" fmla="val 21557675"/>
            <a:gd name="adj5" fmla="val 4392"/>
          </a:avLst>
        </a:prstGeom>
        <a:solidFill>
          <a:schemeClr val="accent5">
            <a:hueOff val="2564635"/>
            <a:satOff val="-916"/>
            <a:lumOff val="1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8FE63-1C7D-3442-8161-C2F860075B66}">
      <dsp:nvSpPr>
        <dsp:cNvPr id="0" name=""/>
        <dsp:cNvSpPr/>
      </dsp:nvSpPr>
      <dsp:spPr>
        <a:xfrm>
          <a:off x="2339962" y="3339149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思辨</a:t>
          </a:r>
        </a:p>
      </dsp:txBody>
      <dsp:txXfrm>
        <a:off x="2339962" y="3339149"/>
        <a:ext cx="559721" cy="559721"/>
      </dsp:txXfrm>
    </dsp:sp>
    <dsp:sp modelId="{AFB623E3-E0F2-F947-B79C-5925742AB4D5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4437016"/>
            <a:gd name="adj4" fmla="val 3308195"/>
            <a:gd name="adj5" fmla="val 4392"/>
          </a:avLst>
        </a:prstGeom>
        <a:solidFill>
          <a:schemeClr val="accent5">
            <a:hueOff val="5129271"/>
            <a:satOff val="-1832"/>
            <a:lumOff val="294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FE4FF-4B22-E547-8BFF-50FBC9E8E155}">
      <dsp:nvSpPr>
        <dsp:cNvPr id="0" name=""/>
        <dsp:cNvSpPr/>
      </dsp:nvSpPr>
      <dsp:spPr>
        <a:xfrm>
          <a:off x="1299077" y="3840413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溝通</a:t>
          </a:r>
        </a:p>
      </dsp:txBody>
      <dsp:txXfrm>
        <a:off x="1299077" y="3840413"/>
        <a:ext cx="559721" cy="559721"/>
      </dsp:txXfrm>
    </dsp:sp>
    <dsp:sp modelId="{4EBC44C7-5FF2-2443-AA02-D9DC095F8D71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7256899"/>
            <a:gd name="adj4" fmla="val 6128078"/>
            <a:gd name="adj5" fmla="val 4392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BAA69-E7F0-604F-83C7-1687D11FF9AB}">
      <dsp:nvSpPr>
        <dsp:cNvPr id="0" name=""/>
        <dsp:cNvSpPr/>
      </dsp:nvSpPr>
      <dsp:spPr>
        <a:xfrm>
          <a:off x="258192" y="3339149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表達</a:t>
          </a:r>
        </a:p>
      </dsp:txBody>
      <dsp:txXfrm>
        <a:off x="258192" y="3339149"/>
        <a:ext cx="559721" cy="559721"/>
      </dsp:txXfrm>
    </dsp:sp>
    <dsp:sp modelId="{AFF49FBB-842E-6345-80D2-92BE274E92C6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10607419"/>
            <a:gd name="adj4" fmla="val 9335336"/>
            <a:gd name="adj5" fmla="val 4392"/>
          </a:avLst>
        </a:prstGeom>
        <a:solidFill>
          <a:schemeClr val="accent5">
            <a:hueOff val="10258542"/>
            <a:satOff val="-3664"/>
            <a:lumOff val="588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0C178-6AD1-B149-A5C9-551E06A72D13}">
      <dsp:nvSpPr>
        <dsp:cNvPr id="0" name=""/>
        <dsp:cNvSpPr/>
      </dsp:nvSpPr>
      <dsp:spPr>
        <a:xfrm>
          <a:off x="1115" y="2212819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情商</a:t>
          </a:r>
        </a:p>
      </dsp:txBody>
      <dsp:txXfrm>
        <a:off x="1115" y="2212819"/>
        <a:ext cx="559721" cy="559721"/>
      </dsp:txXfrm>
    </dsp:sp>
    <dsp:sp modelId="{72314DFB-76D2-014C-88F6-DAB2BCB47DB9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13559231"/>
            <a:gd name="adj4" fmla="val 12338458"/>
            <a:gd name="adj5" fmla="val 4392"/>
          </a:avLst>
        </a:prstGeom>
        <a:solidFill>
          <a:schemeClr val="accent5">
            <a:hueOff val="12823176"/>
            <a:satOff val="-4580"/>
            <a:lumOff val="7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91FC6-F916-854E-9C54-F7943D5847BA}">
      <dsp:nvSpPr>
        <dsp:cNvPr id="0" name=""/>
        <dsp:cNvSpPr/>
      </dsp:nvSpPr>
      <dsp:spPr>
        <a:xfrm>
          <a:off x="721430" y="1309573"/>
          <a:ext cx="559721" cy="559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/>
            <a:t>性格</a:t>
          </a:r>
        </a:p>
      </dsp:txBody>
      <dsp:txXfrm>
        <a:off x="721430" y="1309573"/>
        <a:ext cx="559721" cy="559721"/>
      </dsp:txXfrm>
    </dsp:sp>
    <dsp:sp modelId="{A667971A-226B-2E42-BA4D-899E1C2947AC}">
      <dsp:nvSpPr>
        <dsp:cNvPr id="0" name=""/>
        <dsp:cNvSpPr/>
      </dsp:nvSpPr>
      <dsp:spPr>
        <a:xfrm>
          <a:off x="129355" y="1339348"/>
          <a:ext cx="2899166" cy="2899166"/>
        </a:xfrm>
        <a:prstGeom prst="circularArrow">
          <a:avLst>
            <a:gd name="adj1" fmla="val 3765"/>
            <a:gd name="adj2" fmla="val 234906"/>
            <a:gd name="adj3" fmla="val 16740590"/>
            <a:gd name="adj4" fmla="val 15424504"/>
            <a:gd name="adj5" fmla="val 4392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FF7C7-8876-F549-A5EA-330F4E710A12}">
      <dsp:nvSpPr>
        <dsp:cNvPr id="0" name=""/>
        <dsp:cNvSpPr/>
      </dsp:nvSpPr>
      <dsp:spPr>
        <a:xfrm>
          <a:off x="1816651" y="2299242"/>
          <a:ext cx="1111223" cy="1111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/>
            <a:t>專業能力</a:t>
          </a:r>
        </a:p>
      </dsp:txBody>
      <dsp:txXfrm>
        <a:off x="1816651" y="2299242"/>
        <a:ext cx="1111223" cy="1111223"/>
      </dsp:txXfrm>
    </dsp:sp>
    <dsp:sp modelId="{E66FE3BE-B24C-BC4F-A734-0AAFA50DC90F}">
      <dsp:nvSpPr>
        <dsp:cNvPr id="0" name=""/>
        <dsp:cNvSpPr/>
      </dsp:nvSpPr>
      <dsp:spPr>
        <a:xfrm>
          <a:off x="321929" y="1712314"/>
          <a:ext cx="2285079" cy="2285079"/>
        </a:xfrm>
        <a:prstGeom prst="circularArrow">
          <a:avLst>
            <a:gd name="adj1" fmla="val 9483"/>
            <a:gd name="adj2" fmla="val 684952"/>
            <a:gd name="adj3" fmla="val 7850793"/>
            <a:gd name="adj4" fmla="val 2264255"/>
            <a:gd name="adj5" fmla="val 1106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907F9-9316-D14A-90A6-77A6EC649F8A}">
      <dsp:nvSpPr>
        <dsp:cNvPr id="0" name=""/>
        <dsp:cNvSpPr/>
      </dsp:nvSpPr>
      <dsp:spPr>
        <a:xfrm>
          <a:off x="1063" y="2299242"/>
          <a:ext cx="1111223" cy="11112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400" kern="1200" dirty="0"/>
            <a:t>技術能力</a:t>
          </a:r>
        </a:p>
      </dsp:txBody>
      <dsp:txXfrm>
        <a:off x="1063" y="2299242"/>
        <a:ext cx="1111223" cy="1111223"/>
      </dsp:txXfrm>
    </dsp:sp>
    <dsp:sp modelId="{AAF75D7F-9A98-4A46-A75A-42CE8C0691C1}">
      <dsp:nvSpPr>
        <dsp:cNvPr id="0" name=""/>
        <dsp:cNvSpPr/>
      </dsp:nvSpPr>
      <dsp:spPr>
        <a:xfrm>
          <a:off x="321929" y="1712314"/>
          <a:ext cx="2285079" cy="2285079"/>
        </a:xfrm>
        <a:prstGeom prst="circularArrow">
          <a:avLst>
            <a:gd name="adj1" fmla="val 9483"/>
            <a:gd name="adj2" fmla="val 684952"/>
            <a:gd name="adj3" fmla="val 18650793"/>
            <a:gd name="adj4" fmla="val 13064255"/>
            <a:gd name="adj5" fmla="val 11063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D366-39F8-C940-AE38-F544CA94540D}">
      <dsp:nvSpPr>
        <dsp:cNvPr id="0" name=""/>
        <dsp:cNvSpPr/>
      </dsp:nvSpPr>
      <dsp:spPr>
        <a:xfrm>
          <a:off x="2308717" y="344879"/>
          <a:ext cx="4964842" cy="4964842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視野</a:t>
          </a:r>
        </a:p>
      </dsp:txBody>
      <dsp:txXfrm>
        <a:off x="4844333" y="876826"/>
        <a:ext cx="1448079" cy="1063894"/>
      </dsp:txXfrm>
    </dsp:sp>
    <dsp:sp modelId="{8467F6A0-18B8-1D45-801C-8724DA33BA66}">
      <dsp:nvSpPr>
        <dsp:cNvPr id="0" name=""/>
        <dsp:cNvSpPr/>
      </dsp:nvSpPr>
      <dsp:spPr>
        <a:xfrm>
          <a:off x="2160954" y="600805"/>
          <a:ext cx="4964842" cy="4964842"/>
        </a:xfrm>
        <a:prstGeom prst="pie">
          <a:avLst>
            <a:gd name="adj1" fmla="val 198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生活</a:t>
          </a:r>
        </a:p>
      </dsp:txBody>
      <dsp:txXfrm>
        <a:off x="5559507" y="2580831"/>
        <a:ext cx="1501273" cy="1004789"/>
      </dsp:txXfrm>
    </dsp:sp>
    <dsp:sp modelId="{950124B0-9256-2C4D-966D-4D4730F18F85}">
      <dsp:nvSpPr>
        <dsp:cNvPr id="0" name=""/>
        <dsp:cNvSpPr/>
      </dsp:nvSpPr>
      <dsp:spPr>
        <a:xfrm>
          <a:off x="2160954" y="600805"/>
          <a:ext cx="4964842" cy="4964842"/>
        </a:xfrm>
        <a:prstGeom prst="pie">
          <a:avLst>
            <a:gd name="adj1" fmla="val 1800000"/>
            <a:gd name="adj2" fmla="val 54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關係</a:t>
          </a:r>
        </a:p>
      </dsp:txBody>
      <dsp:txXfrm>
        <a:off x="4696570" y="3969805"/>
        <a:ext cx="1448079" cy="1063894"/>
      </dsp:txXfrm>
    </dsp:sp>
    <dsp:sp modelId="{9988386D-EB2A-0244-A8A6-5B78E8986FFB}">
      <dsp:nvSpPr>
        <dsp:cNvPr id="0" name=""/>
        <dsp:cNvSpPr/>
      </dsp:nvSpPr>
      <dsp:spPr>
        <a:xfrm>
          <a:off x="2160954" y="600805"/>
          <a:ext cx="4964842" cy="4964842"/>
        </a:xfrm>
        <a:prstGeom prst="pie">
          <a:avLst>
            <a:gd name="adj1" fmla="val 5400000"/>
            <a:gd name="adj2" fmla="val 90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勇氣</a:t>
          </a:r>
        </a:p>
      </dsp:txBody>
      <dsp:txXfrm>
        <a:off x="3142101" y="3969805"/>
        <a:ext cx="1448079" cy="1063894"/>
      </dsp:txXfrm>
    </dsp:sp>
    <dsp:sp modelId="{F55D656A-4052-4F46-BB3F-F0C7400FD9D3}">
      <dsp:nvSpPr>
        <dsp:cNvPr id="0" name=""/>
        <dsp:cNvSpPr/>
      </dsp:nvSpPr>
      <dsp:spPr>
        <a:xfrm>
          <a:off x="2160954" y="600805"/>
          <a:ext cx="4964842" cy="4964842"/>
        </a:xfrm>
        <a:prstGeom prst="pie">
          <a:avLst>
            <a:gd name="adj1" fmla="val 9000000"/>
            <a:gd name="adj2" fmla="val 126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成長型</a:t>
          </a:r>
          <a:endParaRPr lang="en-US" altLang="zh-TW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心態</a:t>
          </a:r>
        </a:p>
      </dsp:txBody>
      <dsp:txXfrm>
        <a:off x="2237790" y="2580831"/>
        <a:ext cx="1501273" cy="1004789"/>
      </dsp:txXfrm>
    </dsp:sp>
    <dsp:sp modelId="{7FA60780-4BAD-8342-96CC-3F1AB2A41CEF}">
      <dsp:nvSpPr>
        <dsp:cNvPr id="0" name=""/>
        <dsp:cNvSpPr/>
      </dsp:nvSpPr>
      <dsp:spPr>
        <a:xfrm>
          <a:off x="2160954" y="600805"/>
          <a:ext cx="4964842" cy="4964842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行動</a:t>
          </a:r>
          <a:endParaRPr lang="en-US" altLang="zh-TW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600" kern="1200" dirty="0"/>
            <a:t>實踐</a:t>
          </a:r>
        </a:p>
      </dsp:txBody>
      <dsp:txXfrm>
        <a:off x="3142101" y="1132752"/>
        <a:ext cx="1448079" cy="10638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6DCC0-C885-FA4F-A9A3-2F81D9821D6C}">
      <dsp:nvSpPr>
        <dsp:cNvPr id="0" name=""/>
        <dsp:cNvSpPr/>
      </dsp:nvSpPr>
      <dsp:spPr>
        <a:xfrm>
          <a:off x="1838351" y="1199912"/>
          <a:ext cx="1466559" cy="1466559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學習認識自己</a:t>
          </a:r>
        </a:p>
      </dsp:txBody>
      <dsp:txXfrm>
        <a:off x="2133195" y="1543446"/>
        <a:ext cx="876871" cy="753842"/>
      </dsp:txXfrm>
    </dsp:sp>
    <dsp:sp modelId="{835CB2A1-7F27-7044-9370-7BD7519714B8}">
      <dsp:nvSpPr>
        <dsp:cNvPr id="0" name=""/>
        <dsp:cNvSpPr/>
      </dsp:nvSpPr>
      <dsp:spPr>
        <a:xfrm>
          <a:off x="985080" y="853271"/>
          <a:ext cx="1066588" cy="1066588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學習認識世界</a:t>
          </a:r>
        </a:p>
      </dsp:txBody>
      <dsp:txXfrm>
        <a:off x="1253597" y="1123411"/>
        <a:ext cx="529554" cy="526308"/>
      </dsp:txXfrm>
    </dsp:sp>
    <dsp:sp modelId="{0FE67F9C-7BCF-144D-B369-562926179D30}">
      <dsp:nvSpPr>
        <dsp:cNvPr id="0" name=""/>
        <dsp:cNvSpPr/>
      </dsp:nvSpPr>
      <dsp:spPr>
        <a:xfrm rot="20700000">
          <a:off x="1582479" y="117433"/>
          <a:ext cx="1045039" cy="1045039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300" kern="1200" dirty="0"/>
            <a:t>透過經驗互動</a:t>
          </a:r>
        </a:p>
      </dsp:txBody>
      <dsp:txXfrm rot="-20700000">
        <a:off x="1811687" y="346641"/>
        <a:ext cx="586623" cy="586623"/>
      </dsp:txXfrm>
    </dsp:sp>
    <dsp:sp modelId="{4692868B-5B07-1C4D-8130-416B0CF3482E}">
      <dsp:nvSpPr>
        <dsp:cNvPr id="0" name=""/>
        <dsp:cNvSpPr/>
      </dsp:nvSpPr>
      <dsp:spPr>
        <a:xfrm>
          <a:off x="1709628" y="987536"/>
          <a:ext cx="1877196" cy="1877196"/>
        </a:xfrm>
        <a:prstGeom prst="circularArrow">
          <a:avLst>
            <a:gd name="adj1" fmla="val 4687"/>
            <a:gd name="adj2" fmla="val 299029"/>
            <a:gd name="adj3" fmla="val 2463407"/>
            <a:gd name="adj4" fmla="val 1598000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571FF-6C6B-B140-AECA-7B7B8DC15C14}">
      <dsp:nvSpPr>
        <dsp:cNvPr id="0" name=""/>
        <dsp:cNvSpPr/>
      </dsp:nvSpPr>
      <dsp:spPr>
        <a:xfrm>
          <a:off x="796190" y="623832"/>
          <a:ext cx="1363900" cy="136390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AACBB-AAAC-3C4B-B19A-DD151041F662}">
      <dsp:nvSpPr>
        <dsp:cNvPr id="0" name=""/>
        <dsp:cNvSpPr/>
      </dsp:nvSpPr>
      <dsp:spPr>
        <a:xfrm>
          <a:off x="1340751" y="-104912"/>
          <a:ext cx="1470559" cy="147055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970F8-F90F-46C0-B552-927A50C3ADE0}">
      <dsp:nvSpPr>
        <dsp:cNvPr id="0" name=""/>
        <dsp:cNvSpPr/>
      </dsp:nvSpPr>
      <dsp:spPr>
        <a:xfrm>
          <a:off x="1088623" y="1859261"/>
          <a:ext cx="1330540" cy="1330540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kern="1200" dirty="0"/>
            <a:t>學習者中心</a:t>
          </a:r>
        </a:p>
      </dsp:txBody>
      <dsp:txXfrm>
        <a:off x="1356121" y="2170934"/>
        <a:ext cx="795544" cy="683925"/>
      </dsp:txXfrm>
    </dsp:sp>
    <dsp:sp modelId="{29C6456B-B51B-493D-A13E-B8F8D0811903}">
      <dsp:nvSpPr>
        <dsp:cNvPr id="0" name=""/>
        <dsp:cNvSpPr/>
      </dsp:nvSpPr>
      <dsp:spPr>
        <a:xfrm>
          <a:off x="0" y="1368152"/>
          <a:ext cx="1437118" cy="1320902"/>
        </a:xfrm>
        <a:prstGeom prst="gear6">
          <a:avLst/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>
              <a:solidFill>
                <a:schemeClr val="tx1"/>
              </a:solidFill>
            </a:rPr>
            <a:t>經驗知識</a:t>
          </a:r>
          <a:r>
            <a:rPr lang="en-US" altLang="zh-TW" sz="1400" kern="1200" dirty="0">
              <a:solidFill>
                <a:schemeClr val="tx1"/>
              </a:solidFill>
            </a:rPr>
            <a:t>+</a:t>
          </a:r>
          <a:r>
            <a:rPr lang="zh-TW" altLang="en-US" sz="1400" kern="1200" dirty="0">
              <a:solidFill>
                <a:schemeClr val="tx1"/>
              </a:solidFill>
            </a:rPr>
            <a:t>系統知識</a:t>
          </a:r>
        </a:p>
      </dsp:txBody>
      <dsp:txXfrm>
        <a:off x="349434" y="1702703"/>
        <a:ext cx="738250" cy="651800"/>
      </dsp:txXfrm>
    </dsp:sp>
    <dsp:sp modelId="{092EDEA0-E6F7-4298-A15F-CA7A5E109921}">
      <dsp:nvSpPr>
        <dsp:cNvPr id="0" name=""/>
        <dsp:cNvSpPr/>
      </dsp:nvSpPr>
      <dsp:spPr>
        <a:xfrm rot="20700000">
          <a:off x="933981" y="826621"/>
          <a:ext cx="948114" cy="948114"/>
        </a:xfrm>
        <a:prstGeom prst="gear6">
          <a:avLst/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內在</a:t>
          </a:r>
          <a:endParaRPr lang="en-US" altLang="zh-TW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kern="1200" dirty="0"/>
            <a:t>動機</a:t>
          </a:r>
        </a:p>
      </dsp:txBody>
      <dsp:txXfrm rot="-20700000">
        <a:off x="1141930" y="1034570"/>
        <a:ext cx="532216" cy="532216"/>
      </dsp:txXfrm>
    </dsp:sp>
    <dsp:sp modelId="{C92111E4-F8F9-4E1C-A15A-0C93A679A40D}">
      <dsp:nvSpPr>
        <dsp:cNvPr id="0" name=""/>
        <dsp:cNvSpPr/>
      </dsp:nvSpPr>
      <dsp:spPr>
        <a:xfrm>
          <a:off x="968005" y="1668678"/>
          <a:ext cx="1703091" cy="1703091"/>
        </a:xfrm>
        <a:prstGeom prst="circularArrow">
          <a:avLst>
            <a:gd name="adj1" fmla="val 4687"/>
            <a:gd name="adj2" fmla="val 299029"/>
            <a:gd name="adj3" fmla="val 2449872"/>
            <a:gd name="adj4" fmla="val 1601229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22C54C-21CB-4FE4-9597-CA021118D1D4}">
      <dsp:nvSpPr>
        <dsp:cNvPr id="0" name=""/>
        <dsp:cNvSpPr/>
      </dsp:nvSpPr>
      <dsp:spPr>
        <a:xfrm>
          <a:off x="-280270" y="1296147"/>
          <a:ext cx="1237402" cy="12374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7693906"/>
            <a:satOff val="-2748"/>
            <a:lumOff val="4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798028-DC2A-4E65-9C5D-8BF8219B9DBF}">
      <dsp:nvSpPr>
        <dsp:cNvPr id="0" name=""/>
        <dsp:cNvSpPr/>
      </dsp:nvSpPr>
      <dsp:spPr>
        <a:xfrm>
          <a:off x="740945" y="432051"/>
          <a:ext cx="1334168" cy="13341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15387812"/>
            <a:satOff val="-5496"/>
            <a:lumOff val="88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A580-511C-8144-934C-6B5F60B1B07D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72E1D-A5F4-0D4C-A1EF-F27FC3DAA2A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362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5001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72E1D-A5F4-0D4C-A1EF-F27FC3DAA2A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654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11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03816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觀天地        閱眾生</a:t>
            </a:r>
            <a:r>
              <a:rPr kumimoji="1" lang="zh-TW" altLang="en-US" baseline="0" dirty="0"/>
              <a:t>         見自己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9365-FEAC-7748-85B0-F19ADC7AC7E8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759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1280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89091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6532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42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3015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5466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5773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18320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7453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75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9124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13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9821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784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36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722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13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2629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D6C44FA-FA8F-3F4B-9901-7AB4A51D8BE8}" type="datetimeFigureOut">
              <a:rPr kumimoji="1" lang="zh-TW" altLang="en-US" smtClean="0"/>
              <a:t>2021/4/12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F90BFA5-D0A4-044F-88D7-56AFDBCA770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38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Layout" Target="../diagrams/layout6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diagramData" Target="../diagrams/data6.xml"/><Relationship Id="rId2" Type="http://schemas.openxmlformats.org/officeDocument/2006/relationships/diagramData" Target="../diagrams/data4.xml"/><Relationship Id="rId16" Type="http://schemas.microsoft.com/office/2007/relationships/diagramDrawing" Target="../diagrams/drawing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image" Target="../media/image11.jpg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12" Type="http://schemas.openxmlformats.org/officeDocument/2006/relationships/hyperlink" Target="https://youtu.be/Hhk4N9A0oCA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18" Type="http://schemas.openxmlformats.org/officeDocument/2006/relationships/diagramLayout" Target="../diagrams/layout12.xml"/><Relationship Id="rId3" Type="http://schemas.openxmlformats.org/officeDocument/2006/relationships/diagramLayout" Target="../diagrams/layout9.xml"/><Relationship Id="rId21" Type="http://schemas.microsoft.com/office/2007/relationships/diagramDrawing" Target="../diagrams/drawing12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17" Type="http://schemas.openxmlformats.org/officeDocument/2006/relationships/diagramData" Target="../diagrams/data12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20" Type="http://schemas.openxmlformats.org/officeDocument/2006/relationships/diagramColors" Target="../diagrams/colors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19" Type="http://schemas.openxmlformats.org/officeDocument/2006/relationships/diagramQuickStyle" Target="../diagrams/quickStyle12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18" Type="http://schemas.openxmlformats.org/officeDocument/2006/relationships/diagramLayout" Target="../diagrams/layout16.xml"/><Relationship Id="rId26" Type="http://schemas.microsoft.com/office/2007/relationships/diagramDrawing" Target="../diagrams/drawing17.xml"/><Relationship Id="rId3" Type="http://schemas.openxmlformats.org/officeDocument/2006/relationships/diagramLayout" Target="../diagrams/layout13.xml"/><Relationship Id="rId21" Type="http://schemas.microsoft.com/office/2007/relationships/diagramDrawing" Target="../diagrams/drawing16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diagramData" Target="../diagrams/data16.xml"/><Relationship Id="rId25" Type="http://schemas.openxmlformats.org/officeDocument/2006/relationships/diagramColors" Target="../diagrams/colors17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20" Type="http://schemas.openxmlformats.org/officeDocument/2006/relationships/diagramColors" Target="../diagrams/colors16.xml"/><Relationship Id="rId29" Type="http://schemas.openxmlformats.org/officeDocument/2006/relationships/diagramQuickStyle" Target="../diagrams/quickStyle1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24" Type="http://schemas.openxmlformats.org/officeDocument/2006/relationships/diagramQuickStyle" Target="../diagrams/quickStyle17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23" Type="http://schemas.openxmlformats.org/officeDocument/2006/relationships/diagramLayout" Target="../diagrams/layout17.xml"/><Relationship Id="rId28" Type="http://schemas.openxmlformats.org/officeDocument/2006/relationships/diagramLayout" Target="../diagrams/layout18.xml"/><Relationship Id="rId10" Type="http://schemas.openxmlformats.org/officeDocument/2006/relationships/diagramColors" Target="../diagrams/colors14.xml"/><Relationship Id="rId19" Type="http://schemas.openxmlformats.org/officeDocument/2006/relationships/diagramQuickStyle" Target="../diagrams/quickStyle16.xml"/><Relationship Id="rId31" Type="http://schemas.microsoft.com/office/2007/relationships/diagramDrawing" Target="../diagrams/drawing18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Relationship Id="rId22" Type="http://schemas.openxmlformats.org/officeDocument/2006/relationships/diagramData" Target="../diagrams/data17.xml"/><Relationship Id="rId27" Type="http://schemas.openxmlformats.org/officeDocument/2006/relationships/diagramData" Target="../diagrams/data18.xml"/><Relationship Id="rId30" Type="http://schemas.openxmlformats.org/officeDocument/2006/relationships/diagramColors" Target="../diagrams/colors18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3.xml"/><Relationship Id="rId13" Type="http://schemas.openxmlformats.org/officeDocument/2006/relationships/diagramLayout" Target="../diagrams/layout24.xml"/><Relationship Id="rId18" Type="http://schemas.openxmlformats.org/officeDocument/2006/relationships/diagramLayout" Target="../diagrams/layout25.xml"/><Relationship Id="rId3" Type="http://schemas.openxmlformats.org/officeDocument/2006/relationships/diagramLayout" Target="../diagrams/layout22.xml"/><Relationship Id="rId21" Type="http://schemas.microsoft.com/office/2007/relationships/diagramDrawing" Target="../diagrams/drawing25.xml"/><Relationship Id="rId7" Type="http://schemas.openxmlformats.org/officeDocument/2006/relationships/diagramData" Target="../diagrams/data23.xml"/><Relationship Id="rId12" Type="http://schemas.openxmlformats.org/officeDocument/2006/relationships/diagramData" Target="../diagrams/data24.xml"/><Relationship Id="rId17" Type="http://schemas.openxmlformats.org/officeDocument/2006/relationships/diagramData" Target="../diagrams/data25.xml"/><Relationship Id="rId2" Type="http://schemas.openxmlformats.org/officeDocument/2006/relationships/diagramData" Target="../diagrams/data22.xml"/><Relationship Id="rId16" Type="http://schemas.microsoft.com/office/2007/relationships/diagramDrawing" Target="../diagrams/drawing24.xml"/><Relationship Id="rId20" Type="http://schemas.openxmlformats.org/officeDocument/2006/relationships/diagramColors" Target="../diagrams/colors2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2.xml"/><Relationship Id="rId11" Type="http://schemas.microsoft.com/office/2007/relationships/diagramDrawing" Target="../diagrams/drawing23.xml"/><Relationship Id="rId5" Type="http://schemas.openxmlformats.org/officeDocument/2006/relationships/diagramColors" Target="../diagrams/colors22.xml"/><Relationship Id="rId15" Type="http://schemas.openxmlformats.org/officeDocument/2006/relationships/diagramColors" Target="../diagrams/colors24.xml"/><Relationship Id="rId10" Type="http://schemas.openxmlformats.org/officeDocument/2006/relationships/diagramColors" Target="../diagrams/colors23.xml"/><Relationship Id="rId19" Type="http://schemas.openxmlformats.org/officeDocument/2006/relationships/diagramQuickStyle" Target="../diagrams/quickStyle25.xml"/><Relationship Id="rId4" Type="http://schemas.openxmlformats.org/officeDocument/2006/relationships/diagramQuickStyle" Target="../diagrams/quickStyle22.xml"/><Relationship Id="rId9" Type="http://schemas.openxmlformats.org/officeDocument/2006/relationships/diagramQuickStyle" Target="../diagrams/quickStyle23.xml"/><Relationship Id="rId14" Type="http://schemas.openxmlformats.org/officeDocument/2006/relationships/diagramQuickStyle" Target="../diagrams/quickStyle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tiff"/><Relationship Id="rId2" Type="http://schemas.openxmlformats.org/officeDocument/2006/relationships/hyperlink" Target="https://www.youtube.com/playlist?list=PLPJW4DWqhqvmo6DuP1s9w1pYdC3dqN2RZ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新增投影片標題 </a:t>
            </a:r>
            <a:r>
              <a:rPr lang="en-US" altLang="zh-TW" dirty="0"/>
              <a:t>- 1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F42F451-8F00-1A4D-BEA5-65B8DE9CA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192000" cy="7543800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913774" y="1285460"/>
            <a:ext cx="10138539" cy="2279921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5200" b="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j-cs"/>
              </a:defRPr>
            </a:lvl1pPr>
          </a:lstStyle>
          <a:p>
            <a:pPr algn="ctr"/>
            <a:r>
              <a:rPr lang="zh-TW" altLang="en-US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實驗教育機構的輔導機制需求</a:t>
            </a:r>
            <a:endParaRPr lang="en-US" altLang="zh-TW" sz="5400" dirty="0">
              <a:solidFill>
                <a:schemeClr val="bg1"/>
              </a:solidFill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algn="ctr"/>
            <a:r>
              <a:rPr lang="zh-TW" altLang="en-US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與因應策略</a:t>
            </a:r>
            <a:br>
              <a:rPr lang="en-US" altLang="zh-TW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</a:br>
            <a:r>
              <a:rPr lang="en-US" altLang="zh-TW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 (</a:t>
            </a:r>
            <a:r>
              <a:rPr lang="zh-TW" altLang="en-US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以小實光為例</a:t>
            </a:r>
            <a:r>
              <a:rPr lang="en-US" altLang="zh-TW" sz="5400" dirty="0">
                <a:solidFill>
                  <a:schemeClr val="bg1"/>
                </a:solidFill>
                <a:latin typeface="Yuanti TC" panose="02010600040101010101" pitchFamily="2" charset="-120"/>
                <a:ea typeface="Yuanti TC" panose="02010600040101010101" pitchFamily="2" charset="-120"/>
              </a:rPr>
              <a:t>)</a:t>
            </a:r>
            <a:endParaRPr lang="en-US" altLang="zh-TW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2883697" y="5039129"/>
            <a:ext cx="5731666" cy="131004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800" dirty="0"/>
              <a:t>臺北市小實光實驗教育機構  校長</a:t>
            </a:r>
            <a:endParaRPr kumimoji="1" lang="en-US" altLang="zh-TW" sz="2800" dirty="0"/>
          </a:p>
          <a:p>
            <a:pPr algn="ctr"/>
            <a:r>
              <a:rPr lang="zh-TW" altLang="en-US" sz="2800" dirty="0"/>
              <a:t>李光莒</a:t>
            </a:r>
            <a:endParaRPr kumimoji="1"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894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2C9491-F2A2-6341-B163-FE3AB6A90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本機構的輔導因應策略？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EA517E0-B0D8-BF4C-AF52-648BBC07F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18524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2596" y="142852"/>
            <a:ext cx="8229600" cy="868346"/>
          </a:xfrm>
        </p:spPr>
        <p:txBody>
          <a:bodyPr/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天下雜誌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教育特刊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103/11/26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內容版面配置區 4" descr="1896844_10152404051986930_5360463723379739861_n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81225" y="1000108"/>
            <a:ext cx="7541275" cy="2786082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43862D-E695-4545-88C2-9979944A62DB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952596" y="3929067"/>
            <a:ext cx="83582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學習者、實作者、溝通者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，才是下個世代所需要的創新領袖人才</a:t>
            </a:r>
            <a:endParaRPr lang="en-US" altLang="zh-TW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單一知識已無法應付所需，而是愈來愈趨向</a:t>
            </a:r>
            <a:r>
              <a:rPr lang="zh-TW" altLang="en-US" sz="2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跨領域結合</a:t>
            </a:r>
            <a:endParaRPr lang="en-US" altLang="zh-TW" sz="22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教改、教改，不要只是在課堂上授課，而是要誘發學生的動機，</a:t>
            </a:r>
            <a:r>
              <a:rPr lang="zh-TW" altLang="en-US" sz="2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學生有動機就會自己學習</a:t>
            </a:r>
            <a:endParaRPr lang="en-US" altLang="zh-TW" sz="2200" b="1" dirty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80975" indent="-180975">
              <a:buClr>
                <a:srgbClr val="6600CC"/>
              </a:buClr>
              <a:buFont typeface="Arial" pitchFamily="34" charset="0"/>
              <a:buChar char="•"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台灣學生從小學到大學都在無比安全的環境中成長，國中準備考高中、高中準備考大學，有幾個人真正為自己活過？真正有時間</a:t>
            </a:r>
            <a:r>
              <a:rPr lang="zh-TW" altLang="en-US" sz="22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思考自己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能做些什麼？</a:t>
            </a:r>
          </a:p>
        </p:txBody>
      </p:sp>
    </p:spTree>
    <p:extLst>
      <p:ext uri="{BB962C8B-B14F-4D97-AF65-F5344CB8AC3E}">
        <p14:creationId xmlns:p14="http://schemas.microsoft.com/office/powerpoint/2010/main" val="467808311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2732314" y="1379765"/>
          <a:ext cx="6988628" cy="407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橢圓 4"/>
          <p:cNvSpPr/>
          <p:nvPr/>
        </p:nvSpPr>
        <p:spPr>
          <a:xfrm>
            <a:off x="6738259" y="1575708"/>
            <a:ext cx="1643743" cy="15131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對內有生命自處的能力</a:t>
            </a:r>
          </a:p>
        </p:txBody>
      </p:sp>
      <p:sp>
        <p:nvSpPr>
          <p:cNvPr id="6" name="橢圓 5"/>
          <p:cNvSpPr/>
          <p:nvPr/>
        </p:nvSpPr>
        <p:spPr>
          <a:xfrm>
            <a:off x="3967844" y="3812723"/>
            <a:ext cx="1643743" cy="151311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TW" altLang="en-US" dirty="0"/>
              <a:t>對外有面對生存的能力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547E372D-33F9-C548-B61E-CE3865EA7D7D}"/>
              </a:ext>
            </a:extLst>
          </p:cNvPr>
          <p:cNvGraphicFramePr/>
          <p:nvPr>
            <p:extLst/>
          </p:nvPr>
        </p:nvGraphicFramePr>
        <p:xfrm>
          <a:off x="8772525" y="428626"/>
          <a:ext cx="3157877" cy="57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3C8EDCFF-9D5E-AE41-BE29-93B34E6477BC}"/>
              </a:ext>
            </a:extLst>
          </p:cNvPr>
          <p:cNvGraphicFramePr/>
          <p:nvPr>
            <p:extLst/>
          </p:nvPr>
        </p:nvGraphicFramePr>
        <p:xfrm>
          <a:off x="522853" y="1714426"/>
          <a:ext cx="2928938" cy="5709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97669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Graphic spid="2" grpId="0">
        <p:bldAsOne/>
      </p:bldGraphic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D50137-55D2-3445-BF33-E2FBCFC3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>
                <a:solidFill>
                  <a:prstClr val="black"/>
                </a:solidFill>
              </a:rPr>
              <a:t>我們想帶給孩子什麼</a:t>
            </a:r>
            <a:r>
              <a:rPr lang="en-US" altLang="zh-TW" sz="3600" dirty="0">
                <a:solidFill>
                  <a:prstClr val="black"/>
                </a:solidFill>
              </a:rPr>
              <a:t>?</a:t>
            </a:r>
            <a:endParaRPr kumimoji="1"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3769DD74-8649-8345-AA05-B00D51CF9A2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52749" y="1100138"/>
          <a:ext cx="9434514" cy="5910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ACE82794-93D6-FE42-99FF-507AE318288F}"/>
              </a:ext>
            </a:extLst>
          </p:cNvPr>
          <p:cNvGraphicFramePr/>
          <p:nvPr>
            <p:extLst/>
          </p:nvPr>
        </p:nvGraphicFramePr>
        <p:xfrm>
          <a:off x="8041480" y="372401"/>
          <a:ext cx="3943351" cy="266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圖片 7">
            <a:hlinkClick r:id="rId12"/>
            <a:extLst>
              <a:ext uri="{FF2B5EF4-FFF2-40B4-BE49-F238E27FC236}">
                <a16:creationId xmlns:a16="http://schemas.microsoft.com/office/drawing/2014/main" id="{5950C617-3323-CD44-B1EC-E298B3762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1417638"/>
            <a:ext cx="4733926" cy="46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3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/>
          </p:nvPr>
        </p:nvGraphicFramePr>
        <p:xfrm>
          <a:off x="1206252" y="1780046"/>
          <a:ext cx="24191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9900" y="1322766"/>
            <a:ext cx="6172200" cy="85725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構成小實光實驗教育課程的元素</a:t>
            </a:r>
          </a:p>
        </p:txBody>
      </p:sp>
      <p:graphicFrame>
        <p:nvGraphicFramePr>
          <p:cNvPr id="5" name="資料庫圖表 4"/>
          <p:cNvGraphicFramePr/>
          <p:nvPr>
            <p:extLst/>
          </p:nvPr>
        </p:nvGraphicFramePr>
        <p:xfrm>
          <a:off x="6378205" y="2237465"/>
          <a:ext cx="2384022" cy="287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資料庫圖表 5"/>
          <p:cNvGraphicFramePr/>
          <p:nvPr>
            <p:extLst/>
          </p:nvPr>
        </p:nvGraphicFramePr>
        <p:xfrm>
          <a:off x="3913443" y="2249341"/>
          <a:ext cx="2322258" cy="3036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407711"/>
              </p:ext>
            </p:extLst>
          </p:nvPr>
        </p:nvGraphicFramePr>
        <p:xfrm>
          <a:off x="9099663" y="1620763"/>
          <a:ext cx="2419164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54429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A3C52F-69FF-5648-A933-9190FE2D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071" y="104380"/>
            <a:ext cx="10972800" cy="1143000"/>
          </a:xfrm>
        </p:spPr>
        <p:txBody>
          <a:bodyPr/>
          <a:lstStyle/>
          <a:p>
            <a:pPr lvl="0"/>
            <a:r>
              <a:rPr lang="zh-TW" altLang="en-US" dirty="0"/>
              <a:t>小實光的專案（主題）課程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1D8F59FB-7B9C-174B-B9BD-4A6386A3857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74304" y="-115093"/>
          <a:ext cx="31066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7B45F9E1-7370-554B-8581-3F22CD90F3E1}"/>
              </a:ext>
            </a:extLst>
          </p:cNvPr>
          <p:cNvGraphicFramePr/>
          <p:nvPr>
            <p:extLst/>
          </p:nvPr>
        </p:nvGraphicFramePr>
        <p:xfrm>
          <a:off x="3466100" y="906860"/>
          <a:ext cx="5112568" cy="3388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8E92D786-23BD-D24C-AC19-BDFC713F3B0A}"/>
              </a:ext>
            </a:extLst>
          </p:cNvPr>
          <p:cNvGraphicFramePr/>
          <p:nvPr>
            <p:extLst/>
          </p:nvPr>
        </p:nvGraphicFramePr>
        <p:xfrm>
          <a:off x="6240016" y="846138"/>
          <a:ext cx="5076056" cy="328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內容版面配置區 3">
            <a:extLst>
              <a:ext uri="{FF2B5EF4-FFF2-40B4-BE49-F238E27FC236}">
                <a16:creationId xmlns:a16="http://schemas.microsoft.com/office/drawing/2014/main" id="{7255C7E3-238D-C242-80ED-C0DFB005E54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40496" y="3005139"/>
          <a:ext cx="31066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內容版面配置區 3">
            <a:extLst>
              <a:ext uri="{FF2B5EF4-FFF2-40B4-BE49-F238E27FC236}">
                <a16:creationId xmlns:a16="http://schemas.microsoft.com/office/drawing/2014/main" id="{A5006E4B-EF3F-B84A-B20F-D8383863D6B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025324" y="3218657"/>
          <a:ext cx="310668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9" name="資料庫圖表 8">
            <a:extLst>
              <a:ext uri="{FF2B5EF4-FFF2-40B4-BE49-F238E27FC236}">
                <a16:creationId xmlns:a16="http://schemas.microsoft.com/office/drawing/2014/main" id="{1C3FF356-AE78-B245-9E20-620C34C20CA8}"/>
              </a:ext>
            </a:extLst>
          </p:cNvPr>
          <p:cNvGraphicFramePr/>
          <p:nvPr>
            <p:extLst/>
          </p:nvPr>
        </p:nvGraphicFramePr>
        <p:xfrm>
          <a:off x="3427864" y="3943784"/>
          <a:ext cx="5076056" cy="328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</p:spTree>
    <p:extLst>
      <p:ext uri="{BB962C8B-B14F-4D97-AF65-F5344CB8AC3E}">
        <p14:creationId xmlns:p14="http://schemas.microsoft.com/office/powerpoint/2010/main" val="3734310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92" y="1314058"/>
            <a:ext cx="3749493" cy="4224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2" name="標題 1"/>
          <p:cNvSpPr>
            <a:spLocks noGrp="1"/>
          </p:cNvSpPr>
          <p:nvPr>
            <p:ph type="title"/>
          </p:nvPr>
        </p:nvSpPr>
        <p:spPr>
          <a:xfrm>
            <a:off x="609600" y="163120"/>
            <a:ext cx="10972800" cy="1150938"/>
          </a:xfrm>
        </p:spPr>
        <p:txBody>
          <a:bodyPr/>
          <a:lstStyle/>
          <a:p>
            <a:r>
              <a:rPr lang="zh-TW" altLang="en-US" dirty="0">
                <a:latin typeface="王漢宗特圓體繁" pitchFamily="18" charset="-120"/>
                <a:ea typeface="王漢宗特圓體繁" pitchFamily="18" charset="-120"/>
              </a:rPr>
              <a:t>核心價值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993099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en-US" altLang="zh-TW" b="1" spc="50" dirty="0">
              <a:ln w="11430"/>
              <a:pattFill prst="pct75">
                <a:fgClr>
                  <a:srgbClr val="FFC000"/>
                </a:fgClr>
                <a:bgClr>
                  <a:schemeClr val="bg1"/>
                </a:bgClr>
              </a:patt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 typeface="Arial" pitchFamily="34" charset="0"/>
              <a:buNone/>
              <a:defRPr/>
            </a:pPr>
            <a:endParaRPr lang="zh-TW" altLang="en-US" sz="6000" b="1" spc="50" dirty="0">
              <a:ln w="11430"/>
              <a:pattFill prst="solidDmnd">
                <a:fgClr>
                  <a:srgbClr val="FFC000"/>
                </a:fgClr>
                <a:bgClr>
                  <a:schemeClr val="bg1"/>
                </a:bgClr>
              </a:patt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資料庫圖表 8"/>
          <p:cNvGraphicFramePr/>
          <p:nvPr>
            <p:extLst/>
          </p:nvPr>
        </p:nvGraphicFramePr>
        <p:xfrm>
          <a:off x="1871532" y="1792709"/>
          <a:ext cx="8403437" cy="458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文字方塊 12"/>
          <p:cNvSpPr txBox="1"/>
          <p:nvPr/>
        </p:nvSpPr>
        <p:spPr bwMode="auto">
          <a:xfrm>
            <a:off x="1119077" y="5757539"/>
            <a:ext cx="335915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G1-G2</a:t>
            </a:r>
            <a:r>
              <a:rPr kumimoji="0" lang="zh-TW" altLang="en-US" sz="2800" b="1" dirty="0">
                <a:solidFill>
                  <a:srgbClr val="FF0000"/>
                </a:solidFill>
                <a:latin typeface="+mn-lt"/>
                <a:ea typeface="+mn-ea"/>
              </a:rPr>
              <a:t>玩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  <p:sp>
        <p:nvSpPr>
          <p:cNvPr id="14" name="文字方塊 13"/>
          <p:cNvSpPr txBox="1"/>
          <p:nvPr/>
        </p:nvSpPr>
        <p:spPr bwMode="auto">
          <a:xfrm>
            <a:off x="2282305" y="5015946"/>
            <a:ext cx="291253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G3-G5</a:t>
            </a:r>
            <a:r>
              <a:rPr kumimoji="0" lang="zh-TW" altLang="en-US" sz="2800" b="1" dirty="0">
                <a:solidFill>
                  <a:srgbClr val="00B050"/>
                </a:solidFill>
                <a:latin typeface="+mn-lt"/>
                <a:ea typeface="+mn-ea"/>
              </a:rPr>
              <a:t>學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  <p:sp>
        <p:nvSpPr>
          <p:cNvPr id="15" name="文字方塊 14"/>
          <p:cNvSpPr txBox="1"/>
          <p:nvPr/>
        </p:nvSpPr>
        <p:spPr bwMode="auto">
          <a:xfrm>
            <a:off x="3320677" y="4413852"/>
            <a:ext cx="31665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G6</a:t>
            </a:r>
            <a:r>
              <a:rPr kumimoji="0" lang="zh-TW" altLang="en-US" sz="2800" b="1" dirty="0">
                <a:solidFill>
                  <a:srgbClr val="7030A0"/>
                </a:solidFill>
                <a:latin typeface="+mn-lt"/>
                <a:ea typeface="+mn-ea"/>
              </a:rPr>
              <a:t>趣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" y="1032985"/>
            <a:ext cx="3080045" cy="3748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/>
          <p:cNvSpPr txBox="1"/>
          <p:nvPr/>
        </p:nvSpPr>
        <p:spPr bwMode="auto">
          <a:xfrm>
            <a:off x="3915056" y="3793454"/>
            <a:ext cx="31665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</a:t>
            </a:r>
            <a:r>
              <a:rPr lang="en-US" altLang="zh-TW" sz="2800" b="1" dirty="0">
                <a:solidFill>
                  <a:schemeClr val="tx1">
                    <a:tint val="75000"/>
                  </a:schemeClr>
                </a:solidFill>
              </a:rPr>
              <a:t>7</a:t>
            </a:r>
            <a:r>
              <a:rPr lang="zh-TW" altLang="en-US" sz="2800" b="1" dirty="0">
                <a:solidFill>
                  <a:srgbClr val="FF0000"/>
                </a:solidFill>
              </a:rPr>
              <a:t>觀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4445871" y="3102854"/>
            <a:ext cx="31665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G8</a:t>
            </a:r>
            <a:r>
              <a:rPr lang="zh-TW" altLang="en-US" sz="2800" b="1" dirty="0">
                <a:solidFill>
                  <a:srgbClr val="92D050"/>
                </a:solidFill>
              </a:rPr>
              <a:t>眾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4613049" y="2292831"/>
            <a:ext cx="316653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altLang="zh-TW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G9</a:t>
            </a:r>
            <a:r>
              <a:rPr lang="zh-TW" altLang="en-US" sz="2800" b="1" dirty="0">
                <a:solidFill>
                  <a:srgbClr val="7030A0"/>
                </a:solidFill>
              </a:rPr>
              <a:t>見</a:t>
            </a:r>
            <a:r>
              <a:rPr kumimoji="0" lang="zh-TW" altLang="en-US" sz="2800" b="1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學堂</a:t>
            </a:r>
          </a:p>
        </p:txBody>
      </p:sp>
    </p:spTree>
    <p:extLst>
      <p:ext uri="{BB962C8B-B14F-4D97-AF65-F5344CB8AC3E}">
        <p14:creationId xmlns:p14="http://schemas.microsoft.com/office/powerpoint/2010/main" val="196928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5"/>
          <p:cNvGrpSpPr>
            <a:grpSpLocks/>
          </p:cNvGrpSpPr>
          <p:nvPr/>
        </p:nvGrpSpPr>
        <p:grpSpPr bwMode="auto">
          <a:xfrm>
            <a:off x="3286391" y="1394132"/>
            <a:ext cx="5863167" cy="4987618"/>
            <a:chOff x="2384768" y="2031732"/>
            <a:chExt cx="4396688" cy="4349824"/>
          </a:xfrm>
        </p:grpSpPr>
        <p:sp>
          <p:nvSpPr>
            <p:cNvPr id="7" name="手繪多邊形 6"/>
            <p:cNvSpPr/>
            <p:nvPr/>
          </p:nvSpPr>
          <p:spPr>
            <a:xfrm>
              <a:off x="5141825" y="2354000"/>
              <a:ext cx="1639631" cy="1639915"/>
            </a:xfrm>
            <a:custGeom>
              <a:avLst/>
              <a:gdLst>
                <a:gd name="connsiteX0" fmla="*/ 0 w 1639490"/>
                <a:gd name="connsiteY0" fmla="*/ 0 h 1639490"/>
                <a:gd name="connsiteX1" fmla="*/ 1639490 w 1639490"/>
                <a:gd name="connsiteY1" fmla="*/ 0 h 1639490"/>
                <a:gd name="connsiteX2" fmla="*/ 1639490 w 1639490"/>
                <a:gd name="connsiteY2" fmla="*/ 1639490 h 1639490"/>
                <a:gd name="connsiteX3" fmla="*/ 0 w 1639490"/>
                <a:gd name="connsiteY3" fmla="*/ 1639490 h 1639490"/>
                <a:gd name="connsiteX4" fmla="*/ 0 w 1639490"/>
                <a:gd name="connsiteY4" fmla="*/ 0 h 163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9490" h="1639490">
                  <a:moveTo>
                    <a:pt x="0" y="0"/>
                  </a:moveTo>
                  <a:lnTo>
                    <a:pt x="1639490" y="0"/>
                  </a:lnTo>
                  <a:lnTo>
                    <a:pt x="1639490" y="1639490"/>
                  </a:lnTo>
                  <a:lnTo>
                    <a:pt x="0" y="16394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2266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5100"/>
            </a:p>
          </p:txBody>
        </p:sp>
        <p:sp>
          <p:nvSpPr>
            <p:cNvPr id="8" name="圓形箭號 7"/>
            <p:cNvSpPr/>
            <p:nvPr/>
          </p:nvSpPr>
          <p:spPr>
            <a:xfrm>
              <a:off x="2645077" y="2031732"/>
              <a:ext cx="3876069" cy="3876741"/>
            </a:xfrm>
            <a:prstGeom prst="circularArrow">
              <a:avLst>
                <a:gd name="adj1" fmla="val 8247"/>
                <a:gd name="adj2" fmla="val 576019"/>
                <a:gd name="adj3" fmla="val 2964303"/>
                <a:gd name="adj4" fmla="val 51423"/>
                <a:gd name="adj5" fmla="val 9622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手繪多邊形 8"/>
            <p:cNvSpPr/>
            <p:nvPr/>
          </p:nvSpPr>
          <p:spPr>
            <a:xfrm>
              <a:off x="3764090" y="4741641"/>
              <a:ext cx="1638044" cy="1639915"/>
            </a:xfrm>
            <a:custGeom>
              <a:avLst/>
              <a:gdLst>
                <a:gd name="connsiteX0" fmla="*/ 0 w 1639490"/>
                <a:gd name="connsiteY0" fmla="*/ 0 h 1639490"/>
                <a:gd name="connsiteX1" fmla="*/ 1639490 w 1639490"/>
                <a:gd name="connsiteY1" fmla="*/ 0 h 1639490"/>
                <a:gd name="connsiteX2" fmla="*/ 1639490 w 1639490"/>
                <a:gd name="connsiteY2" fmla="*/ 1639490 h 1639490"/>
                <a:gd name="connsiteX3" fmla="*/ 0 w 1639490"/>
                <a:gd name="connsiteY3" fmla="*/ 1639490 h 1639490"/>
                <a:gd name="connsiteX4" fmla="*/ 0 w 1639490"/>
                <a:gd name="connsiteY4" fmla="*/ 0 h 163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9490" h="1639490">
                  <a:moveTo>
                    <a:pt x="0" y="0"/>
                  </a:moveTo>
                  <a:lnTo>
                    <a:pt x="1639490" y="0"/>
                  </a:lnTo>
                  <a:lnTo>
                    <a:pt x="1639490" y="1639490"/>
                  </a:lnTo>
                  <a:lnTo>
                    <a:pt x="0" y="16394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2266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5100"/>
            </a:p>
          </p:txBody>
        </p:sp>
        <p:sp>
          <p:nvSpPr>
            <p:cNvPr id="10" name="圓形箭號 9"/>
            <p:cNvSpPr/>
            <p:nvPr/>
          </p:nvSpPr>
          <p:spPr>
            <a:xfrm>
              <a:off x="2645077" y="2031732"/>
              <a:ext cx="3876069" cy="3876741"/>
            </a:xfrm>
            <a:prstGeom prst="circularArrow">
              <a:avLst>
                <a:gd name="adj1" fmla="val 8247"/>
                <a:gd name="adj2" fmla="val 576019"/>
                <a:gd name="adj3" fmla="val 10172558"/>
                <a:gd name="adj4" fmla="val 7259678"/>
                <a:gd name="adj5" fmla="val 9622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手繪多邊形 10"/>
            <p:cNvSpPr/>
            <p:nvPr/>
          </p:nvSpPr>
          <p:spPr>
            <a:xfrm>
              <a:off x="2384768" y="2354000"/>
              <a:ext cx="1639632" cy="1639915"/>
            </a:xfrm>
            <a:custGeom>
              <a:avLst/>
              <a:gdLst>
                <a:gd name="connsiteX0" fmla="*/ 0 w 1639490"/>
                <a:gd name="connsiteY0" fmla="*/ 0 h 1639490"/>
                <a:gd name="connsiteX1" fmla="*/ 1639490 w 1639490"/>
                <a:gd name="connsiteY1" fmla="*/ 0 h 1639490"/>
                <a:gd name="connsiteX2" fmla="*/ 1639490 w 1639490"/>
                <a:gd name="connsiteY2" fmla="*/ 1639490 h 1639490"/>
                <a:gd name="connsiteX3" fmla="*/ 0 w 1639490"/>
                <a:gd name="connsiteY3" fmla="*/ 1639490 h 1639490"/>
                <a:gd name="connsiteX4" fmla="*/ 0 w 1639490"/>
                <a:gd name="connsiteY4" fmla="*/ 0 h 163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9490" h="1639490">
                  <a:moveTo>
                    <a:pt x="0" y="0"/>
                  </a:moveTo>
                  <a:lnTo>
                    <a:pt x="1639490" y="0"/>
                  </a:lnTo>
                  <a:lnTo>
                    <a:pt x="1639490" y="1639490"/>
                  </a:lnTo>
                  <a:lnTo>
                    <a:pt x="0" y="163949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4770" tIns="64770" rIns="64770" bIns="64770" spcCol="1270" anchor="ctr"/>
            <a:lstStyle/>
            <a:p>
              <a:pPr algn="ctr" defTabSz="2266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TW" altLang="en-US" sz="5100"/>
            </a:p>
          </p:txBody>
        </p:sp>
        <p:sp>
          <p:nvSpPr>
            <p:cNvPr id="12" name="圓形箭號 11"/>
            <p:cNvSpPr/>
            <p:nvPr/>
          </p:nvSpPr>
          <p:spPr>
            <a:xfrm>
              <a:off x="2645077" y="2031732"/>
              <a:ext cx="3876069" cy="3876741"/>
            </a:xfrm>
            <a:prstGeom prst="circularArrow">
              <a:avLst>
                <a:gd name="adj1" fmla="val 8247"/>
                <a:gd name="adj2" fmla="val 576019"/>
                <a:gd name="adj3" fmla="val 16857139"/>
                <a:gd name="adj4" fmla="val 14966842"/>
                <a:gd name="adj5" fmla="val 9622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22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TW" dirty="0">
              <a:ea typeface="文鼎粗隸" pitchFamily="49" charset="-120"/>
            </a:endParaRPr>
          </a:p>
        </p:txBody>
      </p:sp>
      <p:graphicFrame>
        <p:nvGraphicFramePr>
          <p:cNvPr id="14" name="資料庫圖表 13"/>
          <p:cNvGraphicFramePr/>
          <p:nvPr>
            <p:extLst/>
          </p:nvPr>
        </p:nvGraphicFramePr>
        <p:xfrm>
          <a:off x="-268177" y="1776298"/>
          <a:ext cx="4386101" cy="222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文字方塊 17"/>
          <p:cNvSpPr txBox="1"/>
          <p:nvPr/>
        </p:nvSpPr>
        <p:spPr bwMode="auto">
          <a:xfrm>
            <a:off x="1102785" y="3409950"/>
            <a:ext cx="48048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zh-TW" altLang="en-US" sz="3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22" name="文字方塊 21"/>
          <p:cNvSpPr txBox="1"/>
          <p:nvPr/>
        </p:nvSpPr>
        <p:spPr bwMode="auto">
          <a:xfrm rot="20970299">
            <a:off x="706967" y="2859088"/>
            <a:ext cx="4699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zh-TW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文字方塊 15"/>
          <p:cNvSpPr txBox="1"/>
          <p:nvPr/>
        </p:nvSpPr>
        <p:spPr bwMode="auto">
          <a:xfrm>
            <a:off x="273624" y="1185191"/>
            <a:ext cx="3329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zh-TW" altLang="en-US" sz="2400" b="1" dirty="0">
                <a:solidFill>
                  <a:schemeClr val="tx1">
                    <a:tint val="75000"/>
                  </a:schemeClr>
                </a:solidFill>
                <a:latin typeface="王漢宗特圓體繁" pitchFamily="18" charset="-120"/>
                <a:ea typeface="王漢宗特圓體繁" pitchFamily="18" charset="-120"/>
              </a:rPr>
              <a:t>學生學會自主學習</a:t>
            </a:r>
          </a:p>
        </p:txBody>
      </p:sp>
      <p:grpSp>
        <p:nvGrpSpPr>
          <p:cNvPr id="17" name="Diagram group"/>
          <p:cNvGrpSpPr/>
          <p:nvPr/>
        </p:nvGrpSpPr>
        <p:grpSpPr>
          <a:xfrm>
            <a:off x="2012421" y="4205938"/>
            <a:ext cx="1590720" cy="1202807"/>
            <a:chOff x="813659" y="476387"/>
            <a:chExt cx="811914" cy="649531"/>
          </a:xfrm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grpSp>
          <p:nvGrpSpPr>
            <p:cNvPr id="19" name="群組 18"/>
            <p:cNvGrpSpPr/>
            <p:nvPr/>
          </p:nvGrpSpPr>
          <p:grpSpPr>
            <a:xfrm>
              <a:off x="813659" y="476387"/>
              <a:ext cx="811914" cy="649531"/>
              <a:chOff x="813659" y="476387"/>
              <a:chExt cx="811914" cy="649531"/>
            </a:xfrm>
          </p:grpSpPr>
          <p:sp>
            <p:nvSpPr>
              <p:cNvPr id="20" name="圓角矩形 19"/>
              <p:cNvSpPr/>
              <p:nvPr/>
            </p:nvSpPr>
            <p:spPr>
              <a:xfrm>
                <a:off x="813659" y="476387"/>
                <a:ext cx="811914" cy="649531"/>
              </a:xfrm>
              <a:prstGeom prst="roundRect">
                <a:avLst>
                  <a:gd name="adj" fmla="val 10000"/>
                </a:avLst>
              </a:prstGeom>
              <a:sp3d extrusionH="152250" prstMaterial="matte">
                <a:bevelT w="165100" prst="coolSlant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21" name="圓角矩形 4"/>
              <p:cNvSpPr/>
              <p:nvPr/>
            </p:nvSpPr>
            <p:spPr>
              <a:xfrm>
                <a:off x="832683" y="495411"/>
                <a:ext cx="773866" cy="61148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  <a:sp3d extrusionH="28000" prstMaterial="matte"/>
              </a:bodyPr>
              <a:lstStyle/>
              <a:p>
                <a:pPr lvl="0" algn="ctr" defTabSz="1422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800" dirty="0">
                    <a:latin typeface="Microsoft JhengHei" charset="-120"/>
                    <a:ea typeface="Microsoft JhengHei" charset="-120"/>
                    <a:cs typeface="Microsoft JhengHei" charset="-120"/>
                  </a:rPr>
                  <a:t>做</a:t>
                </a:r>
                <a:endParaRPr lang="en-US" altLang="zh-TW" sz="4800" dirty="0">
                  <a:latin typeface="Microsoft JhengHei" charset="-120"/>
                  <a:ea typeface="Microsoft JhengHei" charset="-120"/>
                  <a:cs typeface="Microsoft JhengHei" charset="-120"/>
                </a:endParaRPr>
              </a:p>
            </p:txBody>
          </p:sp>
        </p:grpSp>
      </p:grpSp>
      <p:grpSp>
        <p:nvGrpSpPr>
          <p:cNvPr id="23" name="Diagram group"/>
          <p:cNvGrpSpPr/>
          <p:nvPr/>
        </p:nvGrpSpPr>
        <p:grpSpPr>
          <a:xfrm>
            <a:off x="2381098" y="3682506"/>
            <a:ext cx="243575" cy="654432"/>
            <a:chOff x="2071263" y="325229"/>
            <a:chExt cx="243574" cy="654432"/>
          </a:xfrm>
          <a:solidFill>
            <a:srgbClr val="FF0000"/>
          </a:solidFill>
          <a:scene3d>
            <a:camera prst="perspectiveRelaxed">
              <a:rot lat="19149996" lon="20104178" rev="1577324"/>
            </a:camera>
            <a:lightRig rig="soft" dir="t"/>
            <a:backdrop>
              <a:anchor x="0" y="0" z="-210000"/>
              <a:norm dx="0" dy="0" dz="914400"/>
              <a:up dx="0" dy="914400" dz="0"/>
            </a:backdrop>
          </a:scene3d>
        </p:grpSpPr>
        <p:sp>
          <p:nvSpPr>
            <p:cNvPr id="25" name="向左箭號 24"/>
            <p:cNvSpPr/>
            <p:nvPr/>
          </p:nvSpPr>
          <p:spPr>
            <a:xfrm rot="16200000">
              <a:off x="1865834" y="530658"/>
              <a:ext cx="654432" cy="243574"/>
            </a:xfrm>
            <a:prstGeom prst="leftArrow">
              <a:avLst>
                <a:gd name="adj1" fmla="val 60000"/>
                <a:gd name="adj2" fmla="val 50000"/>
              </a:avLst>
            </a:prstGeom>
            <a:grpFill/>
            <a:sp3d z="-227350" prstMaterial="matte"/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6" name="群組 25"/>
          <p:cNvGrpSpPr/>
          <p:nvPr/>
        </p:nvGrpSpPr>
        <p:grpSpPr>
          <a:xfrm>
            <a:off x="5521442" y="2869000"/>
            <a:ext cx="1681577" cy="1522239"/>
            <a:chOff x="0" y="86358"/>
            <a:chExt cx="744019" cy="717172"/>
          </a:xfrm>
        </p:grpSpPr>
        <p:sp>
          <p:nvSpPr>
            <p:cNvPr id="27" name="橢圓 26"/>
            <p:cNvSpPr/>
            <p:nvPr/>
          </p:nvSpPr>
          <p:spPr>
            <a:xfrm>
              <a:off x="0" y="86358"/>
              <a:ext cx="744019" cy="717172"/>
            </a:xfrm>
            <a:prstGeom prst="ellipse">
              <a:avLst/>
            </a:prstGeom>
            <a:solidFill>
              <a:srgbClr val="FFFF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橢圓 4"/>
            <p:cNvSpPr/>
            <p:nvPr/>
          </p:nvSpPr>
          <p:spPr>
            <a:xfrm>
              <a:off x="108959" y="191385"/>
              <a:ext cx="526101" cy="5071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000" kern="1200" dirty="0">
                  <a:solidFill>
                    <a:srgbClr val="002060"/>
                  </a:solidFill>
                </a:rPr>
                <a:t>願景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5125771" y="4757792"/>
            <a:ext cx="2154968" cy="2062444"/>
            <a:chOff x="0" y="74513"/>
            <a:chExt cx="744019" cy="717172"/>
          </a:xfrm>
          <a:solidFill>
            <a:srgbClr val="00B0F0"/>
          </a:solidFill>
        </p:grpSpPr>
        <p:sp>
          <p:nvSpPr>
            <p:cNvPr id="30" name="橢圓 29"/>
            <p:cNvSpPr/>
            <p:nvPr/>
          </p:nvSpPr>
          <p:spPr>
            <a:xfrm>
              <a:off x="0" y="74513"/>
              <a:ext cx="744019" cy="71717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橢圓 4"/>
            <p:cNvSpPr/>
            <p:nvPr/>
          </p:nvSpPr>
          <p:spPr>
            <a:xfrm>
              <a:off x="108959" y="191385"/>
              <a:ext cx="526101" cy="5071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kern="1200" dirty="0">
                  <a:solidFill>
                    <a:schemeClr val="bg1"/>
                  </a:solidFill>
                </a:rPr>
                <a:t>建立穿越時空的學習型態</a:t>
              </a: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366472" y="1356750"/>
            <a:ext cx="2154968" cy="2062444"/>
            <a:chOff x="0" y="74513"/>
            <a:chExt cx="744019" cy="717172"/>
          </a:xfrm>
          <a:solidFill>
            <a:srgbClr val="FF0000"/>
          </a:solidFill>
        </p:grpSpPr>
        <p:sp>
          <p:nvSpPr>
            <p:cNvPr id="33" name="橢圓 32"/>
            <p:cNvSpPr/>
            <p:nvPr/>
          </p:nvSpPr>
          <p:spPr>
            <a:xfrm>
              <a:off x="0" y="74513"/>
              <a:ext cx="744019" cy="71717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橢圓 4"/>
            <p:cNvSpPr/>
            <p:nvPr/>
          </p:nvSpPr>
          <p:spPr>
            <a:xfrm>
              <a:off x="108959" y="191385"/>
              <a:ext cx="526101" cy="5071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5400" kern="1200" dirty="0">
                  <a:solidFill>
                    <a:schemeClr val="bg1"/>
                  </a:solidFill>
                </a:rPr>
                <a:t>愛上學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7011850" y="214522"/>
            <a:ext cx="2750855" cy="2764069"/>
            <a:chOff x="0" y="74513"/>
            <a:chExt cx="744019" cy="717172"/>
          </a:xfrm>
          <a:solidFill>
            <a:srgbClr val="00B050"/>
          </a:solidFill>
        </p:grpSpPr>
        <p:sp>
          <p:nvSpPr>
            <p:cNvPr id="36" name="橢圓 35"/>
            <p:cNvSpPr/>
            <p:nvPr/>
          </p:nvSpPr>
          <p:spPr>
            <a:xfrm>
              <a:off x="0" y="74513"/>
              <a:ext cx="744019" cy="717172"/>
            </a:xfrm>
            <a:prstGeom prst="ellipse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橢圓 4"/>
            <p:cNvSpPr/>
            <p:nvPr/>
          </p:nvSpPr>
          <p:spPr>
            <a:xfrm>
              <a:off x="139232" y="294622"/>
              <a:ext cx="487216" cy="37121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400" kern="1200" dirty="0">
                  <a:solidFill>
                    <a:schemeClr val="bg1"/>
                  </a:solidFill>
                </a:rPr>
                <a:t>成</a:t>
              </a:r>
              <a:r>
                <a:rPr lang="zh-TW" altLang="en-US" sz="4400" dirty="0">
                  <a:solidFill>
                    <a:schemeClr val="bg1"/>
                  </a:solidFill>
                </a:rPr>
                <a:t>為自己生命的設計師</a:t>
              </a:r>
              <a:endParaRPr lang="zh-TW" altLang="en-US" sz="4400" kern="12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5" name="資料庫圖表 4"/>
          <p:cNvGraphicFramePr/>
          <p:nvPr>
            <p:extLst/>
          </p:nvPr>
        </p:nvGraphicFramePr>
        <p:xfrm>
          <a:off x="8274999" y="2599034"/>
          <a:ext cx="3812988" cy="3475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9793698" y="796364"/>
            <a:ext cx="1712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老師家長陪伴、支持</a:t>
            </a:r>
          </a:p>
        </p:txBody>
      </p:sp>
    </p:spTree>
    <p:extLst>
      <p:ext uri="{BB962C8B-B14F-4D97-AF65-F5344CB8AC3E}">
        <p14:creationId xmlns:p14="http://schemas.microsoft.com/office/powerpoint/2010/main" val="2758712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292151" y="532919"/>
            <a:ext cx="10972800" cy="1150938"/>
          </a:xfrm>
        </p:spPr>
        <p:txBody>
          <a:bodyPr/>
          <a:lstStyle/>
          <a:p>
            <a:r>
              <a:rPr lang="zh-TW" altLang="en-US" dirty="0">
                <a:latin typeface="王漢宗特圓體繁" pitchFamily="18" charset="-120"/>
                <a:ea typeface="王漢宗特圓體繁" pitchFamily="18" charset="-120"/>
              </a:rPr>
              <a:t>核心架構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/>
          </p:nvPr>
        </p:nvGraphicFramePr>
        <p:xfrm>
          <a:off x="156489" y="458288"/>
          <a:ext cx="4415591" cy="6725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zh-TW">
              <a:ea typeface="文鼎粗隸" pitchFamily="49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572080" y="5322551"/>
            <a:ext cx="5452531" cy="7651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8" name="資料庫圖表 7"/>
          <p:cNvGraphicFramePr/>
          <p:nvPr>
            <p:extLst/>
          </p:nvPr>
        </p:nvGraphicFramePr>
        <p:xfrm>
          <a:off x="6109051" y="1590253"/>
          <a:ext cx="6603285" cy="3351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文字方塊 14"/>
          <p:cNvSpPr txBox="1"/>
          <p:nvPr/>
        </p:nvSpPr>
        <p:spPr bwMode="auto">
          <a:xfrm>
            <a:off x="6864354" y="5661025"/>
            <a:ext cx="268816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zh-TW" altLang="en-US" sz="3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2" name="資料庫圖表 1"/>
          <p:cNvGraphicFramePr/>
          <p:nvPr>
            <p:extLst/>
          </p:nvPr>
        </p:nvGraphicFramePr>
        <p:xfrm>
          <a:off x="2300964" y="1561391"/>
          <a:ext cx="9281438" cy="4258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277" name="文字方塊 15"/>
          <p:cNvSpPr txBox="1">
            <a:spLocks noChangeArrowheads="1"/>
          </p:cNvSpPr>
          <p:nvPr/>
        </p:nvSpPr>
        <p:spPr bwMode="auto">
          <a:xfrm>
            <a:off x="4721382" y="5462258"/>
            <a:ext cx="49506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zh-TW" altLang="en-US" sz="2400" dirty="0">
                <a:latin typeface="王漢宗波卡體一空陰" pitchFamily="18" charset="-120"/>
                <a:ea typeface="王漢宗波卡體一空陰" pitchFamily="18" charset="-120"/>
              </a:rPr>
              <a:t>學群主題探索</a:t>
            </a:r>
            <a:r>
              <a:rPr kumimoji="0" lang="zh-TW" altLang="en-US" sz="2400" dirty="0">
                <a:latin typeface="王漢宗波卡體一空陰" pitchFamily="18" charset="-120"/>
                <a:ea typeface="王漢宗波卡體一空陰" pitchFamily="18" charset="-120"/>
              </a:rPr>
              <a:t>課程；</a:t>
            </a:r>
            <a:r>
              <a:rPr lang="zh-TW" altLang="en-US" sz="2400" dirty="0">
                <a:latin typeface="王漢宗波卡體一空陰" pitchFamily="18" charset="-120"/>
                <a:ea typeface="王漢宗波卡體一空陰" pitchFamily="18" charset="-120"/>
              </a:rPr>
              <a:t>生涯</a:t>
            </a:r>
            <a:r>
              <a:rPr kumimoji="0" lang="zh-TW" altLang="en-US" sz="2400" dirty="0">
                <a:latin typeface="王漢宗波卡體一空陰" pitchFamily="18" charset="-120"/>
                <a:ea typeface="王漢宗波卡體一空陰" pitchFamily="18" charset="-120"/>
              </a:rPr>
              <a:t>導師課程 </a:t>
            </a:r>
            <a:endParaRPr kumimoji="0" lang="en-US" altLang="zh-TW" sz="2400" dirty="0">
              <a:latin typeface="王漢宗波卡體一空陰" pitchFamily="18" charset="-120"/>
              <a:ea typeface="王漢宗波卡體一空陰" pitchFamily="18" charset="-120"/>
            </a:endParaRPr>
          </a:p>
        </p:txBody>
      </p:sp>
      <p:sp>
        <p:nvSpPr>
          <p:cNvPr id="5" name="向上箭號 4"/>
          <p:cNvSpPr/>
          <p:nvPr/>
        </p:nvSpPr>
        <p:spPr>
          <a:xfrm>
            <a:off x="6224742" y="1882064"/>
            <a:ext cx="865716" cy="345757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/>
              <a:t>領域課程</a:t>
            </a:r>
          </a:p>
        </p:txBody>
      </p:sp>
      <p:sp>
        <p:nvSpPr>
          <p:cNvPr id="18" name="六邊形 17"/>
          <p:cNvSpPr/>
          <p:nvPr/>
        </p:nvSpPr>
        <p:spPr>
          <a:xfrm rot="1617554">
            <a:off x="7278893" y="2694383"/>
            <a:ext cx="1493600" cy="1189311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藝術美學</a:t>
            </a:r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5268686" y="1368270"/>
          <a:ext cx="3354809" cy="2858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9" name="六邊形 8"/>
          <p:cNvSpPr/>
          <p:nvPr/>
        </p:nvSpPr>
        <p:spPr>
          <a:xfrm rot="1797907">
            <a:off x="10534317" y="3723035"/>
            <a:ext cx="1606820" cy="1189311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科學手作</a:t>
            </a:r>
          </a:p>
        </p:txBody>
      </p:sp>
      <p:sp>
        <p:nvSpPr>
          <p:cNvPr id="17" name="六邊形 16"/>
          <p:cNvSpPr/>
          <p:nvPr/>
        </p:nvSpPr>
        <p:spPr>
          <a:xfrm rot="1630590">
            <a:off x="10356555" y="1568049"/>
            <a:ext cx="1493600" cy="1189311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文史走讀</a:t>
            </a:r>
          </a:p>
        </p:txBody>
      </p:sp>
      <p:sp>
        <p:nvSpPr>
          <p:cNvPr id="19" name="六邊形 18"/>
          <p:cNvSpPr/>
          <p:nvPr/>
        </p:nvSpPr>
        <p:spPr>
          <a:xfrm rot="1782853">
            <a:off x="8651209" y="618072"/>
            <a:ext cx="1245349" cy="1077108"/>
          </a:xfrm>
          <a:prstGeom prst="hexag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程式設計</a:t>
            </a:r>
          </a:p>
        </p:txBody>
      </p:sp>
      <p:sp>
        <p:nvSpPr>
          <p:cNvPr id="20" name="六邊形 19"/>
          <p:cNvSpPr/>
          <p:nvPr/>
        </p:nvSpPr>
        <p:spPr>
          <a:xfrm rot="1666860">
            <a:off x="10088770" y="4839561"/>
            <a:ext cx="1308280" cy="962318"/>
          </a:xfrm>
          <a:prstGeom prst="hexagon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專案研究</a:t>
            </a:r>
          </a:p>
        </p:txBody>
      </p:sp>
    </p:spTree>
    <p:extLst>
      <p:ext uri="{BB962C8B-B14F-4D97-AF65-F5344CB8AC3E}">
        <p14:creationId xmlns:p14="http://schemas.microsoft.com/office/powerpoint/2010/main" val="29315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37657" y="27463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圓體繁" pitchFamily="18" charset="-120"/>
                <a:ea typeface="王漢宗特圓體繁" pitchFamily="18" charset="-120"/>
              </a:rPr>
              <a:t>課程設計的原則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/>
          </p:nvPr>
        </p:nvGraphicFramePr>
        <p:xfrm>
          <a:off x="728009" y="846138"/>
          <a:ext cx="10960769" cy="5645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89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D41346-C4AD-0C45-9AE5-9729E1D0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講綱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8ED4D1-AC6A-8049-8E11-2EA1969F9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929" y="2367093"/>
            <a:ext cx="8654297" cy="3424107"/>
          </a:xfrm>
        </p:spPr>
        <p:txBody>
          <a:bodyPr>
            <a:noAutofit/>
          </a:bodyPr>
          <a:lstStyle/>
          <a:p>
            <a:r>
              <a:rPr kumimoji="1" lang="zh-TW" altLang="en-US" sz="3200" dirty="0"/>
              <a:t>界定問題</a:t>
            </a:r>
            <a:endParaRPr kumimoji="1" lang="en-US" altLang="zh-TW" sz="3200" dirty="0"/>
          </a:p>
          <a:p>
            <a:r>
              <a:rPr kumimoji="1" lang="zh-TW" altLang="en-US" sz="3200" dirty="0"/>
              <a:t>誰需要輔導？</a:t>
            </a:r>
            <a:endParaRPr kumimoji="1" lang="en-US" altLang="zh-TW" sz="3200" dirty="0"/>
          </a:p>
          <a:p>
            <a:r>
              <a:rPr kumimoji="1" lang="zh-TW" altLang="en-US" sz="3200" dirty="0"/>
              <a:t>誰可以來輔導</a:t>
            </a:r>
            <a:endParaRPr kumimoji="1" lang="en-US" altLang="zh-TW" sz="3200" dirty="0"/>
          </a:p>
          <a:p>
            <a:r>
              <a:rPr kumimoji="1" lang="zh-TW" altLang="en-US" sz="3200" dirty="0"/>
              <a:t>本機構的輔導機制需求？</a:t>
            </a:r>
            <a:endParaRPr kumimoji="1" lang="en-US" altLang="zh-TW" sz="3200" dirty="0"/>
          </a:p>
          <a:p>
            <a:r>
              <a:rPr kumimoji="1" lang="zh-TW" altLang="en-US" sz="3200" dirty="0"/>
              <a:t>本機構的輔導因應策略？</a:t>
            </a:r>
          </a:p>
        </p:txBody>
      </p:sp>
    </p:spTree>
    <p:extLst>
      <p:ext uri="{BB962C8B-B14F-4D97-AF65-F5344CB8AC3E}">
        <p14:creationId xmlns:p14="http://schemas.microsoft.com/office/powerpoint/2010/main" val="3100513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3762F7-BDC1-4542-B722-5523016B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34B6DE-F808-C543-979F-BB34EADA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3801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B4AFB5-1D31-2240-80B7-881FEADE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定義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0DC28-D15F-8546-AD5F-C47609580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根據美國輔導協會的定義， 輔導是一個專業關係，通過輔導領導不同的個人、家庭及團體達至精神健康、健康（</a:t>
            </a:r>
            <a:r>
              <a:rPr lang="en-US" altLang="zh-TW" dirty="0"/>
              <a:t>wellness</a:t>
            </a:r>
            <a:r>
              <a:rPr lang="zh-TW" altLang="en-US" dirty="0"/>
              <a:t>）、教育及事業的目的。</a:t>
            </a:r>
            <a:endParaRPr lang="en-US" altLang="zh-TW" dirty="0"/>
          </a:p>
          <a:p>
            <a:r>
              <a:rPr lang="zh-TW" altLang="en-US" dirty="0"/>
              <a:t>協助個體開展能力</a:t>
            </a:r>
            <a:endParaRPr lang="en-US" altLang="zh-TW" dirty="0"/>
          </a:p>
          <a:p>
            <a:r>
              <a:rPr lang="zh-TW" altLang="en-US" dirty="0"/>
              <a:t>有效適應環境</a:t>
            </a:r>
            <a:endParaRPr lang="en-US" altLang="zh-TW" dirty="0"/>
          </a:p>
          <a:p>
            <a:r>
              <a:rPr lang="zh-TW" altLang="en-US" dirty="0"/>
              <a:t>完成自我實現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15011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AE397E-015D-BA4D-9384-3682EA85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誰需要輔導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838E9C28-0F73-2841-B05A-CBFDDBA806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0913514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39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DF2954-F739-414D-8B76-2D75B9C9A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誰可以來輔導？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3EBB8B60-5DDC-734E-ABDD-C1A2042A8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560248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735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451D33-4C9D-3C45-8A79-E30FED86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本機構的輔導機制需求？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997389BA-44A9-594B-B259-7D7A9417A2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6342641"/>
              </p:ext>
            </p:extLst>
          </p:nvPr>
        </p:nvGraphicFramePr>
        <p:xfrm>
          <a:off x="914400" y="2366963"/>
          <a:ext cx="10363200" cy="34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8303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PMingLiU" panose="02020500000000000000" pitchFamily="18" charset="-120"/>
                <a:ea typeface="PMingLiU" panose="02020500000000000000" pitchFamily="18" charset="-120"/>
              </a:rPr>
              <a:t>「小實光」</a:t>
            </a:r>
            <a:r>
              <a:rPr lang="zh-TW" altLang="zh-TW" b="1" dirty="0">
                <a:latin typeface="PMingLiU" panose="02020500000000000000" pitchFamily="18" charset="-120"/>
                <a:ea typeface="PMingLiU" panose="02020500000000000000" pitchFamily="18" charset="-120"/>
              </a:rPr>
              <a:t>簡介</a:t>
            </a:r>
            <a:r>
              <a:rPr lang="zh-TW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kumimoji="1" lang="zh-TW" alt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47800" y="2214693"/>
            <a:ext cx="9235440" cy="3734587"/>
          </a:xfrm>
        </p:spPr>
        <p:txBody>
          <a:bodyPr>
            <a:noAutofit/>
          </a:bodyPr>
          <a:lstStyle/>
          <a:p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「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臺北市</a:t>
            </a:r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小實光實驗教育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機構</a:t>
            </a:r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」是由一群愛上學的老師和孩子組成，我們的學習經驗著眼在「打破學習疆界」的視野，</a:t>
            </a:r>
            <a:r>
              <a:rPr lang="zh-TW" altLang="zh-TW" sz="2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整合既有的學校型態和非學校場域，</a:t>
            </a:r>
            <a:r>
              <a:rPr lang="zh-TW" altLang="en-US" sz="2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結合</a:t>
            </a:r>
            <a:r>
              <a:rPr lang="zh-TW" altLang="zh-TW" sz="2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當前體制之學校</a:t>
            </a:r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。</a:t>
            </a:r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是一種</a:t>
            </a:r>
            <a:r>
              <a:rPr lang="zh-TW" altLang="zh-TW" sz="2800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跨越學校圍籬</a:t>
            </a:r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的主題式學習創新實驗教育，運用夥伴學校、博物館、國家公園、自然環境、休閒場所、觀光工廠、部落遊學與壯遊</a:t>
            </a:r>
            <a:r>
              <a:rPr lang="en-US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…</a:t>
            </a:r>
            <a:r>
              <a:rPr lang="zh-TW" altLang="zh-TW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進行規劃性課程，誘發學生觀察實作學習動機，以創造教育價值和學習意義的實境學習場域。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50B692AF-7DA5-C345-A1AD-1B4FB07C3653}"/>
              </a:ext>
            </a:extLst>
          </p:cNvPr>
          <p:cNvSpPr/>
          <p:nvPr/>
        </p:nvSpPr>
        <p:spPr>
          <a:xfrm>
            <a:off x="8683531" y="332657"/>
            <a:ext cx="1387331" cy="12998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認識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我們</a:t>
            </a:r>
          </a:p>
        </p:txBody>
      </p:sp>
    </p:spTree>
    <p:extLst>
      <p:ext uri="{BB962C8B-B14F-4D97-AF65-F5344CB8AC3E}">
        <p14:creationId xmlns:p14="http://schemas.microsoft.com/office/powerpoint/2010/main" val="851290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PMingLiU" panose="02020500000000000000" pitchFamily="18" charset="-120"/>
                <a:ea typeface="PMingLiU" panose="02020500000000000000" pitchFamily="18" charset="-120"/>
              </a:rPr>
              <a:t>「小實光」</a:t>
            </a:r>
            <a:r>
              <a:rPr lang="zh-TW" altLang="zh-TW" b="1" dirty="0">
                <a:latin typeface="PMingLiU" panose="02020500000000000000" pitchFamily="18" charset="-120"/>
                <a:ea typeface="PMingLiU" panose="02020500000000000000" pitchFamily="18" charset="-120"/>
              </a:rPr>
              <a:t>簡介</a:t>
            </a:r>
            <a:r>
              <a:rPr lang="zh-TW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kumimoji="1" lang="zh-TW" altLang="en-US" dirty="0"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2500553"/>
            <a:ext cx="8229600" cy="3448727"/>
          </a:xfrm>
        </p:spPr>
        <p:txBody>
          <a:bodyPr>
            <a:normAutofit fontScale="77500" lnSpcReduction="20000"/>
          </a:bodyPr>
          <a:lstStyle/>
          <a:p>
            <a:r>
              <a:rPr lang="zh-TW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目前小實光有</a:t>
            </a:r>
            <a:r>
              <a:rPr lang="en-US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92</a:t>
            </a:r>
            <a:r>
              <a:rPr lang="zh-TW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名學生，每年我們</a:t>
            </a:r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都會以新增</a:t>
            </a:r>
            <a:r>
              <a:rPr lang="en-US" altLang="zh-CN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2</a:t>
            </a:r>
            <a:r>
              <a:rPr lang="en-US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0</a:t>
            </a:r>
            <a:r>
              <a:rPr lang="zh-CN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名學生的方式緩慢增加學生數</a:t>
            </a:r>
            <a:r>
              <a:rPr lang="zh-TW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。之所以小規模收學生，著眼於可以好好的照顧每一個進入小實光就讀的孩子。同時將我們研發的課程模組，與公私立學校交流，進行小範圍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小尺度的教育</a:t>
            </a:r>
            <a:r>
              <a:rPr lang="zh-TW" altLang="en-US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創新</a:t>
            </a:r>
            <a:r>
              <a:rPr lang="zh-TW" altLang="zh-TW" sz="3600" dirty="0">
                <a:latin typeface="PMingLiU" panose="02020500000000000000" pitchFamily="18" charset="-120"/>
                <a:ea typeface="PMingLiU" panose="02020500000000000000" pitchFamily="18" charset="-120"/>
              </a:rPr>
              <a:t>。我們並不想做「革命」，我們要做的是「影響」，百年樹人的心情與每一個老師「一樣」。</a:t>
            </a:r>
            <a:endParaRPr lang="en-US" altLang="zh-TW" sz="36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endParaRPr lang="en-US" altLang="zh-TW" dirty="0"/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AFB0C1C2-0DD2-2E42-9CE4-F8F12F88FCF7}"/>
              </a:ext>
            </a:extLst>
          </p:cNvPr>
          <p:cNvSpPr/>
          <p:nvPr/>
        </p:nvSpPr>
        <p:spPr>
          <a:xfrm>
            <a:off x="8683531" y="332657"/>
            <a:ext cx="1387331" cy="129985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認識</a:t>
            </a:r>
            <a:endParaRPr lang="en-US" altLang="zh-TW" sz="2800" dirty="0"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r>
              <a:rPr lang="zh-TW" altLang="en-US" sz="2800" dirty="0">
                <a:latin typeface="PMingLiU" panose="02020500000000000000" pitchFamily="18" charset="-120"/>
                <a:ea typeface="PMingLiU" panose="02020500000000000000" pitchFamily="18" charset="-120"/>
              </a:rPr>
              <a:t>我們</a:t>
            </a:r>
          </a:p>
        </p:txBody>
      </p:sp>
    </p:spTree>
    <p:extLst>
      <p:ext uri="{BB962C8B-B14F-4D97-AF65-F5344CB8AC3E}">
        <p14:creationId xmlns:p14="http://schemas.microsoft.com/office/powerpoint/2010/main" val="934448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61582" y="598937"/>
            <a:ext cx="5580586" cy="1156823"/>
          </a:xfrm>
        </p:spPr>
        <p:txBody>
          <a:bodyPr>
            <a:normAutofit/>
          </a:bodyPr>
          <a:lstStyle/>
          <a:p>
            <a:r>
              <a:rPr lang="zh-TW" altLang="en-US" dirty="0"/>
              <a:t>  </a:t>
            </a:r>
            <a:r>
              <a:rPr lang="zh-TW" altLang="en-US" dirty="0">
                <a:latin typeface="Hannotate TC" charset="-120"/>
                <a:ea typeface="Hannotate TC" charset="-120"/>
                <a:cs typeface="Hannotate TC" charset="-120"/>
              </a:rPr>
              <a:t>成為自己生命的設計師</a:t>
            </a:r>
            <a:endParaRPr lang="zh-TW" altLang="en-US" sz="1800" dirty="0">
              <a:latin typeface="Hannotate TC" charset="-120"/>
              <a:ea typeface="Hannotate TC" charset="-120"/>
              <a:cs typeface="Hannotate TC" charset="-120"/>
            </a:endParaRPr>
          </a:p>
        </p:txBody>
      </p:sp>
      <p:pic>
        <p:nvPicPr>
          <p:cNvPr id="7" name="圖片 6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5725" y="242269"/>
            <a:ext cx="3868911" cy="6416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04" y="4998827"/>
            <a:ext cx="1254628" cy="51952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412" y="3902225"/>
            <a:ext cx="1553618" cy="155361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89412" y="3525129"/>
            <a:ext cx="138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/>
              <a:t>ＦＢ粉絲頁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692" y="3930477"/>
            <a:ext cx="1587872" cy="158787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9538827" y="3450744"/>
            <a:ext cx="1380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  部落格</a:t>
            </a:r>
            <a:endParaRPr kumimoji="1"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2045" y="1370353"/>
            <a:ext cx="1674494" cy="1665034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9689232" y="985391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err="1"/>
              <a:t>youtube</a:t>
            </a:r>
            <a:endParaRPr kumimoji="1" lang="zh-TW" altLang="en-US" dirty="0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2070341" y="5385198"/>
            <a:ext cx="65180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/>
              <a:t>            從孩子的眼看世界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10103789"/>
      </p:ext>
    </p:extLst>
  </p:cSld>
  <p:clrMapOvr>
    <a:masterClrMapping/>
  </p:clrMapOvr>
</p:sld>
</file>

<file path=ppt/theme/theme1.xml><?xml version="1.0" encoding="utf-8"?>
<a:theme xmlns:a="http://schemas.openxmlformats.org/drawingml/2006/main" name="小水滴">
  <a:themeElements>
    <a:clrScheme name="小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小水滴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小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{9030F73E-8C66-1649-B57D-2684D161A8D8}tf10001073</Template>
  <TotalTime>97</TotalTime>
  <Words>1033</Words>
  <Application>Microsoft Macintosh PowerPoint</Application>
  <PresentationFormat>寬螢幕</PresentationFormat>
  <Paragraphs>195</Paragraphs>
  <Slides>20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4" baseType="lpstr">
      <vt:lpstr>文鼎粗隸</vt:lpstr>
      <vt:lpstr>王漢宗波卡體一空陰</vt:lpstr>
      <vt:lpstr>王漢宗特圓體繁</vt:lpstr>
      <vt:lpstr>Microsoft JhengHei</vt:lpstr>
      <vt:lpstr>Microsoft JhengHei</vt:lpstr>
      <vt:lpstr>新細明體</vt:lpstr>
      <vt:lpstr>新細明體</vt:lpstr>
      <vt:lpstr>標楷體</vt:lpstr>
      <vt:lpstr>Hannotate TC</vt:lpstr>
      <vt:lpstr>Yuanti TC</vt:lpstr>
      <vt:lpstr>Arial</vt:lpstr>
      <vt:lpstr>Calibri</vt:lpstr>
      <vt:lpstr>Tw Cen MT</vt:lpstr>
      <vt:lpstr>小水滴</vt:lpstr>
      <vt:lpstr>新增投影片標題 - 1</vt:lpstr>
      <vt:lpstr>講綱</vt:lpstr>
      <vt:lpstr>定義</vt:lpstr>
      <vt:lpstr>誰需要輔導</vt:lpstr>
      <vt:lpstr>誰可以來輔導？</vt:lpstr>
      <vt:lpstr>本機構的輔導機制需求？</vt:lpstr>
      <vt:lpstr>「小實光」簡介 </vt:lpstr>
      <vt:lpstr>「小實光」簡介 </vt:lpstr>
      <vt:lpstr>  成為自己生命的設計師</vt:lpstr>
      <vt:lpstr>本機構的輔導因應策略？</vt:lpstr>
      <vt:lpstr>天下雜誌2014教育特刊   103/11/26</vt:lpstr>
      <vt:lpstr>PowerPoint 簡報</vt:lpstr>
      <vt:lpstr>我們想帶給孩子什麼?</vt:lpstr>
      <vt:lpstr>構成小實光實驗教育課程的元素</vt:lpstr>
      <vt:lpstr>小實光的專案（主題）課程</vt:lpstr>
      <vt:lpstr>核心價值</vt:lpstr>
      <vt:lpstr>PowerPoint 簡報</vt:lpstr>
      <vt:lpstr>核心架構</vt:lpstr>
      <vt:lpstr>課程設計的原則</vt:lpstr>
      <vt:lpstr>PowerPoint 簡報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實驗教育機構的輔導機制需求與因應策略(以小實光為例) </dc:title>
  <dc:creator>Microsoft Office User</dc:creator>
  <cp:lastModifiedBy>Microsoft Office User</cp:lastModifiedBy>
  <cp:revision>10</cp:revision>
  <dcterms:created xsi:type="dcterms:W3CDTF">2021-04-12T08:18:38Z</dcterms:created>
  <dcterms:modified xsi:type="dcterms:W3CDTF">2021-04-12T09:55:46Z</dcterms:modified>
</cp:coreProperties>
</file>