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2"/>
  </p:notesMasterIdLst>
  <p:sldIdLst>
    <p:sldId id="256" r:id="rId2"/>
    <p:sldId id="296" r:id="rId3"/>
    <p:sldId id="257" r:id="rId4"/>
    <p:sldId id="266" r:id="rId5"/>
    <p:sldId id="288" r:id="rId6"/>
    <p:sldId id="298" r:id="rId7"/>
    <p:sldId id="297" r:id="rId8"/>
    <p:sldId id="302" r:id="rId9"/>
    <p:sldId id="303" r:id="rId10"/>
    <p:sldId id="304" r:id="rId11"/>
  </p:sldIdLst>
  <p:sldSz cx="9144000" cy="5143500" type="screen16x9"/>
  <p:notesSz cx="6858000" cy="9144000"/>
  <p:embeddedFontLst>
    <p:embeddedFont>
      <p:font typeface="Adobe Fan Heiti Std B" panose="020B0700000000000000" pitchFamily="34" charset="-128"/>
      <p:regular r:id="rId13"/>
      <p:bold r:id="rId14"/>
    </p:embeddedFont>
    <p:embeddedFont>
      <p:font typeface="Dosis" pitchFamily="2" charset="0"/>
      <p:regular r:id="rId15"/>
      <p:bold r:id="rId16"/>
    </p:embeddedFont>
    <p:embeddedFont>
      <p:font typeface="Sniglet" pitchFamily="82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552CDC-2D55-48DF-8EED-5E4664A762DD}">
  <a:tblStyle styleId="{76552CDC-2D55-48DF-8EED-5E4664A762D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4B912FD-9ADB-40B5-B972-6336963D104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30"/>
  </p:normalViewPr>
  <p:slideViewPr>
    <p:cSldViewPr>
      <p:cViewPr varScale="1">
        <p:scale>
          <a:sx n="102" d="100"/>
          <a:sy n="102" d="100"/>
        </p:scale>
        <p:origin x="176" y="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13246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22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53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73c85e0e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73c85e0e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73c85e0e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73c85e0e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4545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73c85e0e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73c85e0e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79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73c85e0e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73c85e0e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733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73c85e0e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73c85e0e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097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Ref idx="1001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7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asperger.blogspot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2"/>
          <p:cNvSpPr txBox="1">
            <a:spLocks noGrp="1"/>
          </p:cNvSpPr>
          <p:nvPr>
            <p:ph type="ctrTitle"/>
          </p:nvPr>
        </p:nvSpPr>
        <p:spPr>
          <a:xfrm>
            <a:off x="539552" y="1161050"/>
            <a:ext cx="8064896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關於自主學習輔導平台</a:t>
            </a:r>
            <a:br>
              <a:rPr lang="en-US" altLang="zh-TW" sz="6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zh-CN" altLang="en-US" sz="36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曲智鑛</a:t>
            </a:r>
            <a:endParaRPr sz="36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分組討論</a:t>
            </a:r>
            <a:endParaRPr sz="6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179512" y="1203598"/>
            <a:ext cx="7784516" cy="29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1.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分組：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個人一組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2.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每人提供一個資源並依前述範例填答後分享。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3.</a:t>
            </a: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大陸夥伴可以利用這個時間開預備會議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4.</a:t>
            </a: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台灣夥伴分成自主學習組與輔導特教組進行平台內容框架的討論</a:t>
            </a:r>
          </a:p>
          <a:p>
            <a:pPr>
              <a:lnSpc>
                <a:spcPct val="150000"/>
              </a:lnSpc>
            </a:pPr>
            <a:r>
              <a:rPr lang="en" sz="12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endParaRPr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1661586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3"/>
          <p:cNvSpPr txBox="1"/>
          <p:nvPr/>
        </p:nvSpPr>
        <p:spPr>
          <a:xfrm>
            <a:off x="107504" y="339502"/>
            <a:ext cx="9036496" cy="393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1.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平台：</a:t>
            </a: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幫助高功能自閉與亞斯伯格及特殊教育需求家庭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2.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學習設計</a:t>
            </a: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：網站</a:t>
            </a:r>
            <a:r>
              <a:rPr lang="en-US" altLang="zh-TW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https://</a:t>
            </a:r>
            <a:r>
              <a:rPr lang="en-US" altLang="zh-TW" sz="2800" dirty="0" err="1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helpasperger.blogspot.com</a:t>
            </a:r>
            <a:endParaRPr lang="zh-TW" altLang="en-US" sz="2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3.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輔導支持：幫助瞭解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SEN</a:t>
            </a: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學生，聚焦自閉症</a:t>
            </a: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4.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組織：</a:t>
            </a: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個人＋部分民間單位（希望基金會）</a:t>
            </a: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5.key person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：</a:t>
            </a: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卓惠珠（花媽）、紀政</a:t>
            </a: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6.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內容媒材</a:t>
            </a: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：部落格連結（含許多文章與影音資料）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7.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傳播通路：</a:t>
            </a: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定期更新部落格和多個線上的</a:t>
            </a:r>
            <a:r>
              <a:rPr lang="en-US" altLang="zh-TW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FB</a:t>
            </a: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社群連結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594AFFCF-56AB-5A4D-8607-945307156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1979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資源欄位（必填）</a:t>
            </a:r>
            <a:endParaRPr sz="6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179512" y="1419622"/>
            <a:ext cx="7784516" cy="29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1.</a:t>
            </a:r>
            <a:r>
              <a:rPr lang="zh-TW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類別：線上資源（部落格）</a:t>
            </a:r>
            <a:endParaRPr lang="en-US" altLang="zh-TW" sz="2800" dirty="0">
              <a:solidFill>
                <a:schemeClr val="tx2">
                  <a:lumMod val="60000"/>
                  <a:lumOff val="40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2.</a:t>
            </a:r>
            <a:r>
              <a:rPr lang="zh-TW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資源名稱：瞭解特殊教育需求學生之資訊平台</a:t>
            </a:r>
            <a:endParaRPr lang="en-US" altLang="zh-TW" sz="2800" dirty="0">
              <a:solidFill>
                <a:schemeClr val="tx2">
                  <a:lumMod val="60000"/>
                  <a:lumOff val="40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3.</a:t>
            </a:r>
            <a:r>
              <a:rPr lang="zh-TW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位置：</a:t>
            </a:r>
            <a:r>
              <a:rPr lang="en-US" altLang="zh-TW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https://helpasperger.blogspot.com</a:t>
            </a:r>
            <a:endParaRPr lang="en-US" altLang="zh-TW" sz="2800" dirty="0">
              <a:solidFill>
                <a:schemeClr val="tx2">
                  <a:lumMod val="60000"/>
                  <a:lumOff val="40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4.</a:t>
            </a:r>
            <a:r>
              <a:rPr lang="zh-TW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資源維護者，版主卓惠珠（花媽）長期維護，同時培訓志工協助。</a:t>
            </a:r>
            <a:endParaRPr lang="en-US" altLang="zh-TW" sz="2800" dirty="0">
              <a:solidFill>
                <a:schemeClr val="tx2">
                  <a:lumMod val="60000"/>
                  <a:lumOff val="40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endParaRPr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22" descr="_0001_IMG_5864.jpg"/>
          <p:cNvPicPr preferRelativeResize="0"/>
          <p:nvPr/>
        </p:nvPicPr>
        <p:blipFill rotWithShape="1">
          <a:blip r:embed="rId3">
            <a:alphaModFix/>
          </a:blip>
          <a:srcRect t="12122" b="2988"/>
          <a:stretch/>
        </p:blipFill>
        <p:spPr>
          <a:xfrm>
            <a:off x="280950" y="277725"/>
            <a:ext cx="8587599" cy="4588049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2"/>
          <p:cNvSpPr txBox="1">
            <a:spLocks noGrp="1"/>
          </p:cNvSpPr>
          <p:nvPr>
            <p:ph type="title" idx="4294967295"/>
          </p:nvPr>
        </p:nvSpPr>
        <p:spPr>
          <a:xfrm>
            <a:off x="280950" y="4333500"/>
            <a:ext cx="8587500" cy="532200"/>
          </a:xfrm>
          <a:prstGeom prst="rect">
            <a:avLst/>
          </a:prstGeom>
          <a:solidFill>
            <a:srgbClr val="1155CC">
              <a:alpha val="4962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FFFFFF"/>
                </a:solidFill>
              </a:rPr>
              <a:t>Want big impact? Use big image.</a:t>
            </a:r>
            <a:endParaRPr b="0">
              <a:solidFill>
                <a:srgbClr val="FFFFFF"/>
              </a:solidFill>
            </a:endParaRPr>
          </a:p>
        </p:txBody>
      </p:sp>
      <p:sp>
        <p:nvSpPr>
          <p:cNvPr id="604" name="Google Shape;604;p22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2193B30-CA90-9B4A-91CA-8BD592B4B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433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4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6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平台發起人</a:t>
            </a:r>
            <a:endParaRPr sz="6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934" name="Google Shape;934;p44"/>
          <p:cNvSpPr txBox="1"/>
          <p:nvPr/>
        </p:nvSpPr>
        <p:spPr>
          <a:xfrm>
            <a:off x="736586" y="3971563"/>
            <a:ext cx="2827302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丁志仁</a:t>
            </a:r>
            <a:br>
              <a:rPr lang="en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</a:br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振鐸、各路教育倡議者</a:t>
            </a:r>
            <a:r>
              <a:rPr lang="en-US" altLang="zh-TW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(</a:t>
            </a:r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均優</a:t>
            </a:r>
            <a:r>
              <a:rPr lang="en-US" altLang="zh-TW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800</a:t>
            </a:r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位講者</a:t>
            </a:r>
            <a:r>
              <a:rPr lang="en-US" altLang="zh-TW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)</a:t>
            </a:r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、教育社運人脈</a:t>
            </a:r>
            <a:endParaRPr sz="1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Dosis"/>
              <a:sym typeface="Dosis"/>
            </a:endParaRPr>
          </a:p>
        </p:txBody>
      </p:sp>
      <p:sp>
        <p:nvSpPr>
          <p:cNvPr id="936" name="Google Shape;936;p44"/>
          <p:cNvSpPr txBox="1"/>
          <p:nvPr/>
        </p:nvSpPr>
        <p:spPr>
          <a:xfrm>
            <a:off x="4067946" y="3996243"/>
            <a:ext cx="3024335" cy="922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  <a:t>曲智鑛</a:t>
            </a:r>
            <a:br>
              <a:rPr lang="en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</a:br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陶璽工作室創辦人、無界塾副塾長、熟悉體制內外特教需求</a:t>
            </a:r>
            <a:endParaRPr sz="1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Dosis"/>
              <a:sym typeface="Dosis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343C224-B3FF-544B-9081-DB56B0BF1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86" y="1172719"/>
            <a:ext cx="3282328" cy="257289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FCB2626-1640-A44F-87AA-1F69243B8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085" y="1176567"/>
            <a:ext cx="3282328" cy="25728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4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6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平台合夥人</a:t>
            </a:r>
            <a:endParaRPr sz="6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934" name="Google Shape;934;p44"/>
          <p:cNvSpPr txBox="1"/>
          <p:nvPr/>
        </p:nvSpPr>
        <p:spPr>
          <a:xfrm>
            <a:off x="440527" y="3839783"/>
            <a:ext cx="2827302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  <a:t>陳怡光</a:t>
            </a:r>
            <a:br>
              <a:rPr lang="en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</a:br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台灣實驗教育推動中心、學界人脈、資料豐富</a:t>
            </a:r>
            <a:endParaRPr sz="1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Dosis"/>
              <a:sym typeface="Dosis"/>
            </a:endParaRPr>
          </a:p>
        </p:txBody>
      </p:sp>
      <p:sp>
        <p:nvSpPr>
          <p:cNvPr id="936" name="Google Shape;936;p44"/>
          <p:cNvSpPr txBox="1"/>
          <p:nvPr/>
        </p:nvSpPr>
        <p:spPr>
          <a:xfrm>
            <a:off x="4193480" y="3832449"/>
            <a:ext cx="3096342" cy="922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  <a:t>趙浩宏</a:t>
            </a:r>
            <a:br>
              <a:rPr lang="en" dirty="0">
                <a:solidFill>
                  <a:schemeClr val="accent1">
                    <a:lumMod val="75000"/>
                  </a:schemeClr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  <a:t>職人、擅長生涯探索教育</a:t>
            </a:r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  <a:t>與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  <a:t>冒險教育、高關懷學生輔導</a:t>
            </a:r>
            <a:endParaRPr lang="en" sz="1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Dosis"/>
              <a:sym typeface="Dosis"/>
            </a:endParaRPr>
          </a:p>
          <a:p>
            <a:pPr lvl="0" algn="ctr"/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  <a:t>無界塾實驗教育機構</a:t>
            </a:r>
            <a:endParaRPr lang="en-US" altLang="zh-CN" sz="1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Dosis"/>
              <a:sym typeface="Dosis"/>
            </a:endParaRPr>
          </a:p>
          <a:p>
            <a:pPr lvl="0" algn="ctr"/>
            <a:endParaRPr sz="2000" dirty="0">
              <a:solidFill>
                <a:schemeClr val="accent1">
                  <a:lumMod val="75000"/>
                </a:schemeClr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97AB1FD-6867-C345-AAC5-CDDFB0432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66" y="1202182"/>
            <a:ext cx="3586914" cy="25472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8F74882-02E6-8749-9A73-343EAF5AF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6" y="1202182"/>
            <a:ext cx="3347410" cy="254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9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4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6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平台合夥人</a:t>
            </a:r>
            <a:endParaRPr sz="6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934" name="Google Shape;934;p44"/>
          <p:cNvSpPr txBox="1"/>
          <p:nvPr/>
        </p:nvSpPr>
        <p:spPr>
          <a:xfrm>
            <a:off x="736586" y="3971563"/>
            <a:ext cx="2827302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  <a:t>鄭同僚</a:t>
            </a:r>
            <a:br>
              <a:rPr lang="en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</a:br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台灣實驗教育推動中心、</a:t>
            </a:r>
            <a:endParaRPr lang="en-US" altLang="zh-TW" sz="1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lvl="0" algn="ctr"/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學界人脈、資料豐富</a:t>
            </a:r>
            <a:endParaRPr sz="1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Dosis"/>
              <a:sym typeface="Dosis"/>
            </a:endParaRPr>
          </a:p>
        </p:txBody>
      </p:sp>
      <p:sp>
        <p:nvSpPr>
          <p:cNvPr id="936" name="Google Shape;936;p44"/>
          <p:cNvSpPr txBox="1"/>
          <p:nvPr/>
        </p:nvSpPr>
        <p:spPr>
          <a:xfrm>
            <a:off x="4067946" y="3996243"/>
            <a:ext cx="3024335" cy="922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  <a:t>詹志禹</a:t>
            </a:r>
            <a:br>
              <a:rPr lang="en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</a:br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台灣實驗教育推動中心、</a:t>
            </a:r>
            <a:endParaRPr lang="en-US" altLang="zh-TW" sz="1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lvl="0" algn="ctr"/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學界人脈、資料豐富</a:t>
            </a:r>
            <a:endParaRPr sz="1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Dosis"/>
              <a:sym typeface="Dosis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1DDADC-4C9E-CF47-B260-E4B7BC5A8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34" y="1202184"/>
            <a:ext cx="3239006" cy="254727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53BCD46-D4F6-E64D-BBAD-30A68A730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120" y="1202183"/>
            <a:ext cx="3336192" cy="254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5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4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6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平台合夥人</a:t>
            </a:r>
            <a:endParaRPr sz="6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934" name="Google Shape;934;p44"/>
          <p:cNvSpPr txBox="1"/>
          <p:nvPr/>
        </p:nvSpPr>
        <p:spPr>
          <a:xfrm>
            <a:off x="299704" y="3972004"/>
            <a:ext cx="3744416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  <a:t>賴聖洋</a:t>
            </a:r>
            <a:br>
              <a:rPr lang="en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</a:b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  <a:t>心理師、格瑞思心理諮商所</a:t>
            </a:r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  <a:t>、</a:t>
            </a:r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社團法人台灣兒少生涯教育促進會</a:t>
            </a:r>
            <a:endParaRPr sz="1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Dosis"/>
              <a:sym typeface="Dosis"/>
            </a:endParaRPr>
          </a:p>
        </p:txBody>
      </p:sp>
      <p:sp>
        <p:nvSpPr>
          <p:cNvPr id="936" name="Google Shape;936;p44"/>
          <p:cNvSpPr txBox="1"/>
          <p:nvPr/>
        </p:nvSpPr>
        <p:spPr>
          <a:xfrm>
            <a:off x="4200048" y="3996244"/>
            <a:ext cx="3024335" cy="922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  <a:t>周樂生</a:t>
            </a:r>
            <a:br>
              <a:rPr lang="en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Dosis"/>
                <a:sym typeface="Dosis"/>
              </a:rPr>
            </a:br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宜蘭人文、</a:t>
            </a:r>
            <a:endParaRPr lang="en-US" altLang="zh-TW" sz="1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lvl="0" algn="ctr"/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想要組實驗學校協會</a:t>
            </a:r>
            <a:endParaRPr sz="1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Dosis"/>
              <a:sym typeface="Dosis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9A06E8C-D484-C440-85C8-7257E356B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69111"/>
            <a:ext cx="3168352" cy="271576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529F2E6-4CA2-FB47-83BE-5C58F1EA0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1145447"/>
            <a:ext cx="3372463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3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4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6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平台合夥人</a:t>
            </a:r>
            <a:endParaRPr sz="6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934" name="Google Shape;934;p44"/>
          <p:cNvSpPr txBox="1"/>
          <p:nvPr/>
        </p:nvSpPr>
        <p:spPr>
          <a:xfrm>
            <a:off x="251520" y="1203598"/>
            <a:ext cx="7272808" cy="237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朱佳仁：自主學習促進會、熟悉國內實驗教育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楊逸凡：青年自學生</a:t>
            </a:r>
          </a:p>
          <a:p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林怡廷：島島阿學</a:t>
            </a:r>
          </a:p>
          <a:p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縣市端：宜蘭縣教育處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薛曉華：另類教育協會、學界人脈、</a:t>
            </a:r>
            <a:r>
              <a:rPr lang="en-US" altLang="zh-TW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…</a:t>
            </a:r>
            <a:endParaRPr lang="zh-TW" altLang="en-US" sz="28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家長端：可推薦待商議</a:t>
            </a:r>
          </a:p>
          <a:p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薛曉華：另類教育協會、學界人脈、</a:t>
            </a:r>
            <a:r>
              <a:rPr lang="en-US" altLang="zh-TW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…</a:t>
            </a:r>
          </a:p>
          <a:p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大陸端？</a:t>
            </a:r>
          </a:p>
          <a:p>
            <a:br>
              <a:rPr lang="zh-TW" altLang="en-US" sz="2000" dirty="0"/>
            </a:br>
            <a:endParaRPr sz="2000" dirty="0">
              <a:solidFill>
                <a:schemeClr val="accent1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Dosis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3168905176"/>
      </p:ext>
    </p:extLst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417</Words>
  <Application>Microsoft Macintosh PowerPoint</Application>
  <PresentationFormat>如螢幕大小 (16:9)</PresentationFormat>
  <Paragraphs>48</Paragraphs>
  <Slides>10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Adobe Fan Heiti Std B</vt:lpstr>
      <vt:lpstr>Sniglet</vt:lpstr>
      <vt:lpstr>Arial</vt:lpstr>
      <vt:lpstr>Dosis</vt:lpstr>
      <vt:lpstr>Friar template</vt:lpstr>
      <vt:lpstr>關於自主學習輔導平台 曲智鑛</vt:lpstr>
      <vt:lpstr>PowerPoint 簡報</vt:lpstr>
      <vt:lpstr>資源欄位（必填）</vt:lpstr>
      <vt:lpstr>Want big impact? Use big image.</vt:lpstr>
      <vt:lpstr>平台發起人</vt:lpstr>
      <vt:lpstr>平台合夥人</vt:lpstr>
      <vt:lpstr>平台合夥人</vt:lpstr>
      <vt:lpstr>平台合夥人</vt:lpstr>
      <vt:lpstr>平台合夥人</vt:lpstr>
      <vt:lpstr>分組討論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lingyu</dc:creator>
  <cp:lastModifiedBy>s freddy</cp:lastModifiedBy>
  <cp:revision>7</cp:revision>
  <dcterms:modified xsi:type="dcterms:W3CDTF">2021-06-07T03:57:19Z</dcterms:modified>
</cp:coreProperties>
</file>