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5" r:id="rId15"/>
    <p:sldId id="269" r:id="rId16"/>
    <p:sldId id="270" r:id="rId17"/>
    <p:sldId id="271" r:id="rId18"/>
    <p:sldId id="272" r:id="rId19"/>
    <p:sldId id="273" r:id="rId20"/>
    <p:sldId id="274" r:id="rId21"/>
    <p:sldId id="275" r:id="rId22"/>
    <p:sldId id="283" r:id="rId23"/>
    <p:sldId id="284" r:id="rId24"/>
    <p:sldId id="278" r:id="rId25"/>
    <p:sldId id="279"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宋体" panose="02010600030101010101" pitchFamily="2" charset="-122"/>
      <p:regular r:id="rId32"/>
    </p:embeddedFon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29">
          <p15:clr>
            <a:srgbClr val="000000"/>
          </p15:clr>
        </p15:guide>
        <p15:guide id="2" pos="3826">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Td5O7YxUslywDgrQl7VgXBG3l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516" y="42"/>
      </p:cViewPr>
      <p:guideLst>
        <p:guide orient="horz" pos="2129"/>
        <p:guide pos="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2398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19" name="Google Shape;4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ltLang="zh-TW"/>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d3efb712b1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gd3efb712b1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d3efb712b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d3efb712b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d3efb712b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d3efb712b1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d3efb712b1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gd3efb712b1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d3efb712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d3efb712b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gd3efb712b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5" name="Google Shape;4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t>
            </a:r>
            <a:r>
              <a:rPr lang="zh-CN" altLang="en-US" dirty="0"/>
              <a:t>互相接纳</a:t>
            </a:r>
            <a:r>
              <a:rPr lang="en-US" altLang="zh-CN" dirty="0"/>
              <a:t>】</a:t>
            </a:r>
            <a:r>
              <a:rPr lang="zh-CN" altLang="en-US" dirty="0"/>
              <a:t>，就算有意见不合的部分，但是可以接纳</a:t>
            </a:r>
            <a:endParaRPr lang="en-US" altLang="zh-CN" dirty="0"/>
          </a:p>
          <a:p>
            <a:r>
              <a:rPr lang="zh-CN" altLang="en-US" dirty="0"/>
              <a:t>信任：相信他的初心是好的，是想要支持孩子的；</a:t>
            </a:r>
            <a:endParaRPr lang="en-US" altLang="zh-CN" dirty="0"/>
          </a:p>
          <a:p>
            <a:r>
              <a:rPr lang="zh-CN" altLang="en-US" dirty="0"/>
              <a:t>也接纳相互是不完美的，但是会努力</a:t>
            </a:r>
            <a:endParaRPr lang="en-US" altLang="zh-CN" dirty="0"/>
          </a:p>
          <a:p>
            <a:endParaRPr lang="en-US" altLang="zh-CN" dirty="0"/>
          </a:p>
          <a:p>
            <a:r>
              <a:rPr lang="en-US" altLang="zh-CN" dirty="0"/>
              <a:t>【</a:t>
            </a:r>
            <a:r>
              <a:rPr lang="zh-CN" altLang="en-US" dirty="0"/>
              <a:t>互相学习</a:t>
            </a:r>
            <a:r>
              <a:rPr lang="en-US" altLang="zh-CN" dirty="0"/>
              <a:t>】</a:t>
            </a:r>
            <a:r>
              <a:rPr lang="zh-CN" altLang="en-US" dirty="0"/>
              <a:t>，同理，和我信息，互相能听见</a:t>
            </a:r>
            <a:endParaRPr lang="en-US" altLang="zh-CN" dirty="0"/>
          </a:p>
          <a:p>
            <a:r>
              <a:rPr lang="en-US" altLang="zh-CN" dirty="0"/>
              <a:t>【</a:t>
            </a:r>
            <a:r>
              <a:rPr lang="zh-CN" altLang="en-US" dirty="0"/>
              <a:t>互相鼓励</a:t>
            </a:r>
            <a:r>
              <a:rPr lang="en-US" altLang="zh-CN" dirty="0"/>
              <a:t>】</a:t>
            </a:r>
            <a:r>
              <a:rPr lang="zh-CN" altLang="en-US" dirty="0"/>
              <a:t>，有正向循环出现，越是愿意同理和支持对方，互相的鼓励就越多，彼此的合作就越多。</a:t>
            </a:r>
            <a:endParaRPr lang="en-US" altLang="zh-C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863123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不接纳，不信任，完全相反</a:t>
            </a:r>
            <a:endParaRPr lang="en-US" altLang="zh-C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3235391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68" name="Google Shape;5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2" name="Google Shape;43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zh-TW"/>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zh-TW"/>
              <a:t>對同儕的理解</a:t>
            </a:r>
            <a:endParaRPr/>
          </a:p>
        </p:txBody>
      </p:sp>
      <p:sp>
        <p:nvSpPr>
          <p:cNvPr id="441" name="Google Shape;4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7" name="Google Shape;4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1678194" y="2900830"/>
            <a:ext cx="8849957" cy="13620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1678194" y="4267201"/>
            <a:ext cx="8849956" cy="1520413"/>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520"/>
              <a:buNone/>
              <a:defRPr sz="2000">
                <a:solidFill>
                  <a:srgbClr val="888888"/>
                </a:solidFill>
              </a:defRPr>
            </a:lvl1pPr>
            <a:lvl2pPr marL="914400" lvl="1" indent="-228600" algn="l">
              <a:spcBef>
                <a:spcPts val="360"/>
              </a:spcBef>
              <a:spcAft>
                <a:spcPts val="0"/>
              </a:spcAft>
              <a:buSzPts val="1368"/>
              <a:buNone/>
              <a:defRPr sz="1800">
                <a:solidFill>
                  <a:srgbClr val="888888"/>
                </a:solidFill>
              </a:defRPr>
            </a:lvl2pPr>
            <a:lvl3pPr marL="1371600" lvl="2" indent="-228600" algn="l">
              <a:spcBef>
                <a:spcPts val="320"/>
              </a:spcBef>
              <a:spcAft>
                <a:spcPts val="0"/>
              </a:spcAft>
              <a:buSzPts val="1216"/>
              <a:buNone/>
              <a:defRPr sz="1600">
                <a:solidFill>
                  <a:srgbClr val="888888"/>
                </a:solidFill>
              </a:defRPr>
            </a:lvl3pPr>
            <a:lvl4pPr marL="1828800" lvl="3" indent="-228600" algn="l">
              <a:spcBef>
                <a:spcPts val="280"/>
              </a:spcBef>
              <a:spcAft>
                <a:spcPts val="0"/>
              </a:spcAft>
              <a:buSzPts val="1064"/>
              <a:buNone/>
              <a:defRPr sz="1400">
                <a:solidFill>
                  <a:srgbClr val="888888"/>
                </a:solidFill>
              </a:defRPr>
            </a:lvl4pPr>
            <a:lvl5pPr marL="2286000" lvl="4" indent="-228600" algn="l">
              <a:spcBef>
                <a:spcPts val="280"/>
              </a:spcBef>
              <a:spcAft>
                <a:spcPts val="0"/>
              </a:spcAft>
              <a:buSzPts val="1064"/>
              <a:buNone/>
              <a:defRPr sz="1400">
                <a:solidFill>
                  <a:srgbClr val="888888"/>
                </a:solidFill>
              </a:defRPr>
            </a:lvl5pPr>
            <a:lvl6pPr marL="2743200" lvl="5" indent="-228600" algn="l">
              <a:spcBef>
                <a:spcPts val="280"/>
              </a:spcBef>
              <a:spcAft>
                <a:spcPts val="0"/>
              </a:spcAft>
              <a:buSzPts val="1064"/>
              <a:buNone/>
              <a:defRPr sz="1400">
                <a:solidFill>
                  <a:srgbClr val="888888"/>
                </a:solidFill>
              </a:defRPr>
            </a:lvl6pPr>
            <a:lvl7pPr marL="3200400" lvl="6" indent="-228600" algn="l">
              <a:spcBef>
                <a:spcPts val="280"/>
              </a:spcBef>
              <a:spcAft>
                <a:spcPts val="0"/>
              </a:spcAft>
              <a:buSzPts val="1064"/>
              <a:buNone/>
              <a:defRPr sz="1400">
                <a:solidFill>
                  <a:srgbClr val="888888"/>
                </a:solidFill>
              </a:defRPr>
            </a:lvl7pPr>
            <a:lvl8pPr marL="3657600" lvl="7" indent="-228600" algn="l">
              <a:spcBef>
                <a:spcPts val="280"/>
              </a:spcBef>
              <a:spcAft>
                <a:spcPts val="0"/>
              </a:spcAft>
              <a:buSzPts val="1064"/>
              <a:buNone/>
              <a:defRPr sz="1400">
                <a:solidFill>
                  <a:srgbClr val="888888"/>
                </a:solidFill>
              </a:defRPr>
            </a:lvl8pPr>
            <a:lvl9pPr marL="4114800" lvl="8" indent="-228600" algn="l">
              <a:spcBef>
                <a:spcPts val="280"/>
              </a:spcBef>
              <a:spcAft>
                <a:spcPts val="0"/>
              </a:spcAft>
              <a:buSzPts val="1064"/>
              <a:buNone/>
              <a:defRPr sz="1400">
                <a:solidFill>
                  <a:srgbClr val="888888"/>
                </a:solidFill>
              </a:defRPr>
            </a:lvl9pPr>
          </a:lstStyle>
          <a:p>
            <a:endParaRPr/>
          </a:p>
        </p:txBody>
      </p:sp>
      <p:sp>
        <p:nvSpPr>
          <p:cNvPr id="60" name="Google Shape;60;p22"/>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1"/>
          <p:cNvSpPr txBox="1">
            <a:spLocks noGrp="1"/>
          </p:cNvSpPr>
          <p:nvPr>
            <p:ph type="body" idx="1"/>
          </p:nvPr>
        </p:nvSpPr>
        <p:spPr>
          <a:xfrm rot="5400000">
            <a:off x="4155046" y="-440071"/>
            <a:ext cx="3508977" cy="9036423"/>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246" name="Google Shape;246;p31"/>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1"/>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31"/>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rot="5400000">
            <a:off x="7438664" y="2430684"/>
            <a:ext cx="4780344" cy="197927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2"/>
          <p:cNvSpPr txBox="1">
            <a:spLocks noGrp="1"/>
          </p:cNvSpPr>
          <p:nvPr>
            <p:ph type="body" idx="1"/>
          </p:nvPr>
        </p:nvSpPr>
        <p:spPr>
          <a:xfrm rot="5400000">
            <a:off x="2630025" y="-195484"/>
            <a:ext cx="4780344" cy="7231605"/>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252" name="Google Shape;252;p32"/>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2"/>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2"/>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p:cSld name="标题幻灯片">
    <p:bg>
      <p:bgPr>
        <a:solidFill>
          <a:schemeClr val="lt2"/>
        </a:solidFill>
        <a:effectLst/>
      </p:bgPr>
    </p:bg>
    <p:spTree>
      <p:nvGrpSpPr>
        <p:cNvPr id="1" name="Shape 255"/>
        <p:cNvGrpSpPr/>
        <p:nvPr/>
      </p:nvGrpSpPr>
      <p:grpSpPr>
        <a:xfrm>
          <a:off x="0" y="0"/>
          <a:ext cx="0" cy="0"/>
          <a:chOff x="0" y="0"/>
          <a:chExt cx="0" cy="0"/>
        </a:xfrm>
      </p:grpSpPr>
      <p:pic>
        <p:nvPicPr>
          <p:cNvPr id="256" name="Google Shape;256;p33" descr="C:\Users\Administrator.USER-20190207SV\Desktop\素材\career-firefighter-relaxing-job-162540.jpegcareer-firefighter-relaxing-job-162540"/>
          <p:cNvPicPr preferRelativeResize="0"/>
          <p:nvPr/>
        </p:nvPicPr>
        <p:blipFill rotWithShape="1">
          <a:blip r:embed="rId2">
            <a:alphaModFix/>
          </a:blip>
          <a:srcRect/>
          <a:stretch/>
        </p:blipFill>
        <p:spPr>
          <a:xfrm flipH="1">
            <a:off x="6153150" y="-23495"/>
            <a:ext cx="6057583" cy="5737860"/>
          </a:xfrm>
          <a:custGeom>
            <a:avLst/>
            <a:gdLst/>
            <a:ahLst/>
            <a:cxnLst/>
            <a:rect l="l" t="t" r="r" b="b"/>
            <a:pathLst>
              <a:path w="9540" h="9036" extrusionOk="0">
                <a:moveTo>
                  <a:pt x="0" y="0"/>
                </a:moveTo>
                <a:lnTo>
                  <a:pt x="8812" y="0"/>
                </a:lnTo>
                <a:lnTo>
                  <a:pt x="8830" y="32"/>
                </a:lnTo>
                <a:cubicBezTo>
                  <a:pt x="9283" y="877"/>
                  <a:pt x="9540" y="1834"/>
                  <a:pt x="9540" y="2849"/>
                </a:cubicBezTo>
                <a:cubicBezTo>
                  <a:pt x="9540" y="6266"/>
                  <a:pt x="6634" y="9036"/>
                  <a:pt x="3051" y="9036"/>
                </a:cubicBezTo>
                <a:cubicBezTo>
                  <a:pt x="1959" y="9036"/>
                  <a:pt x="930" y="8779"/>
                  <a:pt x="27" y="8325"/>
                </a:cubicBezTo>
                <a:lnTo>
                  <a:pt x="0" y="8311"/>
                </a:lnTo>
                <a:lnTo>
                  <a:pt x="0" y="0"/>
                </a:lnTo>
                <a:close/>
              </a:path>
            </a:pathLst>
          </a:custGeom>
          <a:noFill/>
          <a:ln>
            <a:noFill/>
          </a:ln>
        </p:spPr>
      </p:pic>
      <p:sp>
        <p:nvSpPr>
          <p:cNvPr id="257" name="Google Shape;257;p33"/>
          <p:cNvSpPr/>
          <p:nvPr/>
        </p:nvSpPr>
        <p:spPr>
          <a:xfrm rot="-6540000">
            <a:off x="3884936" y="931587"/>
            <a:ext cx="2760094" cy="1015748"/>
          </a:xfrm>
          <a:custGeom>
            <a:avLst/>
            <a:gdLst/>
            <a:ahLst/>
            <a:cxnLst/>
            <a:rect l="l" t="t" r="r" b="b"/>
            <a:pathLst>
              <a:path w="4347" h="1600" extrusionOk="0">
                <a:moveTo>
                  <a:pt x="8" y="0"/>
                </a:moveTo>
                <a:cubicBezTo>
                  <a:pt x="1712" y="187"/>
                  <a:pt x="3223" y="752"/>
                  <a:pt x="4341" y="1561"/>
                </a:cubicBezTo>
                <a:lnTo>
                  <a:pt x="4347" y="1565"/>
                </a:lnTo>
                <a:lnTo>
                  <a:pt x="4335" y="1600"/>
                </a:lnTo>
                <a:lnTo>
                  <a:pt x="4309" y="1581"/>
                </a:lnTo>
                <a:cubicBezTo>
                  <a:pt x="3196" y="779"/>
                  <a:pt x="1693" y="220"/>
                  <a:pt x="0" y="36"/>
                </a:cubicBezTo>
                <a:lnTo>
                  <a:pt x="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33"/>
          <p:cNvSpPr/>
          <p:nvPr/>
        </p:nvSpPr>
        <p:spPr>
          <a:xfrm rot="-6960000">
            <a:off x="4475813" y="949123"/>
            <a:ext cx="7945381" cy="4482584"/>
          </a:xfrm>
          <a:custGeom>
            <a:avLst/>
            <a:gdLst/>
            <a:ahLst/>
            <a:cxnLst/>
            <a:rect l="l" t="t" r="r" b="b"/>
            <a:pathLst>
              <a:path w="12512" h="7059" extrusionOk="0">
                <a:moveTo>
                  <a:pt x="7167" y="0"/>
                </a:moveTo>
                <a:cubicBezTo>
                  <a:pt x="9282" y="0"/>
                  <a:pt x="11182" y="860"/>
                  <a:pt x="12494" y="2229"/>
                </a:cubicBezTo>
                <a:lnTo>
                  <a:pt x="12512" y="2248"/>
                </a:lnTo>
                <a:lnTo>
                  <a:pt x="12477" y="2321"/>
                </a:lnTo>
                <a:lnTo>
                  <a:pt x="12437" y="2279"/>
                </a:lnTo>
                <a:cubicBezTo>
                  <a:pt x="11139" y="926"/>
                  <a:pt x="9258" y="76"/>
                  <a:pt x="7166" y="76"/>
                </a:cubicBezTo>
                <a:cubicBezTo>
                  <a:pt x="3248" y="76"/>
                  <a:pt x="72" y="3058"/>
                  <a:pt x="72" y="6737"/>
                </a:cubicBezTo>
                <a:cubicBezTo>
                  <a:pt x="72" y="6830"/>
                  <a:pt x="74" y="6923"/>
                  <a:pt x="78" y="7016"/>
                </a:cubicBezTo>
                <a:lnTo>
                  <a:pt x="80" y="7059"/>
                </a:lnTo>
                <a:lnTo>
                  <a:pt x="7" y="7023"/>
                </a:lnTo>
                <a:lnTo>
                  <a:pt x="6" y="7016"/>
                </a:lnTo>
                <a:cubicBezTo>
                  <a:pt x="2" y="6923"/>
                  <a:pt x="0" y="6829"/>
                  <a:pt x="0" y="6734"/>
                </a:cubicBezTo>
                <a:cubicBezTo>
                  <a:pt x="0" y="3015"/>
                  <a:pt x="3209" y="0"/>
                  <a:pt x="7167"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9" name="Google Shape;259;p33"/>
          <p:cNvSpPr/>
          <p:nvPr/>
        </p:nvSpPr>
        <p:spPr>
          <a:xfrm rot="-7020000">
            <a:off x="4891583" y="885393"/>
            <a:ext cx="7618802" cy="4298571"/>
          </a:xfrm>
          <a:custGeom>
            <a:avLst/>
            <a:gdLst/>
            <a:ahLst/>
            <a:cxnLst/>
            <a:rect l="l" t="t" r="r" b="b"/>
            <a:pathLst>
              <a:path w="11998" h="6769" extrusionOk="0">
                <a:moveTo>
                  <a:pt x="6914" y="0"/>
                </a:moveTo>
                <a:cubicBezTo>
                  <a:pt x="8921" y="0"/>
                  <a:pt x="10728" y="852"/>
                  <a:pt x="11992" y="2213"/>
                </a:cubicBezTo>
                <a:lnTo>
                  <a:pt x="11998" y="2219"/>
                </a:lnTo>
                <a:lnTo>
                  <a:pt x="11766" y="2675"/>
                </a:lnTo>
                <a:lnTo>
                  <a:pt x="11712" y="2615"/>
                </a:lnTo>
                <a:cubicBezTo>
                  <a:pt x="10532" y="1303"/>
                  <a:pt x="8819" y="478"/>
                  <a:pt x="6913" y="478"/>
                </a:cubicBezTo>
                <a:cubicBezTo>
                  <a:pt x="3408" y="478"/>
                  <a:pt x="556" y="3270"/>
                  <a:pt x="468" y="6747"/>
                </a:cubicBezTo>
                <a:lnTo>
                  <a:pt x="467" y="6769"/>
                </a:lnTo>
                <a:lnTo>
                  <a:pt x="0" y="6531"/>
                </a:lnTo>
                <a:lnTo>
                  <a:pt x="4" y="6468"/>
                </a:lnTo>
                <a:cubicBezTo>
                  <a:pt x="233" y="2857"/>
                  <a:pt x="3239" y="0"/>
                  <a:pt x="6914"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0" name="Google Shape;260;p33"/>
          <p:cNvSpPr/>
          <p:nvPr/>
        </p:nvSpPr>
        <p:spPr>
          <a:xfrm rot="9480000">
            <a:off x="6689090" y="42545"/>
            <a:ext cx="9611360" cy="6398260"/>
          </a:xfrm>
          <a:prstGeom prst="blockArc">
            <a:avLst>
              <a:gd name="adj1" fmla="val 17037785"/>
              <a:gd name="adj2" fmla="val 19743259"/>
              <a:gd name="adj3" fmla="val 3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 name="Google Shape;261;p33"/>
          <p:cNvSpPr/>
          <p:nvPr/>
        </p:nvSpPr>
        <p:spPr>
          <a:xfrm rot="2400000">
            <a:off x="80322" y="-279313"/>
            <a:ext cx="1454785" cy="920894"/>
          </a:xfrm>
          <a:custGeom>
            <a:avLst/>
            <a:gdLst/>
            <a:ahLst/>
            <a:cxnLst/>
            <a:rect l="l" t="t" r="r" b="b"/>
            <a:pathLst>
              <a:path w="2291" h="1450" extrusionOk="0">
                <a:moveTo>
                  <a:pt x="1566" y="0"/>
                </a:moveTo>
                <a:lnTo>
                  <a:pt x="2291" y="1450"/>
                </a:lnTo>
                <a:lnTo>
                  <a:pt x="114" y="1450"/>
                </a:lnTo>
                <a:lnTo>
                  <a:pt x="0" y="1314"/>
                </a:lnTo>
                <a:lnTo>
                  <a:pt x="1566"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33"/>
          <p:cNvSpPr/>
          <p:nvPr/>
        </p:nvSpPr>
        <p:spPr>
          <a:xfrm rot="4980000">
            <a:off x="559435" y="1249045"/>
            <a:ext cx="501015" cy="501015"/>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 name="Google Shape;263;p33"/>
          <p:cNvSpPr/>
          <p:nvPr/>
        </p:nvSpPr>
        <p:spPr>
          <a:xfrm rot="5400000">
            <a:off x="2259648" y="-373062"/>
            <a:ext cx="746125" cy="1492250"/>
          </a:xfrm>
          <a:custGeom>
            <a:avLst/>
            <a:gdLst/>
            <a:ahLst/>
            <a:cxnLst/>
            <a:rect l="l" t="t" r="r" b="b"/>
            <a:pathLst>
              <a:path w="1175" h="2350" extrusionOk="0">
                <a:moveTo>
                  <a:pt x="0" y="0"/>
                </a:moveTo>
                <a:lnTo>
                  <a:pt x="1175" y="2350"/>
                </a:lnTo>
                <a:lnTo>
                  <a:pt x="0" y="2350"/>
                </a:lnTo>
                <a:lnTo>
                  <a:pt x="0" y="0"/>
                </a:lnTo>
                <a:close/>
              </a:path>
            </a:pathLst>
          </a:custGeom>
          <a:solidFill>
            <a:srgbClr val="EEFEC0">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 name="Google Shape;264;p33"/>
          <p:cNvSpPr/>
          <p:nvPr/>
        </p:nvSpPr>
        <p:spPr>
          <a:xfrm rot="5400000">
            <a:off x="7691120" y="5697855"/>
            <a:ext cx="773430" cy="1546860"/>
          </a:xfrm>
          <a:custGeom>
            <a:avLst/>
            <a:gdLst/>
            <a:ahLst/>
            <a:cxnLst/>
            <a:rect l="l" t="t" r="r" b="b"/>
            <a:pathLst>
              <a:path w="1218" h="2436" extrusionOk="0">
                <a:moveTo>
                  <a:pt x="1218" y="0"/>
                </a:moveTo>
                <a:lnTo>
                  <a:pt x="1218" y="2436"/>
                </a:lnTo>
                <a:lnTo>
                  <a:pt x="0" y="2436"/>
                </a:lnTo>
                <a:lnTo>
                  <a:pt x="1218" y="0"/>
                </a:lnTo>
                <a:close/>
              </a:path>
            </a:pathLst>
          </a:custGeom>
          <a:solidFill>
            <a:srgbClr val="EEFEC0">
              <a:alpha val="60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 name="Google Shape;265;p33"/>
          <p:cNvSpPr/>
          <p:nvPr/>
        </p:nvSpPr>
        <p:spPr>
          <a:xfrm rot="6360000">
            <a:off x="-79368" y="283416"/>
            <a:ext cx="798355" cy="912817"/>
          </a:xfrm>
          <a:custGeom>
            <a:avLst/>
            <a:gdLst/>
            <a:ahLst/>
            <a:cxnLst/>
            <a:rect l="l" t="t" r="r" b="b"/>
            <a:pathLst>
              <a:path w="1257" h="1438" extrusionOk="0">
                <a:moveTo>
                  <a:pt x="719" y="0"/>
                </a:moveTo>
                <a:lnTo>
                  <a:pt x="1257" y="1077"/>
                </a:lnTo>
                <a:lnTo>
                  <a:pt x="0" y="1438"/>
                </a:lnTo>
                <a:lnTo>
                  <a:pt x="719" y="0"/>
                </a:lnTo>
                <a:close/>
              </a:path>
            </a:pathLst>
          </a:custGeom>
          <a:solidFill>
            <a:srgbClr val="CFFF43">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 name="Google Shape;266;p33"/>
          <p:cNvSpPr/>
          <p:nvPr/>
        </p:nvSpPr>
        <p:spPr>
          <a:xfrm rot="-4560000">
            <a:off x="3808095" y="1040130"/>
            <a:ext cx="367665" cy="367665"/>
          </a:xfrm>
          <a:prstGeom prst="triangle">
            <a:avLst>
              <a:gd name="adj" fmla="val 50000"/>
            </a:avLst>
          </a:prstGeom>
          <a:solidFill>
            <a:srgbClr val="E3E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 name="Google Shape;267;p33"/>
          <p:cNvSpPr/>
          <p:nvPr/>
        </p:nvSpPr>
        <p:spPr>
          <a:xfrm rot="3480000">
            <a:off x="5690944" y="5544984"/>
            <a:ext cx="1241695" cy="1731010"/>
          </a:xfrm>
          <a:custGeom>
            <a:avLst/>
            <a:gdLst/>
            <a:ahLst/>
            <a:cxnLst/>
            <a:rect l="l" t="t" r="r" b="b"/>
            <a:pathLst>
              <a:path w="1955" h="2726" extrusionOk="0">
                <a:moveTo>
                  <a:pt x="1363" y="0"/>
                </a:moveTo>
                <a:lnTo>
                  <a:pt x="1955" y="1185"/>
                </a:lnTo>
                <a:lnTo>
                  <a:pt x="992" y="2726"/>
                </a:lnTo>
                <a:lnTo>
                  <a:pt x="0" y="2726"/>
                </a:lnTo>
                <a:lnTo>
                  <a:pt x="1363" y="0"/>
                </a:lnTo>
                <a:close/>
              </a:path>
            </a:pathLst>
          </a:custGeom>
          <a:solidFill>
            <a:schemeClr val="dk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 name="Google Shape;268;p33"/>
          <p:cNvSpPr txBox="1">
            <a:spLocks noGrp="1"/>
          </p:cNvSpPr>
          <p:nvPr>
            <p:ph type="ctrTitle"/>
          </p:nvPr>
        </p:nvSpPr>
        <p:spPr>
          <a:xfrm>
            <a:off x="612733" y="3212058"/>
            <a:ext cx="5581754" cy="1243102"/>
          </a:xfrm>
          <a:prstGeom prst="rect">
            <a:avLst/>
          </a:prstGeom>
          <a:noFill/>
          <a:ln>
            <a:noFill/>
          </a:ln>
        </p:spPr>
        <p:txBody>
          <a:bodyPr spcFirstLastPara="1" wrap="square" lIns="91425" tIns="45700" rIns="91425" bIns="0" anchor="b" anchorCtr="0">
            <a:normAutofit/>
          </a:bodyPr>
          <a:lstStyle>
            <a:lvl1pPr lvl="0" algn="l">
              <a:spcBef>
                <a:spcPts val="0"/>
              </a:spcBef>
              <a:spcAft>
                <a:spcPts val="0"/>
              </a:spcAft>
              <a:buClr>
                <a:schemeClr val="accent1"/>
              </a:buClr>
              <a:buSzPts val="6000"/>
              <a:buFont typeface="Arial"/>
              <a:buNone/>
              <a:defRPr sz="6000" b="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3"/>
          <p:cNvSpPr txBox="1">
            <a:spLocks noGrp="1"/>
          </p:cNvSpPr>
          <p:nvPr>
            <p:ph type="subTitle" idx="1"/>
          </p:nvPr>
        </p:nvSpPr>
        <p:spPr>
          <a:xfrm>
            <a:off x="609599" y="4487779"/>
            <a:ext cx="5585007" cy="586333"/>
          </a:xfrm>
          <a:prstGeom prst="rect">
            <a:avLst/>
          </a:prstGeom>
          <a:noFill/>
          <a:ln>
            <a:noFill/>
          </a:ln>
        </p:spPr>
        <p:txBody>
          <a:bodyPr spcFirstLastPara="1" wrap="square" lIns="91425" tIns="0" rIns="91425" bIns="45700" anchor="t" anchorCtr="0">
            <a:normAutofit/>
          </a:bodyPr>
          <a:lstStyle>
            <a:lvl1pPr lvl="0" algn="l">
              <a:lnSpc>
                <a:spcPct val="100000"/>
              </a:lnSpc>
              <a:spcBef>
                <a:spcPts val="480"/>
              </a:spcBef>
              <a:spcAft>
                <a:spcPts val="0"/>
              </a:spcAft>
              <a:buSzPts val="1824"/>
              <a:buNone/>
              <a:defRPr sz="2400" u="none" strike="noStrike" cap="none">
                <a:solidFill>
                  <a:srgbClr val="262626"/>
                </a:solidFill>
                <a:latin typeface="Arial"/>
                <a:ea typeface="Arial"/>
                <a:cs typeface="Arial"/>
                <a:sym typeface="Arial"/>
              </a:defRPr>
            </a:lvl1pPr>
            <a:lvl2pPr lvl="1" algn="ctr">
              <a:spcBef>
                <a:spcPts val="400"/>
              </a:spcBef>
              <a:spcAft>
                <a:spcPts val="0"/>
              </a:spcAft>
              <a:buSzPts val="1520"/>
              <a:buNone/>
              <a:defRPr sz="2000"/>
            </a:lvl2pPr>
            <a:lvl3pPr lvl="2" algn="ctr">
              <a:spcBef>
                <a:spcPts val="360"/>
              </a:spcBef>
              <a:spcAft>
                <a:spcPts val="0"/>
              </a:spcAft>
              <a:buSzPts val="1368"/>
              <a:buNone/>
              <a:defRPr sz="1800"/>
            </a:lvl3pPr>
            <a:lvl4pPr lvl="3" algn="ctr">
              <a:spcBef>
                <a:spcPts val="320"/>
              </a:spcBef>
              <a:spcAft>
                <a:spcPts val="0"/>
              </a:spcAft>
              <a:buSzPts val="1216"/>
              <a:buNone/>
              <a:defRPr sz="1600"/>
            </a:lvl4pPr>
            <a:lvl5pPr lvl="4" algn="ctr">
              <a:spcBef>
                <a:spcPts val="320"/>
              </a:spcBef>
              <a:spcAft>
                <a:spcPts val="0"/>
              </a:spcAft>
              <a:buSzPts val="1216"/>
              <a:buNone/>
              <a:defRPr sz="1600"/>
            </a:lvl5pPr>
            <a:lvl6pPr lvl="5" algn="ctr">
              <a:spcBef>
                <a:spcPts val="320"/>
              </a:spcBef>
              <a:spcAft>
                <a:spcPts val="0"/>
              </a:spcAft>
              <a:buSzPts val="1216"/>
              <a:buNone/>
              <a:defRPr sz="1600"/>
            </a:lvl6pPr>
            <a:lvl7pPr lvl="6" algn="ctr">
              <a:spcBef>
                <a:spcPts val="320"/>
              </a:spcBef>
              <a:spcAft>
                <a:spcPts val="0"/>
              </a:spcAft>
              <a:buSzPts val="1216"/>
              <a:buNone/>
              <a:defRPr sz="1600"/>
            </a:lvl7pPr>
            <a:lvl8pPr lvl="7" algn="ctr">
              <a:spcBef>
                <a:spcPts val="320"/>
              </a:spcBef>
              <a:spcAft>
                <a:spcPts val="0"/>
              </a:spcAft>
              <a:buSzPts val="1216"/>
              <a:buNone/>
              <a:defRPr sz="1600"/>
            </a:lvl8pPr>
            <a:lvl9pPr lvl="8" algn="ctr">
              <a:spcBef>
                <a:spcPts val="320"/>
              </a:spcBef>
              <a:spcAft>
                <a:spcPts val="0"/>
              </a:spcAft>
              <a:buSzPts val="1216"/>
              <a:buNone/>
              <a:defRPr sz="1600"/>
            </a:lvl9pPr>
          </a:lstStyle>
          <a:p>
            <a:endParaRPr/>
          </a:p>
        </p:txBody>
      </p:sp>
      <p:sp>
        <p:nvSpPr>
          <p:cNvPr id="270" name="Google Shape;270;p33"/>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33"/>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33"/>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273"/>
        <p:cNvGrpSpPr/>
        <p:nvPr/>
      </p:nvGrpSpPr>
      <p:grpSpPr>
        <a:xfrm>
          <a:off x="0" y="0"/>
          <a:ext cx="0" cy="0"/>
          <a:chOff x="0" y="0"/>
          <a:chExt cx="0" cy="0"/>
        </a:xfrm>
      </p:grpSpPr>
      <p:grpSp>
        <p:nvGrpSpPr>
          <p:cNvPr id="274" name="Google Shape;274;p34"/>
          <p:cNvGrpSpPr/>
          <p:nvPr/>
        </p:nvGrpSpPr>
        <p:grpSpPr>
          <a:xfrm>
            <a:off x="10687063" y="5556251"/>
            <a:ext cx="1192337" cy="1144959"/>
            <a:chOff x="4533932" y="1928812"/>
            <a:chExt cx="3127024" cy="3002179"/>
          </a:xfrm>
        </p:grpSpPr>
        <p:sp>
          <p:nvSpPr>
            <p:cNvPr id="275" name="Google Shape;275;p34"/>
            <p:cNvSpPr/>
            <p:nvPr/>
          </p:nvSpPr>
          <p:spPr>
            <a:xfrm>
              <a:off x="4533932" y="3306992"/>
              <a:ext cx="2157485" cy="1623999"/>
            </a:xfrm>
            <a:custGeom>
              <a:avLst/>
              <a:gdLst/>
              <a:ahLst/>
              <a:cxnLst/>
              <a:rect l="l" t="t" r="r" b="b"/>
              <a:pathLst>
                <a:path w="2157485" h="1623999" extrusionOk="0">
                  <a:moveTo>
                    <a:pt x="602900" y="242975"/>
                  </a:moveTo>
                  <a:cubicBezTo>
                    <a:pt x="602900" y="242975"/>
                    <a:pt x="282860" y="700175"/>
                    <a:pt x="55212" y="1244052"/>
                  </a:cubicBezTo>
                  <a:cubicBezTo>
                    <a:pt x="55212" y="1244052"/>
                    <a:pt x="-225775" y="1798407"/>
                    <a:pt x="480027" y="1567902"/>
                  </a:cubicBezTo>
                  <a:cubicBezTo>
                    <a:pt x="480027" y="1567902"/>
                    <a:pt x="1646840" y="1387880"/>
                    <a:pt x="1971642" y="1092605"/>
                  </a:cubicBezTo>
                  <a:cubicBezTo>
                    <a:pt x="1971642" y="1092605"/>
                    <a:pt x="2389790" y="819237"/>
                    <a:pt x="1971642" y="609687"/>
                  </a:cubicBezTo>
                  <a:lnTo>
                    <a:pt x="1027715" y="33425"/>
                  </a:lnTo>
                  <a:cubicBezTo>
                    <a:pt x="1027715" y="34377"/>
                    <a:pt x="797210" y="-124690"/>
                    <a:pt x="602900" y="2429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Google Shape;276;p34"/>
            <p:cNvSpPr/>
            <p:nvPr/>
          </p:nvSpPr>
          <p:spPr>
            <a:xfrm>
              <a:off x="5919787" y="1928812"/>
              <a:ext cx="1741169" cy="1740217"/>
            </a:xfrm>
            <a:custGeom>
              <a:avLst/>
              <a:gdLst/>
              <a:ahLst/>
              <a:cxnLst/>
              <a:rect l="l" t="t" r="r" b="b"/>
              <a:pathLst>
                <a:path w="1741169" h="1740217" extrusionOk="0">
                  <a:moveTo>
                    <a:pt x="0" y="1639253"/>
                  </a:moveTo>
                  <a:lnTo>
                    <a:pt x="31433" y="1199198"/>
                  </a:lnTo>
                  <a:lnTo>
                    <a:pt x="359092" y="1223010"/>
                  </a:lnTo>
                  <a:lnTo>
                    <a:pt x="1571625" y="0"/>
                  </a:lnTo>
                  <a:lnTo>
                    <a:pt x="1741170" y="168593"/>
                  </a:lnTo>
                  <a:lnTo>
                    <a:pt x="490538" y="1404938"/>
                  </a:lnTo>
                  <a:lnTo>
                    <a:pt x="201930" y="1400175"/>
                  </a:lnTo>
                  <a:lnTo>
                    <a:pt x="173355" y="17402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77" name="Google Shape;277;p34"/>
          <p:cNvSpPr txBox="1">
            <a:spLocks noGrp="1"/>
          </p:cNvSpPr>
          <p:nvPr>
            <p:ph type="title"/>
          </p:nvPr>
        </p:nvSpPr>
        <p:spPr>
          <a:xfrm>
            <a:off x="669930" y="443234"/>
            <a:ext cx="10852237" cy="441964"/>
          </a:xfrm>
          <a:prstGeom prst="rect">
            <a:avLst/>
          </a:prstGeom>
          <a:noFill/>
          <a:ln>
            <a:noFill/>
          </a:ln>
        </p:spPr>
        <p:txBody>
          <a:bodyPr spcFirstLastPara="1" wrap="square" lIns="101600" tIns="38100" rIns="76200" bIns="38100" anchor="t"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34"/>
          <p:cNvSpPr>
            <a:spLocks noGrp="1"/>
          </p:cNvSpPr>
          <p:nvPr>
            <p:ph type="pic" idx="2"/>
          </p:nvPr>
        </p:nvSpPr>
        <p:spPr>
          <a:xfrm>
            <a:off x="669930" y="952508"/>
            <a:ext cx="5283242" cy="5388907"/>
          </a:xfrm>
          <a:prstGeom prst="rect">
            <a:avLst/>
          </a:prstGeom>
          <a:noFill/>
          <a:ln>
            <a:noFill/>
          </a:ln>
        </p:spPr>
        <p:txBody>
          <a:bodyPr spcFirstLastPara="1" wrap="square" lIns="101600" tIns="0" rIns="82550" bIns="0" anchor="t" anchorCtr="0">
            <a:noAutofit/>
          </a:bodyPr>
          <a:lstStyle>
            <a:lvl1pPr marR="0" lvl="0" algn="l" rtl="0">
              <a:lnSpc>
                <a:spcPct val="130000"/>
              </a:lnSpc>
              <a:spcBef>
                <a:spcPts val="0"/>
              </a:spcBef>
              <a:spcAft>
                <a:spcPts val="0"/>
              </a:spcAft>
              <a:buClr>
                <a:schemeClr val="accent1"/>
              </a:buClr>
              <a:buSzPts val="1216"/>
              <a:buFont typeface="Arial"/>
              <a:buNone/>
              <a:defRPr sz="1600" b="0" i="0" u="none" strike="noStrike" cap="none">
                <a:solidFill>
                  <a:schemeClr val="dk1"/>
                </a:solidFill>
                <a:latin typeface="Arial"/>
                <a:ea typeface="Arial"/>
                <a:cs typeface="Arial"/>
                <a:sym typeface="Arial"/>
              </a:defRPr>
            </a:lvl1pPr>
            <a:lvl2pPr marR="0" lvl="1" algn="l" rtl="0">
              <a:lnSpc>
                <a:spcPct val="130000"/>
              </a:lnSpc>
              <a:spcBef>
                <a:spcPts val="1000"/>
              </a:spcBef>
              <a:spcAft>
                <a:spcPts val="0"/>
              </a:spcAft>
              <a:buClr>
                <a:schemeClr val="accent1"/>
              </a:buClr>
              <a:buSzPts val="1216"/>
              <a:buFont typeface="Arial"/>
              <a:buChar char="•"/>
              <a:defRPr sz="1600" b="0" i="0" u="none" strike="noStrike" cap="none">
                <a:solidFill>
                  <a:schemeClr val="dk1"/>
                </a:solidFill>
                <a:latin typeface="Century Gothic"/>
                <a:ea typeface="Century Gothic"/>
                <a:cs typeface="Century Gothic"/>
                <a:sym typeface="Century Gothic"/>
              </a:defRPr>
            </a:lvl2pPr>
            <a:lvl3pPr marR="0" lvl="2" algn="l" rtl="0">
              <a:lnSpc>
                <a:spcPct val="130000"/>
              </a:lnSpc>
              <a:spcBef>
                <a:spcPts val="1000"/>
              </a:spcBef>
              <a:spcAft>
                <a:spcPts val="0"/>
              </a:spcAft>
              <a:buClr>
                <a:schemeClr val="accent1"/>
              </a:buClr>
              <a:buSzPts val="1216"/>
              <a:buFont typeface="Arial"/>
              <a:buChar char="•"/>
              <a:defRPr sz="1600" b="0" i="0" u="none" strike="noStrike" cap="none">
                <a:solidFill>
                  <a:schemeClr val="dk1"/>
                </a:solidFill>
                <a:latin typeface="Century Gothic"/>
                <a:ea typeface="Century Gothic"/>
                <a:cs typeface="Century Gothic"/>
                <a:sym typeface="Century Gothic"/>
              </a:defRPr>
            </a:lvl3pPr>
            <a:lvl4pPr marR="0" lvl="3" algn="l" rtl="0">
              <a:lnSpc>
                <a:spcPct val="130000"/>
              </a:lnSpc>
              <a:spcBef>
                <a:spcPts val="1000"/>
              </a:spcBef>
              <a:spcAft>
                <a:spcPts val="0"/>
              </a:spcAft>
              <a:buClr>
                <a:schemeClr val="accent1"/>
              </a:buClr>
              <a:buSzPts val="1216"/>
              <a:buFont typeface="Arial"/>
              <a:buChar char="•"/>
              <a:defRPr sz="1600" b="0" i="0" u="none" strike="noStrike" cap="none">
                <a:solidFill>
                  <a:schemeClr val="dk1"/>
                </a:solidFill>
                <a:latin typeface="Century Gothic"/>
                <a:ea typeface="Century Gothic"/>
                <a:cs typeface="Century Gothic"/>
                <a:sym typeface="Century Gothic"/>
              </a:defRPr>
            </a:lvl4pPr>
            <a:lvl5pPr marR="0" lvl="4" algn="l" rtl="0">
              <a:lnSpc>
                <a:spcPct val="130000"/>
              </a:lnSpc>
              <a:spcBef>
                <a:spcPts val="1000"/>
              </a:spcBef>
              <a:spcAft>
                <a:spcPts val="0"/>
              </a:spcAft>
              <a:buClr>
                <a:schemeClr val="accent1"/>
              </a:buClr>
              <a:buSzPts val="1216"/>
              <a:buFont typeface="Arial"/>
              <a:buChar char="•"/>
              <a:defRPr sz="1600" b="0" i="0" u="none" strike="noStrike" cap="none">
                <a:solidFill>
                  <a:schemeClr val="dk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R="0" lvl="6"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R="0" lvl="7"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R="0" lvl="8"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279" name="Google Shape;279;p34"/>
          <p:cNvSpPr txBox="1">
            <a:spLocks noGrp="1"/>
          </p:cNvSpPr>
          <p:nvPr>
            <p:ph type="body" idx="1"/>
          </p:nvPr>
        </p:nvSpPr>
        <p:spPr>
          <a:xfrm>
            <a:off x="6238925" y="952508"/>
            <a:ext cx="5283242" cy="5388907"/>
          </a:xfrm>
          <a:prstGeom prst="rect">
            <a:avLst/>
          </a:prstGeom>
          <a:noFill/>
          <a:ln>
            <a:noFill/>
          </a:ln>
        </p:spPr>
        <p:txBody>
          <a:bodyPr spcFirstLastPara="1" wrap="square" lIns="101600" tIns="0" rIns="82550" bIns="0" anchor="t" anchorCtr="0">
            <a:normAutofit/>
          </a:bodyPr>
          <a:lstStyle>
            <a:lvl1pPr marL="457200" marR="0" lvl="0" indent="-305816" algn="l">
              <a:lnSpc>
                <a:spcPct val="130000"/>
              </a:lnSpc>
              <a:spcBef>
                <a:spcPts val="0"/>
              </a:spcBef>
              <a:spcAft>
                <a:spcPts val="0"/>
              </a:spcAft>
              <a:buSzPts val="1216"/>
              <a:buFont typeface="Arial"/>
              <a:buChar char="•"/>
              <a:defRPr sz="1600" b="0" i="0" u="none" strike="noStrike" cap="none">
                <a:solidFill>
                  <a:schemeClr val="dk1"/>
                </a:solidFill>
                <a:latin typeface="Arial"/>
                <a:ea typeface="Arial"/>
                <a:cs typeface="Arial"/>
                <a:sym typeface="Arial"/>
              </a:defRPr>
            </a:lvl1pPr>
            <a:lvl2pPr marL="914400" lvl="1" indent="-315468" algn="l">
              <a:spcBef>
                <a:spcPts val="100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280" name="Google Shape;280;p34"/>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4"/>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34"/>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内容">
  <p:cSld name="内容">
    <p:spTree>
      <p:nvGrpSpPr>
        <p:cNvPr id="1" name="Shape 283"/>
        <p:cNvGrpSpPr/>
        <p:nvPr/>
      </p:nvGrpSpPr>
      <p:grpSpPr>
        <a:xfrm>
          <a:off x="0" y="0"/>
          <a:ext cx="0" cy="0"/>
          <a:chOff x="0" y="0"/>
          <a:chExt cx="0" cy="0"/>
        </a:xfrm>
      </p:grpSpPr>
      <p:grpSp>
        <p:nvGrpSpPr>
          <p:cNvPr id="284" name="Google Shape;284;p35"/>
          <p:cNvGrpSpPr/>
          <p:nvPr/>
        </p:nvGrpSpPr>
        <p:grpSpPr>
          <a:xfrm>
            <a:off x="10687063" y="5556251"/>
            <a:ext cx="1192337" cy="1144959"/>
            <a:chOff x="4533932" y="1928812"/>
            <a:chExt cx="3127024" cy="3002179"/>
          </a:xfrm>
        </p:grpSpPr>
        <p:sp>
          <p:nvSpPr>
            <p:cNvPr id="285" name="Google Shape;285;p35"/>
            <p:cNvSpPr/>
            <p:nvPr/>
          </p:nvSpPr>
          <p:spPr>
            <a:xfrm>
              <a:off x="4533932" y="3306992"/>
              <a:ext cx="2157485" cy="1623999"/>
            </a:xfrm>
            <a:custGeom>
              <a:avLst/>
              <a:gdLst/>
              <a:ahLst/>
              <a:cxnLst/>
              <a:rect l="l" t="t" r="r" b="b"/>
              <a:pathLst>
                <a:path w="2157485" h="1623999" extrusionOk="0">
                  <a:moveTo>
                    <a:pt x="602900" y="242975"/>
                  </a:moveTo>
                  <a:cubicBezTo>
                    <a:pt x="602900" y="242975"/>
                    <a:pt x="282860" y="700175"/>
                    <a:pt x="55212" y="1244052"/>
                  </a:cubicBezTo>
                  <a:cubicBezTo>
                    <a:pt x="55212" y="1244052"/>
                    <a:pt x="-225775" y="1798407"/>
                    <a:pt x="480027" y="1567902"/>
                  </a:cubicBezTo>
                  <a:cubicBezTo>
                    <a:pt x="480027" y="1567902"/>
                    <a:pt x="1646840" y="1387880"/>
                    <a:pt x="1971642" y="1092605"/>
                  </a:cubicBezTo>
                  <a:cubicBezTo>
                    <a:pt x="1971642" y="1092605"/>
                    <a:pt x="2389790" y="819237"/>
                    <a:pt x="1971642" y="609687"/>
                  </a:cubicBezTo>
                  <a:lnTo>
                    <a:pt x="1027715" y="33425"/>
                  </a:lnTo>
                  <a:cubicBezTo>
                    <a:pt x="1027715" y="34377"/>
                    <a:pt x="797210" y="-124690"/>
                    <a:pt x="602900" y="2429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35"/>
            <p:cNvSpPr/>
            <p:nvPr/>
          </p:nvSpPr>
          <p:spPr>
            <a:xfrm>
              <a:off x="5919787" y="1928812"/>
              <a:ext cx="1741169" cy="1740217"/>
            </a:xfrm>
            <a:custGeom>
              <a:avLst/>
              <a:gdLst/>
              <a:ahLst/>
              <a:cxnLst/>
              <a:rect l="l" t="t" r="r" b="b"/>
              <a:pathLst>
                <a:path w="1741169" h="1740217" extrusionOk="0">
                  <a:moveTo>
                    <a:pt x="0" y="1639253"/>
                  </a:moveTo>
                  <a:lnTo>
                    <a:pt x="31433" y="1199198"/>
                  </a:lnTo>
                  <a:lnTo>
                    <a:pt x="359092" y="1223010"/>
                  </a:lnTo>
                  <a:lnTo>
                    <a:pt x="1571625" y="0"/>
                  </a:lnTo>
                  <a:lnTo>
                    <a:pt x="1741170" y="168593"/>
                  </a:lnTo>
                  <a:lnTo>
                    <a:pt x="490538" y="1404938"/>
                  </a:lnTo>
                  <a:lnTo>
                    <a:pt x="201930" y="1400175"/>
                  </a:lnTo>
                  <a:lnTo>
                    <a:pt x="173355" y="17402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87" name="Google Shape;287;p35"/>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5"/>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5"/>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
        <p:nvSpPr>
          <p:cNvPr id="290" name="Google Shape;290;p35"/>
          <p:cNvSpPr txBox="1">
            <a:spLocks noGrp="1"/>
          </p:cNvSpPr>
          <p:nvPr>
            <p:ph type="body" idx="1"/>
          </p:nvPr>
        </p:nvSpPr>
        <p:spPr>
          <a:xfrm>
            <a:off x="669930" y="952508"/>
            <a:ext cx="10852237" cy="5388907"/>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末尾幻灯片">
  <p:cSld name="末尾幻灯片">
    <p:bg>
      <p:bgPr>
        <a:solidFill>
          <a:schemeClr val="lt2"/>
        </a:solidFill>
        <a:effectLst/>
      </p:bgPr>
    </p:bg>
    <p:spTree>
      <p:nvGrpSpPr>
        <p:cNvPr id="1" name="Shape 291"/>
        <p:cNvGrpSpPr/>
        <p:nvPr/>
      </p:nvGrpSpPr>
      <p:grpSpPr>
        <a:xfrm>
          <a:off x="0" y="0"/>
          <a:ext cx="0" cy="0"/>
          <a:chOff x="0" y="0"/>
          <a:chExt cx="0" cy="0"/>
        </a:xfrm>
      </p:grpSpPr>
      <p:grpSp>
        <p:nvGrpSpPr>
          <p:cNvPr id="292" name="Google Shape;292;p36"/>
          <p:cNvGrpSpPr/>
          <p:nvPr/>
        </p:nvGrpSpPr>
        <p:grpSpPr>
          <a:xfrm>
            <a:off x="7346990" y="-792139"/>
            <a:ext cx="5013152" cy="5217112"/>
            <a:chOff x="11570" y="-1247"/>
            <a:chExt cx="7895" cy="8216"/>
          </a:xfrm>
        </p:grpSpPr>
        <p:sp>
          <p:nvSpPr>
            <p:cNvPr id="293" name="Google Shape;293;p36"/>
            <p:cNvSpPr/>
            <p:nvPr/>
          </p:nvSpPr>
          <p:spPr>
            <a:xfrm rot="-7920000">
              <a:off x="11390" y="1097"/>
              <a:ext cx="3595" cy="1116"/>
            </a:xfrm>
            <a:custGeom>
              <a:avLst/>
              <a:gdLst/>
              <a:ahLst/>
              <a:cxnLst/>
              <a:rect l="l" t="t" r="r" b="b"/>
              <a:pathLst>
                <a:path w="3595" h="1116" extrusionOk="0">
                  <a:moveTo>
                    <a:pt x="8" y="0"/>
                  </a:moveTo>
                  <a:cubicBezTo>
                    <a:pt x="1339" y="146"/>
                    <a:pt x="2552" y="523"/>
                    <a:pt x="3553" y="1066"/>
                  </a:cubicBezTo>
                  <a:lnTo>
                    <a:pt x="3595" y="1089"/>
                  </a:lnTo>
                  <a:lnTo>
                    <a:pt x="3571" y="1116"/>
                  </a:lnTo>
                  <a:lnTo>
                    <a:pt x="3524" y="1091"/>
                  </a:lnTo>
                  <a:cubicBezTo>
                    <a:pt x="2529" y="552"/>
                    <a:pt x="1323" y="180"/>
                    <a:pt x="0" y="36"/>
                  </a:cubicBezTo>
                  <a:lnTo>
                    <a:pt x="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 name="Google Shape;294;p36"/>
            <p:cNvSpPr/>
            <p:nvPr/>
          </p:nvSpPr>
          <p:spPr>
            <a:xfrm rot="-6960000">
              <a:off x="12425" y="1375"/>
              <a:ext cx="7692" cy="2971"/>
            </a:xfrm>
            <a:custGeom>
              <a:avLst/>
              <a:gdLst/>
              <a:ahLst/>
              <a:cxnLst/>
              <a:rect l="l" t="t" r="r" b="b"/>
              <a:pathLst>
                <a:path w="7692" h="2971" extrusionOk="0">
                  <a:moveTo>
                    <a:pt x="5920" y="0"/>
                  </a:moveTo>
                  <a:cubicBezTo>
                    <a:pt x="6515" y="0"/>
                    <a:pt x="7093" y="68"/>
                    <a:pt x="7646" y="196"/>
                  </a:cubicBezTo>
                  <a:lnTo>
                    <a:pt x="7692" y="207"/>
                  </a:lnTo>
                  <a:lnTo>
                    <a:pt x="7657" y="277"/>
                  </a:lnTo>
                  <a:lnTo>
                    <a:pt x="7626" y="270"/>
                  </a:lnTo>
                  <a:cubicBezTo>
                    <a:pt x="7080" y="143"/>
                    <a:pt x="6508" y="76"/>
                    <a:pt x="5919" y="76"/>
                  </a:cubicBezTo>
                  <a:cubicBezTo>
                    <a:pt x="3501" y="76"/>
                    <a:pt x="1366" y="1212"/>
                    <a:pt x="85" y="2947"/>
                  </a:cubicBezTo>
                  <a:lnTo>
                    <a:pt x="67" y="2971"/>
                  </a:lnTo>
                  <a:lnTo>
                    <a:pt x="0" y="2938"/>
                  </a:lnTo>
                  <a:lnTo>
                    <a:pt x="26" y="2902"/>
                  </a:lnTo>
                  <a:cubicBezTo>
                    <a:pt x="1320" y="1149"/>
                    <a:pt x="3478" y="0"/>
                    <a:pt x="592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 name="Google Shape;295;p36"/>
            <p:cNvSpPr/>
            <p:nvPr/>
          </p:nvSpPr>
          <p:spPr>
            <a:xfrm rot="-7020000">
              <a:off x="13899" y="1021"/>
              <a:ext cx="6187" cy="2397"/>
            </a:xfrm>
            <a:custGeom>
              <a:avLst/>
              <a:gdLst/>
              <a:ahLst/>
              <a:cxnLst/>
              <a:rect l="l" t="t" r="r" b="b"/>
              <a:pathLst>
                <a:path w="6187" h="2397" extrusionOk="0">
                  <a:moveTo>
                    <a:pt x="5038" y="0"/>
                  </a:moveTo>
                  <a:cubicBezTo>
                    <a:pt x="5414" y="0"/>
                    <a:pt x="5784" y="30"/>
                    <a:pt x="6144" y="88"/>
                  </a:cubicBezTo>
                  <a:lnTo>
                    <a:pt x="6187" y="95"/>
                  </a:lnTo>
                  <a:lnTo>
                    <a:pt x="5958" y="543"/>
                  </a:lnTo>
                  <a:lnTo>
                    <a:pt x="5915" y="537"/>
                  </a:lnTo>
                  <a:cubicBezTo>
                    <a:pt x="5628" y="498"/>
                    <a:pt x="5335" y="478"/>
                    <a:pt x="5037" y="478"/>
                  </a:cubicBezTo>
                  <a:cubicBezTo>
                    <a:pt x="3257" y="478"/>
                    <a:pt x="1646" y="1198"/>
                    <a:pt x="479" y="2362"/>
                  </a:cubicBezTo>
                  <a:lnTo>
                    <a:pt x="445" y="2397"/>
                  </a:lnTo>
                  <a:lnTo>
                    <a:pt x="0" y="2170"/>
                  </a:lnTo>
                  <a:lnTo>
                    <a:pt x="8" y="2161"/>
                  </a:lnTo>
                  <a:cubicBezTo>
                    <a:pt x="1270" y="830"/>
                    <a:pt x="3057" y="0"/>
                    <a:pt x="5038"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 name="Google Shape;296;p36"/>
            <p:cNvSpPr/>
            <p:nvPr/>
          </p:nvSpPr>
          <p:spPr>
            <a:xfrm rot="10800000">
              <a:off x="15839" y="5081"/>
              <a:ext cx="3423" cy="1470"/>
            </a:xfrm>
            <a:custGeom>
              <a:avLst/>
              <a:gdLst/>
              <a:ahLst/>
              <a:cxnLst/>
              <a:rect l="l" t="t" r="r" b="b"/>
              <a:pathLst>
                <a:path w="3423" h="1470" extrusionOk="0">
                  <a:moveTo>
                    <a:pt x="0" y="0"/>
                  </a:moveTo>
                  <a:lnTo>
                    <a:pt x="66" y="13"/>
                  </a:lnTo>
                  <a:cubicBezTo>
                    <a:pt x="1374" y="286"/>
                    <a:pt x="2528" y="789"/>
                    <a:pt x="3423" y="1450"/>
                  </a:cubicBezTo>
                  <a:lnTo>
                    <a:pt x="3390" y="1470"/>
                  </a:lnTo>
                  <a:cubicBezTo>
                    <a:pt x="2499" y="815"/>
                    <a:pt x="1351" y="317"/>
                    <a:pt x="51" y="47"/>
                  </a:cubicBezTo>
                  <a:lnTo>
                    <a:pt x="0" y="3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 name="Google Shape;297;p36"/>
          <p:cNvGrpSpPr/>
          <p:nvPr/>
        </p:nvGrpSpPr>
        <p:grpSpPr>
          <a:xfrm>
            <a:off x="6231544" y="4458782"/>
            <a:ext cx="6030308" cy="3297923"/>
            <a:chOff x="8266" y="8544"/>
            <a:chExt cx="5673" cy="3102"/>
          </a:xfrm>
        </p:grpSpPr>
        <p:sp>
          <p:nvSpPr>
            <p:cNvPr id="298" name="Google Shape;298;p36"/>
            <p:cNvSpPr/>
            <p:nvPr/>
          </p:nvSpPr>
          <p:spPr>
            <a:xfrm rot="5400000">
              <a:off x="12112" y="8973"/>
              <a:ext cx="1218" cy="2436"/>
            </a:xfrm>
            <a:custGeom>
              <a:avLst/>
              <a:gdLst/>
              <a:ahLst/>
              <a:cxnLst/>
              <a:rect l="l" t="t" r="r" b="b"/>
              <a:pathLst>
                <a:path w="1218" h="2436" extrusionOk="0">
                  <a:moveTo>
                    <a:pt x="1218" y="0"/>
                  </a:moveTo>
                  <a:lnTo>
                    <a:pt x="1218" y="2436"/>
                  </a:lnTo>
                  <a:lnTo>
                    <a:pt x="0" y="2436"/>
                  </a:lnTo>
                  <a:lnTo>
                    <a:pt x="1218" y="0"/>
                  </a:lnTo>
                  <a:close/>
                </a:path>
              </a:pathLst>
            </a:custGeom>
            <a:solidFill>
              <a:srgbClr val="6F9400">
                <a:alpha val="60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36"/>
            <p:cNvSpPr/>
            <p:nvPr/>
          </p:nvSpPr>
          <p:spPr>
            <a:xfrm rot="3480000">
              <a:off x="8962" y="8732"/>
              <a:ext cx="1955" cy="2726"/>
            </a:xfrm>
            <a:custGeom>
              <a:avLst/>
              <a:gdLst/>
              <a:ahLst/>
              <a:cxnLst/>
              <a:rect l="l" t="t" r="r" b="b"/>
              <a:pathLst>
                <a:path w="1955" h="2726" extrusionOk="0">
                  <a:moveTo>
                    <a:pt x="1363" y="0"/>
                  </a:moveTo>
                  <a:lnTo>
                    <a:pt x="1955" y="1185"/>
                  </a:lnTo>
                  <a:lnTo>
                    <a:pt x="992" y="2726"/>
                  </a:lnTo>
                  <a:lnTo>
                    <a:pt x="0" y="2726"/>
                  </a:lnTo>
                  <a:lnTo>
                    <a:pt x="1363" y="0"/>
                  </a:lnTo>
                  <a:close/>
                </a:path>
              </a:pathLst>
            </a:custGeom>
            <a:solidFill>
              <a:schemeClr val="dk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0" name="Google Shape;300;p36"/>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36"/>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36"/>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
        <p:nvSpPr>
          <p:cNvPr id="303" name="Google Shape;303;p36"/>
          <p:cNvSpPr txBox="1">
            <a:spLocks noGrp="1"/>
          </p:cNvSpPr>
          <p:nvPr>
            <p:ph type="title"/>
          </p:nvPr>
        </p:nvSpPr>
        <p:spPr>
          <a:xfrm>
            <a:off x="760731" y="2730021"/>
            <a:ext cx="5784850" cy="1106805"/>
          </a:xfrm>
          <a:prstGeom prst="rect">
            <a:avLst/>
          </a:prstGeom>
          <a:noFill/>
          <a:ln>
            <a:noFill/>
          </a:ln>
        </p:spPr>
        <p:txBody>
          <a:bodyPr spcFirstLastPara="1" wrap="square" lIns="91425" tIns="45700" rIns="91425" bIns="45700" anchor="ctr" anchorCtr="0">
            <a:normAutofit/>
          </a:bodyPr>
          <a:lstStyle>
            <a:lvl1pPr marR="0" lvl="0" algn="l">
              <a:lnSpc>
                <a:spcPct val="100000"/>
              </a:lnSpc>
              <a:spcBef>
                <a:spcPts val="0"/>
              </a:spcBef>
              <a:spcAft>
                <a:spcPts val="0"/>
              </a:spcAft>
              <a:buClr>
                <a:srgbClr val="262626"/>
              </a:buClr>
              <a:buSzPts val="6600"/>
              <a:buFont typeface="Arial"/>
              <a:buNone/>
              <a:defRPr sz="6600" b="0" i="0" u="none" strike="noStrike" cap="none">
                <a:solidFill>
                  <a:srgbClr val="26262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36"/>
          <p:cNvSpPr txBox="1">
            <a:spLocks noGrp="1"/>
          </p:cNvSpPr>
          <p:nvPr>
            <p:ph type="body" idx="1"/>
          </p:nvPr>
        </p:nvSpPr>
        <p:spPr>
          <a:xfrm>
            <a:off x="760730" y="3959815"/>
            <a:ext cx="5784850" cy="598488"/>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520"/>
              <a:buNone/>
              <a:defRPr sz="2000">
                <a:solidFill>
                  <a:srgbClr val="262626"/>
                </a:solidFill>
                <a:latin typeface="Arial"/>
                <a:ea typeface="Arial"/>
                <a:cs typeface="Arial"/>
                <a:sym typeface="Arial"/>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305" name="Google Shape;305;p36"/>
          <p:cNvSpPr/>
          <p:nvPr/>
        </p:nvSpPr>
        <p:spPr>
          <a:xfrm rot="2400000">
            <a:off x="80322" y="-279313"/>
            <a:ext cx="1454785" cy="920894"/>
          </a:xfrm>
          <a:custGeom>
            <a:avLst/>
            <a:gdLst/>
            <a:ahLst/>
            <a:cxnLst/>
            <a:rect l="l" t="t" r="r" b="b"/>
            <a:pathLst>
              <a:path w="2291" h="1450" extrusionOk="0">
                <a:moveTo>
                  <a:pt x="1566" y="0"/>
                </a:moveTo>
                <a:lnTo>
                  <a:pt x="2291" y="1450"/>
                </a:lnTo>
                <a:lnTo>
                  <a:pt x="114" y="1450"/>
                </a:lnTo>
                <a:lnTo>
                  <a:pt x="0" y="1314"/>
                </a:lnTo>
                <a:lnTo>
                  <a:pt x="1566"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 name="Google Shape;306;p36"/>
          <p:cNvSpPr/>
          <p:nvPr/>
        </p:nvSpPr>
        <p:spPr>
          <a:xfrm rot="4980000">
            <a:off x="559435" y="1249045"/>
            <a:ext cx="501015" cy="501015"/>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 name="Google Shape;307;p36"/>
          <p:cNvSpPr/>
          <p:nvPr/>
        </p:nvSpPr>
        <p:spPr>
          <a:xfrm rot="5400000">
            <a:off x="2259648" y="-373062"/>
            <a:ext cx="746125" cy="1492250"/>
          </a:xfrm>
          <a:custGeom>
            <a:avLst/>
            <a:gdLst/>
            <a:ahLst/>
            <a:cxnLst/>
            <a:rect l="l" t="t" r="r" b="b"/>
            <a:pathLst>
              <a:path w="1175" h="2350" extrusionOk="0">
                <a:moveTo>
                  <a:pt x="0" y="0"/>
                </a:moveTo>
                <a:lnTo>
                  <a:pt x="1175" y="2350"/>
                </a:lnTo>
                <a:lnTo>
                  <a:pt x="0" y="2350"/>
                </a:lnTo>
                <a:lnTo>
                  <a:pt x="0" y="0"/>
                </a:lnTo>
                <a:close/>
              </a:path>
            </a:pathLst>
          </a:custGeom>
          <a:solidFill>
            <a:srgbClr val="EEFEC0">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 name="Google Shape;308;p36"/>
          <p:cNvSpPr/>
          <p:nvPr/>
        </p:nvSpPr>
        <p:spPr>
          <a:xfrm rot="6360000">
            <a:off x="-79368" y="283416"/>
            <a:ext cx="798355" cy="912817"/>
          </a:xfrm>
          <a:custGeom>
            <a:avLst/>
            <a:gdLst/>
            <a:ahLst/>
            <a:cxnLst/>
            <a:rect l="l" t="t" r="r" b="b"/>
            <a:pathLst>
              <a:path w="1257" h="1438" extrusionOk="0">
                <a:moveTo>
                  <a:pt x="719" y="0"/>
                </a:moveTo>
                <a:lnTo>
                  <a:pt x="1257" y="1077"/>
                </a:lnTo>
                <a:lnTo>
                  <a:pt x="0" y="1438"/>
                </a:lnTo>
                <a:lnTo>
                  <a:pt x="719" y="0"/>
                </a:lnTo>
                <a:close/>
              </a:path>
            </a:pathLst>
          </a:custGeom>
          <a:solidFill>
            <a:srgbClr val="CFFF43">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 name="Google Shape;309;p36"/>
          <p:cNvSpPr/>
          <p:nvPr/>
        </p:nvSpPr>
        <p:spPr>
          <a:xfrm rot="-4560000">
            <a:off x="3808095" y="1040130"/>
            <a:ext cx="367665" cy="367665"/>
          </a:xfrm>
          <a:prstGeom prst="triangle">
            <a:avLst>
              <a:gd name="adj" fmla="val 50000"/>
            </a:avLst>
          </a:prstGeom>
          <a:solidFill>
            <a:srgbClr val="E3E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通用">
  <p:cSld name="通用">
    <p:bg>
      <p:bgPr>
        <a:solidFill>
          <a:schemeClr val="lt2"/>
        </a:solidFill>
        <a:effectLst/>
      </p:bgPr>
    </p:bg>
    <p:spTree>
      <p:nvGrpSpPr>
        <p:cNvPr id="1" name="Shape 310"/>
        <p:cNvGrpSpPr/>
        <p:nvPr/>
      </p:nvGrpSpPr>
      <p:grpSpPr>
        <a:xfrm>
          <a:off x="0" y="0"/>
          <a:ext cx="0" cy="0"/>
          <a:chOff x="0" y="0"/>
          <a:chExt cx="0" cy="0"/>
        </a:xfrm>
      </p:grpSpPr>
      <p:grpSp>
        <p:nvGrpSpPr>
          <p:cNvPr id="311" name="Google Shape;311;p37"/>
          <p:cNvGrpSpPr/>
          <p:nvPr/>
        </p:nvGrpSpPr>
        <p:grpSpPr>
          <a:xfrm>
            <a:off x="10687063" y="5556251"/>
            <a:ext cx="1192337" cy="1144959"/>
            <a:chOff x="4533932" y="1928812"/>
            <a:chExt cx="3127024" cy="3002179"/>
          </a:xfrm>
        </p:grpSpPr>
        <p:sp>
          <p:nvSpPr>
            <p:cNvPr id="312" name="Google Shape;312;p37"/>
            <p:cNvSpPr/>
            <p:nvPr/>
          </p:nvSpPr>
          <p:spPr>
            <a:xfrm>
              <a:off x="4533932" y="3306992"/>
              <a:ext cx="2157485" cy="1623999"/>
            </a:xfrm>
            <a:custGeom>
              <a:avLst/>
              <a:gdLst/>
              <a:ahLst/>
              <a:cxnLst/>
              <a:rect l="l" t="t" r="r" b="b"/>
              <a:pathLst>
                <a:path w="2157485" h="1623999" extrusionOk="0">
                  <a:moveTo>
                    <a:pt x="602900" y="242975"/>
                  </a:moveTo>
                  <a:cubicBezTo>
                    <a:pt x="602900" y="242975"/>
                    <a:pt x="282860" y="700175"/>
                    <a:pt x="55212" y="1244052"/>
                  </a:cubicBezTo>
                  <a:cubicBezTo>
                    <a:pt x="55212" y="1244052"/>
                    <a:pt x="-225775" y="1798407"/>
                    <a:pt x="480027" y="1567902"/>
                  </a:cubicBezTo>
                  <a:cubicBezTo>
                    <a:pt x="480027" y="1567902"/>
                    <a:pt x="1646840" y="1387880"/>
                    <a:pt x="1971642" y="1092605"/>
                  </a:cubicBezTo>
                  <a:cubicBezTo>
                    <a:pt x="1971642" y="1092605"/>
                    <a:pt x="2389790" y="819237"/>
                    <a:pt x="1971642" y="609687"/>
                  </a:cubicBezTo>
                  <a:lnTo>
                    <a:pt x="1027715" y="33425"/>
                  </a:lnTo>
                  <a:cubicBezTo>
                    <a:pt x="1027715" y="34377"/>
                    <a:pt x="797210" y="-124690"/>
                    <a:pt x="602900" y="2429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 name="Google Shape;313;p37"/>
            <p:cNvSpPr/>
            <p:nvPr/>
          </p:nvSpPr>
          <p:spPr>
            <a:xfrm>
              <a:off x="5919787" y="1928812"/>
              <a:ext cx="1741169" cy="1740217"/>
            </a:xfrm>
            <a:custGeom>
              <a:avLst/>
              <a:gdLst/>
              <a:ahLst/>
              <a:cxnLst/>
              <a:rect l="l" t="t" r="r" b="b"/>
              <a:pathLst>
                <a:path w="1741169" h="1740217" extrusionOk="0">
                  <a:moveTo>
                    <a:pt x="0" y="1639253"/>
                  </a:moveTo>
                  <a:lnTo>
                    <a:pt x="31433" y="1199198"/>
                  </a:lnTo>
                  <a:lnTo>
                    <a:pt x="359092" y="1223010"/>
                  </a:lnTo>
                  <a:lnTo>
                    <a:pt x="1571625" y="0"/>
                  </a:lnTo>
                  <a:lnTo>
                    <a:pt x="1741170" y="168593"/>
                  </a:lnTo>
                  <a:lnTo>
                    <a:pt x="490538" y="1404938"/>
                  </a:lnTo>
                  <a:lnTo>
                    <a:pt x="201930" y="1400175"/>
                  </a:lnTo>
                  <a:lnTo>
                    <a:pt x="173355" y="17402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14" name="Google Shape;314;p37"/>
          <p:cNvSpPr txBox="1">
            <a:spLocks noGrp="1"/>
          </p:cNvSpPr>
          <p:nvPr>
            <p:ph type="title"/>
          </p:nvPr>
        </p:nvSpPr>
        <p:spPr>
          <a:xfrm>
            <a:off x="1391320" y="1027664"/>
            <a:ext cx="9366325" cy="1143000"/>
          </a:xfrm>
          <a:prstGeom prst="rect">
            <a:avLst/>
          </a:prstGeom>
          <a:noFill/>
          <a:ln>
            <a:noFill/>
          </a:ln>
        </p:spPr>
        <p:txBody>
          <a:bodyPr spcFirstLastPara="1" wrap="square" lIns="90000" tIns="46800" rIns="90000" bIns="46800" anchor="b" anchorCtr="0">
            <a:normAutofit/>
          </a:bodyPr>
          <a:lstStyle>
            <a:lvl1pPr lvl="0" algn="l">
              <a:spcBef>
                <a:spcPts val="0"/>
              </a:spcBef>
              <a:spcAft>
                <a:spcPts val="0"/>
              </a:spcAft>
              <a:buClr>
                <a:schemeClr val="accent1"/>
              </a:buClr>
              <a:buSzPts val="40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37"/>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37"/>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7"/>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EFEFE"/>
                </a:solidFill>
                <a:latin typeface="Arial"/>
                <a:ea typeface="Arial"/>
                <a:cs typeface="Arial"/>
                <a:sym typeface="Arial"/>
              </a:defRPr>
            </a:lvl1pPr>
            <a:lvl2pPr marL="0" lvl="1" indent="0" algn="l">
              <a:spcBef>
                <a:spcPts val="0"/>
              </a:spcBef>
              <a:buNone/>
              <a:defRPr sz="1200">
                <a:solidFill>
                  <a:srgbClr val="FEFEFE"/>
                </a:solidFill>
                <a:latin typeface="Arial"/>
                <a:ea typeface="Arial"/>
                <a:cs typeface="Arial"/>
                <a:sym typeface="Arial"/>
              </a:defRPr>
            </a:lvl2pPr>
            <a:lvl3pPr marL="0" lvl="2" indent="0" algn="l">
              <a:spcBef>
                <a:spcPts val="0"/>
              </a:spcBef>
              <a:buNone/>
              <a:defRPr sz="1200">
                <a:solidFill>
                  <a:srgbClr val="FEFEFE"/>
                </a:solidFill>
                <a:latin typeface="Arial"/>
                <a:ea typeface="Arial"/>
                <a:cs typeface="Arial"/>
                <a:sym typeface="Arial"/>
              </a:defRPr>
            </a:lvl3pPr>
            <a:lvl4pPr marL="0" lvl="3" indent="0" algn="l">
              <a:spcBef>
                <a:spcPts val="0"/>
              </a:spcBef>
              <a:buNone/>
              <a:defRPr sz="1200">
                <a:solidFill>
                  <a:srgbClr val="FEFEFE"/>
                </a:solidFill>
                <a:latin typeface="Arial"/>
                <a:ea typeface="Arial"/>
                <a:cs typeface="Arial"/>
                <a:sym typeface="Arial"/>
              </a:defRPr>
            </a:lvl4pPr>
            <a:lvl5pPr marL="0" lvl="4" indent="0" algn="l">
              <a:spcBef>
                <a:spcPts val="0"/>
              </a:spcBef>
              <a:buNone/>
              <a:defRPr sz="1200">
                <a:solidFill>
                  <a:srgbClr val="FEFEFE"/>
                </a:solidFill>
                <a:latin typeface="Arial"/>
                <a:ea typeface="Arial"/>
                <a:cs typeface="Arial"/>
                <a:sym typeface="Arial"/>
              </a:defRPr>
            </a:lvl5pPr>
            <a:lvl6pPr marL="0" lvl="5" indent="0" algn="l">
              <a:spcBef>
                <a:spcPts val="0"/>
              </a:spcBef>
              <a:buNone/>
              <a:defRPr sz="1200">
                <a:solidFill>
                  <a:srgbClr val="FEFEFE"/>
                </a:solidFill>
                <a:latin typeface="Arial"/>
                <a:ea typeface="Arial"/>
                <a:cs typeface="Arial"/>
                <a:sym typeface="Arial"/>
              </a:defRPr>
            </a:lvl6pPr>
            <a:lvl7pPr marL="0" lvl="6" indent="0" algn="l">
              <a:spcBef>
                <a:spcPts val="0"/>
              </a:spcBef>
              <a:buNone/>
              <a:defRPr sz="1200">
                <a:solidFill>
                  <a:srgbClr val="FEFEFE"/>
                </a:solidFill>
                <a:latin typeface="Arial"/>
                <a:ea typeface="Arial"/>
                <a:cs typeface="Arial"/>
                <a:sym typeface="Arial"/>
              </a:defRPr>
            </a:lvl7pPr>
            <a:lvl8pPr marL="0" lvl="7" indent="0" algn="l">
              <a:spcBef>
                <a:spcPts val="0"/>
              </a:spcBef>
              <a:buNone/>
              <a:defRPr sz="1200">
                <a:solidFill>
                  <a:srgbClr val="FEFEFE"/>
                </a:solidFill>
                <a:latin typeface="Arial"/>
                <a:ea typeface="Arial"/>
                <a:cs typeface="Arial"/>
                <a:sym typeface="Arial"/>
              </a:defRPr>
            </a:lvl8pPr>
            <a:lvl9pPr marL="0" lvl="8" indent="0" algn="l">
              <a:spcBef>
                <a:spcPts val="0"/>
              </a:spcBef>
              <a:buNone/>
              <a:defRPr sz="1200">
                <a:solidFill>
                  <a:srgbClr val="FEFEFE"/>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相框">
  <p:cSld name="相框">
    <p:bg>
      <p:bgPr>
        <a:solidFill>
          <a:schemeClr val="lt2"/>
        </a:solidFill>
        <a:effectLst/>
      </p:bgPr>
    </p:bg>
    <p:spTree>
      <p:nvGrpSpPr>
        <p:cNvPr id="1" name="Shape 318"/>
        <p:cNvGrpSpPr/>
        <p:nvPr/>
      </p:nvGrpSpPr>
      <p:grpSpPr>
        <a:xfrm>
          <a:off x="0" y="0"/>
          <a:ext cx="0" cy="0"/>
          <a:chOff x="0" y="0"/>
          <a:chExt cx="0" cy="0"/>
        </a:xfrm>
      </p:grpSpPr>
      <p:sp>
        <p:nvSpPr>
          <p:cNvPr id="319" name="Google Shape;319;p38"/>
          <p:cNvSpPr/>
          <p:nvPr/>
        </p:nvSpPr>
        <p:spPr>
          <a:xfrm>
            <a:off x="292800" y="304200"/>
            <a:ext cx="11606400" cy="6249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0" name="Google Shape;320;p38"/>
          <p:cNvGrpSpPr/>
          <p:nvPr/>
        </p:nvGrpSpPr>
        <p:grpSpPr>
          <a:xfrm>
            <a:off x="10858540" y="5200650"/>
            <a:ext cx="824651" cy="1104898"/>
            <a:chOff x="4515002" y="1314450"/>
            <a:chExt cx="3159048" cy="4229099"/>
          </a:xfrm>
        </p:grpSpPr>
        <p:sp>
          <p:nvSpPr>
            <p:cNvPr id="321" name="Google Shape;321;p38"/>
            <p:cNvSpPr/>
            <p:nvPr/>
          </p:nvSpPr>
          <p:spPr>
            <a:xfrm>
              <a:off x="5432107" y="1446230"/>
              <a:ext cx="2241943" cy="1108436"/>
            </a:xfrm>
            <a:custGeom>
              <a:avLst/>
              <a:gdLst/>
              <a:ahLst/>
              <a:cxnLst/>
              <a:rect l="l" t="t" r="r" b="b"/>
              <a:pathLst>
                <a:path w="2241943" h="1108436" extrusionOk="0">
                  <a:moveTo>
                    <a:pt x="2174558" y="379712"/>
                  </a:moveTo>
                  <a:cubicBezTo>
                    <a:pt x="2065020" y="299702"/>
                    <a:pt x="1286827" y="418765"/>
                    <a:pt x="1286827" y="418765"/>
                  </a:cubicBezTo>
                  <a:lnTo>
                    <a:pt x="1277302" y="273985"/>
                  </a:lnTo>
                  <a:cubicBezTo>
                    <a:pt x="1288733" y="-37483"/>
                    <a:pt x="1080135" y="1570"/>
                    <a:pt x="1080135" y="1570"/>
                  </a:cubicBezTo>
                  <a:cubicBezTo>
                    <a:pt x="1080135" y="1570"/>
                    <a:pt x="481965" y="21572"/>
                    <a:pt x="251460" y="9190"/>
                  </a:cubicBezTo>
                  <a:cubicBezTo>
                    <a:pt x="20955" y="-2240"/>
                    <a:pt x="30480" y="142540"/>
                    <a:pt x="30480" y="142540"/>
                  </a:cubicBezTo>
                  <a:lnTo>
                    <a:pt x="4763" y="436862"/>
                  </a:lnTo>
                  <a:cubicBezTo>
                    <a:pt x="4763" y="436862"/>
                    <a:pt x="3810" y="436862"/>
                    <a:pt x="3810" y="436862"/>
                  </a:cubicBezTo>
                  <a:cubicBezTo>
                    <a:pt x="3810" y="479725"/>
                    <a:pt x="1905" y="521635"/>
                    <a:pt x="0" y="564497"/>
                  </a:cubicBezTo>
                  <a:cubicBezTo>
                    <a:pt x="2857" y="593072"/>
                    <a:pt x="3810" y="622600"/>
                    <a:pt x="2857" y="651175"/>
                  </a:cubicBezTo>
                  <a:cubicBezTo>
                    <a:pt x="2857" y="667367"/>
                    <a:pt x="3810" y="684512"/>
                    <a:pt x="2857" y="700705"/>
                  </a:cubicBezTo>
                  <a:lnTo>
                    <a:pt x="6667" y="725470"/>
                  </a:lnTo>
                  <a:cubicBezTo>
                    <a:pt x="-11430" y="1108375"/>
                    <a:pt x="177165" y="1108375"/>
                    <a:pt x="164782" y="1102660"/>
                  </a:cubicBezTo>
                  <a:cubicBezTo>
                    <a:pt x="152400" y="1096945"/>
                    <a:pt x="1056323" y="1108375"/>
                    <a:pt x="1056323" y="1108375"/>
                  </a:cubicBezTo>
                  <a:cubicBezTo>
                    <a:pt x="1302068" y="1112185"/>
                    <a:pt x="1276350" y="937877"/>
                    <a:pt x="1276350" y="937877"/>
                  </a:cubicBezTo>
                  <a:lnTo>
                    <a:pt x="1283018" y="644507"/>
                  </a:lnTo>
                  <a:lnTo>
                    <a:pt x="2093595" y="692132"/>
                  </a:lnTo>
                  <a:cubicBezTo>
                    <a:pt x="2334578" y="675940"/>
                    <a:pt x="2220278" y="405430"/>
                    <a:pt x="2174558" y="3797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 name="Google Shape;322;p38"/>
            <p:cNvSpPr/>
            <p:nvPr/>
          </p:nvSpPr>
          <p:spPr>
            <a:xfrm>
              <a:off x="5826442" y="2541270"/>
              <a:ext cx="460057" cy="3002279"/>
            </a:xfrm>
            <a:custGeom>
              <a:avLst/>
              <a:gdLst/>
              <a:ahLst/>
              <a:cxnLst/>
              <a:rect l="l" t="t" r="r" b="b"/>
              <a:pathLst>
                <a:path w="460057" h="3002279" extrusionOk="0">
                  <a:moveTo>
                    <a:pt x="0" y="952"/>
                  </a:moveTo>
                  <a:cubicBezTo>
                    <a:pt x="0" y="-3810"/>
                    <a:pt x="181928" y="3002280"/>
                    <a:pt x="181928" y="3002280"/>
                  </a:cubicBezTo>
                  <a:lnTo>
                    <a:pt x="460058" y="0"/>
                  </a:lnTo>
                  <a:cubicBezTo>
                    <a:pt x="460058" y="0"/>
                    <a:pt x="0" y="4763"/>
                    <a:pt x="0" y="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 name="Google Shape;323;p38"/>
            <p:cNvSpPr/>
            <p:nvPr/>
          </p:nvSpPr>
          <p:spPr>
            <a:xfrm>
              <a:off x="4515002" y="1793022"/>
              <a:ext cx="936049" cy="342482"/>
            </a:xfrm>
            <a:custGeom>
              <a:avLst/>
              <a:gdLst/>
              <a:ahLst/>
              <a:cxnLst/>
              <a:rect l="l" t="t" r="r" b="b"/>
              <a:pathLst>
                <a:path w="936049" h="342482" extrusionOk="0">
                  <a:moveTo>
                    <a:pt x="932345" y="68163"/>
                  </a:moveTo>
                  <a:cubicBezTo>
                    <a:pt x="932345" y="68163"/>
                    <a:pt x="911390" y="64353"/>
                    <a:pt x="907580" y="64353"/>
                  </a:cubicBezTo>
                  <a:cubicBezTo>
                    <a:pt x="892340" y="62448"/>
                    <a:pt x="877100" y="60543"/>
                    <a:pt x="861860" y="58638"/>
                  </a:cubicBezTo>
                  <a:cubicBezTo>
                    <a:pt x="819950" y="53875"/>
                    <a:pt x="778040" y="49113"/>
                    <a:pt x="736130" y="43398"/>
                  </a:cubicBezTo>
                  <a:cubicBezTo>
                    <a:pt x="692315" y="38635"/>
                    <a:pt x="648500" y="32920"/>
                    <a:pt x="604685" y="28158"/>
                  </a:cubicBezTo>
                  <a:cubicBezTo>
                    <a:pt x="575158" y="24348"/>
                    <a:pt x="545630" y="21490"/>
                    <a:pt x="515150" y="17680"/>
                  </a:cubicBezTo>
                  <a:cubicBezTo>
                    <a:pt x="510388" y="16728"/>
                    <a:pt x="505625" y="16728"/>
                    <a:pt x="500863" y="15775"/>
                  </a:cubicBezTo>
                  <a:lnTo>
                    <a:pt x="245593" y="3393"/>
                  </a:lnTo>
                  <a:cubicBezTo>
                    <a:pt x="181775" y="-3275"/>
                    <a:pt x="123673" y="-1370"/>
                    <a:pt x="85573" y="20538"/>
                  </a:cubicBezTo>
                  <a:cubicBezTo>
                    <a:pt x="85573" y="20538"/>
                    <a:pt x="34138" y="38635"/>
                    <a:pt x="7468" y="135790"/>
                  </a:cubicBezTo>
                  <a:cubicBezTo>
                    <a:pt x="-19202" y="232945"/>
                    <a:pt x="34138" y="301525"/>
                    <a:pt x="34138" y="301525"/>
                  </a:cubicBezTo>
                  <a:cubicBezTo>
                    <a:pt x="34138" y="301525"/>
                    <a:pt x="55093" y="331053"/>
                    <a:pt x="160820" y="342483"/>
                  </a:cubicBezTo>
                  <a:cubicBezTo>
                    <a:pt x="170345" y="341530"/>
                    <a:pt x="179870" y="341530"/>
                    <a:pt x="189395" y="340578"/>
                  </a:cubicBezTo>
                  <a:cubicBezTo>
                    <a:pt x="214160" y="338673"/>
                    <a:pt x="239878" y="337720"/>
                    <a:pt x="264643" y="335815"/>
                  </a:cubicBezTo>
                  <a:cubicBezTo>
                    <a:pt x="300838" y="333910"/>
                    <a:pt x="337033" y="331053"/>
                    <a:pt x="373228" y="329148"/>
                  </a:cubicBezTo>
                  <a:cubicBezTo>
                    <a:pt x="416090" y="326290"/>
                    <a:pt x="458000" y="324385"/>
                    <a:pt x="500863" y="321528"/>
                  </a:cubicBezTo>
                  <a:cubicBezTo>
                    <a:pt x="544678" y="318670"/>
                    <a:pt x="589445" y="315813"/>
                    <a:pt x="633260" y="313908"/>
                  </a:cubicBezTo>
                  <a:cubicBezTo>
                    <a:pt x="674218" y="311050"/>
                    <a:pt x="715175" y="309145"/>
                    <a:pt x="757085" y="306288"/>
                  </a:cubicBezTo>
                  <a:cubicBezTo>
                    <a:pt x="790423" y="304383"/>
                    <a:pt x="823760" y="302478"/>
                    <a:pt x="857098" y="300573"/>
                  </a:cubicBezTo>
                  <a:cubicBezTo>
                    <a:pt x="878053" y="299620"/>
                    <a:pt x="899008" y="297715"/>
                    <a:pt x="919963" y="296763"/>
                  </a:cubicBezTo>
                  <a:cubicBezTo>
                    <a:pt x="923773" y="296763"/>
                    <a:pt x="933298" y="297715"/>
                    <a:pt x="935203" y="294858"/>
                  </a:cubicBezTo>
                  <a:cubicBezTo>
                    <a:pt x="937108" y="292953"/>
                    <a:pt x="935203" y="282475"/>
                    <a:pt x="935203" y="279618"/>
                  </a:cubicBezTo>
                  <a:cubicBezTo>
                    <a:pt x="935203" y="273903"/>
                    <a:pt x="935203" y="268188"/>
                    <a:pt x="935203" y="262473"/>
                  </a:cubicBezTo>
                  <a:cubicBezTo>
                    <a:pt x="935203" y="251995"/>
                    <a:pt x="934250" y="240565"/>
                    <a:pt x="934250" y="230088"/>
                  </a:cubicBezTo>
                  <a:cubicBezTo>
                    <a:pt x="934250" y="208180"/>
                    <a:pt x="933298" y="187225"/>
                    <a:pt x="933298" y="165318"/>
                  </a:cubicBezTo>
                  <a:cubicBezTo>
                    <a:pt x="933298" y="134838"/>
                    <a:pt x="932345" y="68163"/>
                    <a:pt x="932345" y="681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 name="Google Shape;324;p38"/>
            <p:cNvSpPr/>
            <p:nvPr/>
          </p:nvSpPr>
          <p:spPr>
            <a:xfrm>
              <a:off x="5265420" y="1314450"/>
              <a:ext cx="8572" cy="2857"/>
            </a:xfrm>
            <a:custGeom>
              <a:avLst/>
              <a:gdLst/>
              <a:ahLst/>
              <a:cxnLst/>
              <a:rect l="l" t="t" r="r" b="b"/>
              <a:pathLst>
                <a:path w="8572" h="2857" extrusionOk="0">
                  <a:moveTo>
                    <a:pt x="0" y="0"/>
                  </a:moveTo>
                  <a:lnTo>
                    <a:pt x="8572" y="2858"/>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 name="Google Shape;325;p38"/>
            <p:cNvSpPr/>
            <p:nvPr/>
          </p:nvSpPr>
          <p:spPr>
            <a:xfrm>
              <a:off x="5268277" y="1548765"/>
              <a:ext cx="9525" cy="9525"/>
            </a:xfrm>
            <a:custGeom>
              <a:avLst/>
              <a:gdLst/>
              <a:ahLst/>
              <a:cxnLst/>
              <a:rect l="l" t="t" r="r" b="b"/>
              <a:pathLst>
                <a:path w="9525" h="9525" extrusionOk="0">
                  <a:moveTo>
                    <a:pt x="0" y="0"/>
                  </a:moveTo>
                  <a:lnTo>
                    <a:pt x="0" y="0"/>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 name="Google Shape;326;p38"/>
            <p:cNvSpPr/>
            <p:nvPr/>
          </p:nvSpPr>
          <p:spPr>
            <a:xfrm>
              <a:off x="5595760" y="4130040"/>
              <a:ext cx="854004" cy="265747"/>
            </a:xfrm>
            <a:custGeom>
              <a:avLst/>
              <a:gdLst/>
              <a:ahLst/>
              <a:cxnLst/>
              <a:rect l="l" t="t" r="r" b="b"/>
              <a:pathLst>
                <a:path w="854004" h="265747" extrusionOk="0">
                  <a:moveTo>
                    <a:pt x="104000" y="0"/>
                  </a:moveTo>
                  <a:lnTo>
                    <a:pt x="792657" y="2857"/>
                  </a:lnTo>
                  <a:cubicBezTo>
                    <a:pt x="792657" y="2857"/>
                    <a:pt x="950772" y="132397"/>
                    <a:pt x="759320" y="260985"/>
                  </a:cubicBezTo>
                  <a:lnTo>
                    <a:pt x="102095" y="265747"/>
                  </a:lnTo>
                  <a:cubicBezTo>
                    <a:pt x="103047" y="265747"/>
                    <a:pt x="-129363" y="144780"/>
                    <a:pt x="104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 name="Google Shape;327;p38"/>
            <p:cNvSpPr/>
            <p:nvPr/>
          </p:nvSpPr>
          <p:spPr>
            <a:xfrm>
              <a:off x="5745126" y="4482465"/>
              <a:ext cx="556468" cy="172402"/>
            </a:xfrm>
            <a:custGeom>
              <a:avLst/>
              <a:gdLst/>
              <a:ahLst/>
              <a:cxnLst/>
              <a:rect l="l" t="t" r="r" b="b"/>
              <a:pathLst>
                <a:path w="556468" h="172402" extrusionOk="0">
                  <a:moveTo>
                    <a:pt x="67981" y="0"/>
                  </a:moveTo>
                  <a:lnTo>
                    <a:pt x="516609" y="1905"/>
                  </a:lnTo>
                  <a:cubicBezTo>
                    <a:pt x="516609" y="1905"/>
                    <a:pt x="619479" y="86678"/>
                    <a:pt x="494701" y="169545"/>
                  </a:cubicBezTo>
                  <a:lnTo>
                    <a:pt x="67029" y="172403"/>
                  </a:lnTo>
                  <a:cubicBezTo>
                    <a:pt x="67029" y="172403"/>
                    <a:pt x="-84419" y="94297"/>
                    <a:pt x="6798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28" name="Google Shape;328;p38"/>
          <p:cNvSpPr txBox="1">
            <a:spLocks noGrp="1"/>
          </p:cNvSpPr>
          <p:nvPr>
            <p:ph type="title"/>
          </p:nvPr>
        </p:nvSpPr>
        <p:spPr>
          <a:xfrm>
            <a:off x="1281600" y="1249200"/>
            <a:ext cx="9626400" cy="723600"/>
          </a:xfrm>
          <a:prstGeom prst="rect">
            <a:avLst/>
          </a:prstGeom>
          <a:noFill/>
          <a:ln>
            <a:noFill/>
          </a:ln>
        </p:spPr>
        <p:txBody>
          <a:bodyPr spcFirstLastPara="1" wrap="square" lIns="90000" tIns="46800" rIns="90000" bIns="0" anchor="ctr" anchorCtr="0">
            <a:normAutofit/>
          </a:bodyPr>
          <a:lstStyle>
            <a:lvl1pPr lv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38"/>
          <p:cNvSpPr txBox="1">
            <a:spLocks noGrp="1"/>
          </p:cNvSpPr>
          <p:nvPr>
            <p:ph type="body" idx="1"/>
          </p:nvPr>
        </p:nvSpPr>
        <p:spPr>
          <a:xfrm>
            <a:off x="1281113" y="2163600"/>
            <a:ext cx="9626600" cy="3445200"/>
          </a:xfrm>
          <a:prstGeom prst="rect">
            <a:avLst/>
          </a:prstGeom>
          <a:noFill/>
          <a:ln>
            <a:noFill/>
          </a:ln>
        </p:spPr>
        <p:txBody>
          <a:bodyPr spcFirstLastPara="1" wrap="square" lIns="90000" tIns="46800" rIns="90000" bIns="46800" anchor="t" anchorCtr="0">
            <a:normAutofit/>
          </a:bodyPr>
          <a:lstStyle>
            <a:lvl1pPr marL="457200" lvl="0" indent="-344424" algn="l">
              <a:spcBef>
                <a:spcPts val="480"/>
              </a:spcBef>
              <a:spcAft>
                <a:spcPts val="0"/>
              </a:spcAft>
              <a:buSzPts val="1824"/>
              <a:buChar char="🞇"/>
              <a:defRPr>
                <a:solidFill>
                  <a:schemeClr val="lt1"/>
                </a:solidFill>
                <a:latin typeface="Arial"/>
                <a:ea typeface="Arial"/>
                <a:cs typeface="Arial"/>
                <a:sym typeface="Arial"/>
              </a:defRPr>
            </a:lvl1pPr>
            <a:lvl2pPr marL="914400" lvl="1" indent="-334772" algn="l">
              <a:spcBef>
                <a:spcPts val="440"/>
              </a:spcBef>
              <a:spcAft>
                <a:spcPts val="0"/>
              </a:spcAft>
              <a:buSzPts val="1672"/>
              <a:buChar char="🞇"/>
              <a:defRPr>
                <a:solidFill>
                  <a:schemeClr val="lt1"/>
                </a:solidFill>
                <a:latin typeface="Arial"/>
                <a:ea typeface="Arial"/>
                <a:cs typeface="Arial"/>
                <a:sym typeface="Arial"/>
              </a:defRPr>
            </a:lvl2pPr>
            <a:lvl3pPr marL="1371600" lvl="2" indent="-325119" algn="l">
              <a:spcBef>
                <a:spcPts val="400"/>
              </a:spcBef>
              <a:spcAft>
                <a:spcPts val="0"/>
              </a:spcAft>
              <a:buSzPts val="1520"/>
              <a:buChar char="🞇"/>
              <a:defRPr>
                <a:solidFill>
                  <a:schemeClr val="lt1"/>
                </a:solidFill>
                <a:latin typeface="Arial"/>
                <a:ea typeface="Arial"/>
                <a:cs typeface="Arial"/>
                <a:sym typeface="Arial"/>
              </a:defRPr>
            </a:lvl3pPr>
            <a:lvl4pPr marL="1828800" lvl="3" indent="-315467" algn="l">
              <a:spcBef>
                <a:spcPts val="360"/>
              </a:spcBef>
              <a:spcAft>
                <a:spcPts val="0"/>
              </a:spcAft>
              <a:buSzPts val="1368"/>
              <a:buChar char="🞇"/>
              <a:defRPr>
                <a:solidFill>
                  <a:schemeClr val="lt1"/>
                </a:solidFill>
                <a:latin typeface="Arial"/>
                <a:ea typeface="Arial"/>
                <a:cs typeface="Arial"/>
                <a:sym typeface="Arial"/>
              </a:defRPr>
            </a:lvl4pPr>
            <a:lvl5pPr marL="2286000" lvl="4" indent="-305816" algn="l">
              <a:spcBef>
                <a:spcPts val="320"/>
              </a:spcBef>
              <a:spcAft>
                <a:spcPts val="0"/>
              </a:spcAft>
              <a:buSzPts val="1216"/>
              <a:buChar char="🞇"/>
              <a:defRPr>
                <a:solidFill>
                  <a:schemeClr val="lt1"/>
                </a:solidFill>
                <a:latin typeface="Arial"/>
                <a:ea typeface="Arial"/>
                <a:cs typeface="Arial"/>
                <a:sym typeface="Arial"/>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330" name="Google Shape;330;p38"/>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38"/>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38"/>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EFEFE"/>
                </a:solidFill>
                <a:latin typeface="Arial"/>
                <a:ea typeface="Arial"/>
                <a:cs typeface="Arial"/>
                <a:sym typeface="Arial"/>
              </a:defRPr>
            </a:lvl1pPr>
            <a:lvl2pPr marL="0" lvl="1" indent="0" algn="l">
              <a:spcBef>
                <a:spcPts val="0"/>
              </a:spcBef>
              <a:buNone/>
              <a:defRPr sz="1200">
                <a:solidFill>
                  <a:srgbClr val="FEFEFE"/>
                </a:solidFill>
                <a:latin typeface="Arial"/>
                <a:ea typeface="Arial"/>
                <a:cs typeface="Arial"/>
                <a:sym typeface="Arial"/>
              </a:defRPr>
            </a:lvl2pPr>
            <a:lvl3pPr marL="0" lvl="2" indent="0" algn="l">
              <a:spcBef>
                <a:spcPts val="0"/>
              </a:spcBef>
              <a:buNone/>
              <a:defRPr sz="1200">
                <a:solidFill>
                  <a:srgbClr val="FEFEFE"/>
                </a:solidFill>
                <a:latin typeface="Arial"/>
                <a:ea typeface="Arial"/>
                <a:cs typeface="Arial"/>
                <a:sym typeface="Arial"/>
              </a:defRPr>
            </a:lvl3pPr>
            <a:lvl4pPr marL="0" lvl="3" indent="0" algn="l">
              <a:spcBef>
                <a:spcPts val="0"/>
              </a:spcBef>
              <a:buNone/>
              <a:defRPr sz="1200">
                <a:solidFill>
                  <a:srgbClr val="FEFEFE"/>
                </a:solidFill>
                <a:latin typeface="Arial"/>
                <a:ea typeface="Arial"/>
                <a:cs typeface="Arial"/>
                <a:sym typeface="Arial"/>
              </a:defRPr>
            </a:lvl4pPr>
            <a:lvl5pPr marL="0" lvl="4" indent="0" algn="l">
              <a:spcBef>
                <a:spcPts val="0"/>
              </a:spcBef>
              <a:buNone/>
              <a:defRPr sz="1200">
                <a:solidFill>
                  <a:srgbClr val="FEFEFE"/>
                </a:solidFill>
                <a:latin typeface="Arial"/>
                <a:ea typeface="Arial"/>
                <a:cs typeface="Arial"/>
                <a:sym typeface="Arial"/>
              </a:defRPr>
            </a:lvl5pPr>
            <a:lvl6pPr marL="0" lvl="5" indent="0" algn="l">
              <a:spcBef>
                <a:spcPts val="0"/>
              </a:spcBef>
              <a:buNone/>
              <a:defRPr sz="1200">
                <a:solidFill>
                  <a:srgbClr val="FEFEFE"/>
                </a:solidFill>
                <a:latin typeface="Arial"/>
                <a:ea typeface="Arial"/>
                <a:cs typeface="Arial"/>
                <a:sym typeface="Arial"/>
              </a:defRPr>
            </a:lvl6pPr>
            <a:lvl7pPr marL="0" lvl="6" indent="0" algn="l">
              <a:spcBef>
                <a:spcPts val="0"/>
              </a:spcBef>
              <a:buNone/>
              <a:defRPr sz="1200">
                <a:solidFill>
                  <a:srgbClr val="FEFEFE"/>
                </a:solidFill>
                <a:latin typeface="Arial"/>
                <a:ea typeface="Arial"/>
                <a:cs typeface="Arial"/>
                <a:sym typeface="Arial"/>
              </a:defRPr>
            </a:lvl7pPr>
            <a:lvl8pPr marL="0" lvl="7" indent="0" algn="l">
              <a:spcBef>
                <a:spcPts val="0"/>
              </a:spcBef>
              <a:buNone/>
              <a:defRPr sz="1200">
                <a:solidFill>
                  <a:srgbClr val="FEFEFE"/>
                </a:solidFill>
                <a:latin typeface="Arial"/>
                <a:ea typeface="Arial"/>
                <a:cs typeface="Arial"/>
                <a:sym typeface="Arial"/>
              </a:defRPr>
            </a:lvl8pPr>
            <a:lvl9pPr marL="0" lvl="8" indent="0" algn="l">
              <a:spcBef>
                <a:spcPts val="0"/>
              </a:spcBef>
              <a:buNone/>
              <a:defRPr sz="1200">
                <a:solidFill>
                  <a:srgbClr val="FEFEFE"/>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左右">
  <p:cSld name="左右">
    <p:bg>
      <p:bgPr>
        <a:solidFill>
          <a:schemeClr val="lt2"/>
        </a:solidFill>
        <a:effectLst/>
      </p:bgPr>
    </p:bg>
    <p:spTree>
      <p:nvGrpSpPr>
        <p:cNvPr id="1" name="Shape 333"/>
        <p:cNvGrpSpPr/>
        <p:nvPr/>
      </p:nvGrpSpPr>
      <p:grpSpPr>
        <a:xfrm>
          <a:off x="0" y="0"/>
          <a:ext cx="0" cy="0"/>
          <a:chOff x="0" y="0"/>
          <a:chExt cx="0" cy="0"/>
        </a:xfrm>
      </p:grpSpPr>
      <p:sp>
        <p:nvSpPr>
          <p:cNvPr id="334" name="Google Shape;334;p39"/>
          <p:cNvSpPr/>
          <p:nvPr/>
        </p:nvSpPr>
        <p:spPr>
          <a:xfrm>
            <a:off x="0" y="0"/>
            <a:ext cx="4823460" cy="686625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5" name="Google Shape;335;p39"/>
          <p:cNvGrpSpPr/>
          <p:nvPr/>
        </p:nvGrpSpPr>
        <p:grpSpPr>
          <a:xfrm flipH="1">
            <a:off x="246875" y="5847079"/>
            <a:ext cx="849762" cy="815830"/>
            <a:chOff x="4533932" y="1928812"/>
            <a:chExt cx="3127024" cy="3002179"/>
          </a:xfrm>
        </p:grpSpPr>
        <p:sp>
          <p:nvSpPr>
            <p:cNvPr id="336" name="Google Shape;336;p39"/>
            <p:cNvSpPr/>
            <p:nvPr/>
          </p:nvSpPr>
          <p:spPr>
            <a:xfrm>
              <a:off x="4533932" y="3306992"/>
              <a:ext cx="2157485" cy="1623999"/>
            </a:xfrm>
            <a:custGeom>
              <a:avLst/>
              <a:gdLst/>
              <a:ahLst/>
              <a:cxnLst/>
              <a:rect l="l" t="t" r="r" b="b"/>
              <a:pathLst>
                <a:path w="2157485" h="1623999" extrusionOk="0">
                  <a:moveTo>
                    <a:pt x="602900" y="242975"/>
                  </a:moveTo>
                  <a:cubicBezTo>
                    <a:pt x="602900" y="242975"/>
                    <a:pt x="282860" y="700175"/>
                    <a:pt x="55212" y="1244052"/>
                  </a:cubicBezTo>
                  <a:cubicBezTo>
                    <a:pt x="55212" y="1244052"/>
                    <a:pt x="-225775" y="1798407"/>
                    <a:pt x="480027" y="1567902"/>
                  </a:cubicBezTo>
                  <a:cubicBezTo>
                    <a:pt x="480027" y="1567902"/>
                    <a:pt x="1646840" y="1387880"/>
                    <a:pt x="1971642" y="1092605"/>
                  </a:cubicBezTo>
                  <a:cubicBezTo>
                    <a:pt x="1971642" y="1092605"/>
                    <a:pt x="2389790" y="819237"/>
                    <a:pt x="1971642" y="609687"/>
                  </a:cubicBezTo>
                  <a:lnTo>
                    <a:pt x="1027715" y="33425"/>
                  </a:lnTo>
                  <a:cubicBezTo>
                    <a:pt x="1027715" y="34377"/>
                    <a:pt x="797210" y="-124690"/>
                    <a:pt x="602900" y="2429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 name="Google Shape;337;p39"/>
            <p:cNvSpPr/>
            <p:nvPr/>
          </p:nvSpPr>
          <p:spPr>
            <a:xfrm>
              <a:off x="5919787" y="1928812"/>
              <a:ext cx="1741169" cy="1740217"/>
            </a:xfrm>
            <a:custGeom>
              <a:avLst/>
              <a:gdLst/>
              <a:ahLst/>
              <a:cxnLst/>
              <a:rect l="l" t="t" r="r" b="b"/>
              <a:pathLst>
                <a:path w="1741169" h="1740217" extrusionOk="0">
                  <a:moveTo>
                    <a:pt x="0" y="1639253"/>
                  </a:moveTo>
                  <a:lnTo>
                    <a:pt x="31433" y="1199198"/>
                  </a:lnTo>
                  <a:lnTo>
                    <a:pt x="359092" y="1223010"/>
                  </a:lnTo>
                  <a:lnTo>
                    <a:pt x="1571625" y="0"/>
                  </a:lnTo>
                  <a:lnTo>
                    <a:pt x="1741170" y="168593"/>
                  </a:lnTo>
                  <a:lnTo>
                    <a:pt x="490538" y="1404938"/>
                  </a:lnTo>
                  <a:lnTo>
                    <a:pt x="201930" y="1400175"/>
                  </a:lnTo>
                  <a:lnTo>
                    <a:pt x="173355" y="17402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38" name="Google Shape;338;p39"/>
          <p:cNvSpPr txBox="1">
            <a:spLocks noGrp="1"/>
          </p:cNvSpPr>
          <p:nvPr>
            <p:ph type="title"/>
          </p:nvPr>
        </p:nvSpPr>
        <p:spPr>
          <a:xfrm>
            <a:off x="583200" y="770400"/>
            <a:ext cx="3960000" cy="882000"/>
          </a:xfrm>
          <a:prstGeom prst="rect">
            <a:avLst/>
          </a:prstGeom>
          <a:noFill/>
          <a:ln>
            <a:noFill/>
          </a:ln>
        </p:spPr>
        <p:txBody>
          <a:bodyPr spcFirstLastPara="1" wrap="square" lIns="90000" tIns="46800" rIns="90000" bIns="0" anchor="ctr" anchorCtr="0">
            <a:normAutofit/>
          </a:bodyPr>
          <a:lstStyle>
            <a:lvl1pPr lvl="0" algn="l">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39"/>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39"/>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39"/>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EFEFE"/>
                </a:solidFill>
                <a:latin typeface="Arial"/>
                <a:ea typeface="Arial"/>
                <a:cs typeface="Arial"/>
                <a:sym typeface="Arial"/>
              </a:defRPr>
            </a:lvl1pPr>
            <a:lvl2pPr marL="0" lvl="1" indent="0" algn="l">
              <a:spcBef>
                <a:spcPts val="0"/>
              </a:spcBef>
              <a:buNone/>
              <a:defRPr sz="1200">
                <a:solidFill>
                  <a:srgbClr val="FEFEFE"/>
                </a:solidFill>
                <a:latin typeface="Arial"/>
                <a:ea typeface="Arial"/>
                <a:cs typeface="Arial"/>
                <a:sym typeface="Arial"/>
              </a:defRPr>
            </a:lvl2pPr>
            <a:lvl3pPr marL="0" lvl="2" indent="0" algn="l">
              <a:spcBef>
                <a:spcPts val="0"/>
              </a:spcBef>
              <a:buNone/>
              <a:defRPr sz="1200">
                <a:solidFill>
                  <a:srgbClr val="FEFEFE"/>
                </a:solidFill>
                <a:latin typeface="Arial"/>
                <a:ea typeface="Arial"/>
                <a:cs typeface="Arial"/>
                <a:sym typeface="Arial"/>
              </a:defRPr>
            </a:lvl3pPr>
            <a:lvl4pPr marL="0" lvl="3" indent="0" algn="l">
              <a:spcBef>
                <a:spcPts val="0"/>
              </a:spcBef>
              <a:buNone/>
              <a:defRPr sz="1200">
                <a:solidFill>
                  <a:srgbClr val="FEFEFE"/>
                </a:solidFill>
                <a:latin typeface="Arial"/>
                <a:ea typeface="Arial"/>
                <a:cs typeface="Arial"/>
                <a:sym typeface="Arial"/>
              </a:defRPr>
            </a:lvl4pPr>
            <a:lvl5pPr marL="0" lvl="4" indent="0" algn="l">
              <a:spcBef>
                <a:spcPts val="0"/>
              </a:spcBef>
              <a:buNone/>
              <a:defRPr sz="1200">
                <a:solidFill>
                  <a:srgbClr val="FEFEFE"/>
                </a:solidFill>
                <a:latin typeface="Arial"/>
                <a:ea typeface="Arial"/>
                <a:cs typeface="Arial"/>
                <a:sym typeface="Arial"/>
              </a:defRPr>
            </a:lvl5pPr>
            <a:lvl6pPr marL="0" lvl="5" indent="0" algn="l">
              <a:spcBef>
                <a:spcPts val="0"/>
              </a:spcBef>
              <a:buNone/>
              <a:defRPr sz="1200">
                <a:solidFill>
                  <a:srgbClr val="FEFEFE"/>
                </a:solidFill>
                <a:latin typeface="Arial"/>
                <a:ea typeface="Arial"/>
                <a:cs typeface="Arial"/>
                <a:sym typeface="Arial"/>
              </a:defRPr>
            </a:lvl6pPr>
            <a:lvl7pPr marL="0" lvl="6" indent="0" algn="l">
              <a:spcBef>
                <a:spcPts val="0"/>
              </a:spcBef>
              <a:buNone/>
              <a:defRPr sz="1200">
                <a:solidFill>
                  <a:srgbClr val="FEFEFE"/>
                </a:solidFill>
                <a:latin typeface="Arial"/>
                <a:ea typeface="Arial"/>
                <a:cs typeface="Arial"/>
                <a:sym typeface="Arial"/>
              </a:defRPr>
            </a:lvl7pPr>
            <a:lvl8pPr marL="0" lvl="7" indent="0" algn="l">
              <a:spcBef>
                <a:spcPts val="0"/>
              </a:spcBef>
              <a:buNone/>
              <a:defRPr sz="1200">
                <a:solidFill>
                  <a:srgbClr val="FEFEFE"/>
                </a:solidFill>
                <a:latin typeface="Arial"/>
                <a:ea typeface="Arial"/>
                <a:cs typeface="Arial"/>
                <a:sym typeface="Arial"/>
              </a:defRPr>
            </a:lvl8pPr>
            <a:lvl9pPr marL="0" lvl="8" indent="0" algn="l">
              <a:spcBef>
                <a:spcPts val="0"/>
              </a:spcBef>
              <a:buNone/>
              <a:defRPr sz="1200">
                <a:solidFill>
                  <a:srgbClr val="FEFEFE"/>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a:p>
        </p:txBody>
      </p:sp>
      <p:sp>
        <p:nvSpPr>
          <p:cNvPr id="342" name="Google Shape;342;p39"/>
          <p:cNvSpPr txBox="1">
            <a:spLocks noGrp="1"/>
          </p:cNvSpPr>
          <p:nvPr>
            <p:ph type="body" idx="1"/>
          </p:nvPr>
        </p:nvSpPr>
        <p:spPr>
          <a:xfrm>
            <a:off x="586800" y="1764000"/>
            <a:ext cx="3956400" cy="4093200"/>
          </a:xfrm>
          <a:prstGeom prst="rect">
            <a:avLst/>
          </a:prstGeom>
          <a:noFill/>
          <a:ln>
            <a:noFill/>
          </a:ln>
        </p:spPr>
        <p:txBody>
          <a:bodyPr spcFirstLastPara="1" wrap="square" lIns="90000" tIns="46800" rIns="90000" bIns="46800" anchor="t" anchorCtr="0">
            <a:normAutofit/>
          </a:bodyPr>
          <a:lstStyle>
            <a:lvl1pPr marL="457200" lvl="0" indent="-344424" algn="l">
              <a:spcBef>
                <a:spcPts val="480"/>
              </a:spcBef>
              <a:spcAft>
                <a:spcPts val="0"/>
              </a:spcAft>
              <a:buSzPts val="1824"/>
              <a:buChar char="🞇"/>
              <a:defRPr>
                <a:solidFill>
                  <a:schemeClr val="lt1"/>
                </a:solidFill>
                <a:latin typeface="Arial"/>
                <a:ea typeface="Arial"/>
                <a:cs typeface="Arial"/>
                <a:sym typeface="Arial"/>
              </a:defRPr>
            </a:lvl1pPr>
            <a:lvl2pPr marL="914400" lvl="1" indent="-334772" algn="l">
              <a:spcBef>
                <a:spcPts val="440"/>
              </a:spcBef>
              <a:spcAft>
                <a:spcPts val="0"/>
              </a:spcAft>
              <a:buSzPts val="1672"/>
              <a:buChar char="🞇"/>
              <a:defRPr>
                <a:solidFill>
                  <a:schemeClr val="lt1"/>
                </a:solidFill>
                <a:latin typeface="Arial"/>
                <a:ea typeface="Arial"/>
                <a:cs typeface="Arial"/>
                <a:sym typeface="Arial"/>
              </a:defRPr>
            </a:lvl2pPr>
            <a:lvl3pPr marL="1371600" lvl="2" indent="-325119" algn="l">
              <a:spcBef>
                <a:spcPts val="400"/>
              </a:spcBef>
              <a:spcAft>
                <a:spcPts val="0"/>
              </a:spcAft>
              <a:buSzPts val="1520"/>
              <a:buChar char="🞇"/>
              <a:defRPr>
                <a:solidFill>
                  <a:schemeClr val="lt1"/>
                </a:solidFill>
                <a:latin typeface="Arial"/>
                <a:ea typeface="Arial"/>
                <a:cs typeface="Arial"/>
                <a:sym typeface="Arial"/>
              </a:defRPr>
            </a:lvl3pPr>
            <a:lvl4pPr marL="1828800" lvl="3" indent="-315467" algn="l">
              <a:spcBef>
                <a:spcPts val="360"/>
              </a:spcBef>
              <a:spcAft>
                <a:spcPts val="0"/>
              </a:spcAft>
              <a:buSzPts val="1368"/>
              <a:buChar char="🞇"/>
              <a:defRPr>
                <a:solidFill>
                  <a:schemeClr val="lt1"/>
                </a:solidFill>
                <a:latin typeface="Arial"/>
                <a:ea typeface="Arial"/>
                <a:cs typeface="Arial"/>
                <a:sym typeface="Arial"/>
              </a:defRPr>
            </a:lvl4pPr>
            <a:lvl5pPr marL="2286000" lvl="4" indent="-305816" algn="l">
              <a:spcBef>
                <a:spcPts val="320"/>
              </a:spcBef>
              <a:spcAft>
                <a:spcPts val="0"/>
              </a:spcAft>
              <a:buSzPts val="1216"/>
              <a:buChar char="🞇"/>
              <a:defRPr>
                <a:solidFill>
                  <a:schemeClr val="lt1"/>
                </a:solidFill>
                <a:latin typeface="Arial"/>
                <a:ea typeface="Arial"/>
                <a:cs typeface="Arial"/>
                <a:sym typeface="Arial"/>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343" name="Google Shape;343;p39"/>
          <p:cNvSpPr txBox="1">
            <a:spLocks noGrp="1"/>
          </p:cNvSpPr>
          <p:nvPr>
            <p:ph type="body" idx="2"/>
          </p:nvPr>
        </p:nvSpPr>
        <p:spPr>
          <a:xfrm>
            <a:off x="5101200" y="769938"/>
            <a:ext cx="6480000" cy="5087937"/>
          </a:xfrm>
          <a:prstGeom prst="rect">
            <a:avLst/>
          </a:prstGeom>
          <a:noFill/>
          <a:ln>
            <a:noFill/>
          </a:ln>
        </p:spPr>
        <p:txBody>
          <a:bodyPr spcFirstLastPara="1" wrap="square" lIns="90000" tIns="46800" rIns="90000" bIns="46800" anchor="t" anchorCtr="0">
            <a:normAutofit/>
          </a:bodyPr>
          <a:lstStyle>
            <a:lvl1pPr marL="457200" lvl="0" indent="-344424" algn="l">
              <a:spcBef>
                <a:spcPts val="480"/>
              </a:spcBef>
              <a:spcAft>
                <a:spcPts val="0"/>
              </a:spcAft>
              <a:buSzPts val="1824"/>
              <a:buChar char="🞇"/>
              <a:defRPr>
                <a:latin typeface="Arial"/>
                <a:ea typeface="Arial"/>
                <a:cs typeface="Arial"/>
                <a:sym typeface="Arial"/>
              </a:defRPr>
            </a:lvl1pPr>
            <a:lvl2pPr marL="914400" lvl="1" indent="-334772" algn="l">
              <a:spcBef>
                <a:spcPts val="440"/>
              </a:spcBef>
              <a:spcAft>
                <a:spcPts val="0"/>
              </a:spcAft>
              <a:buSzPts val="1672"/>
              <a:buChar char="🞇"/>
              <a:defRPr>
                <a:latin typeface="Arial"/>
                <a:ea typeface="Arial"/>
                <a:cs typeface="Arial"/>
                <a:sym typeface="Arial"/>
              </a:defRPr>
            </a:lvl2pPr>
            <a:lvl3pPr marL="1371600" lvl="2" indent="-325119" algn="l">
              <a:spcBef>
                <a:spcPts val="400"/>
              </a:spcBef>
              <a:spcAft>
                <a:spcPts val="0"/>
              </a:spcAft>
              <a:buSzPts val="1520"/>
              <a:buChar char="🞇"/>
              <a:defRPr>
                <a:latin typeface="Arial"/>
                <a:ea typeface="Arial"/>
                <a:cs typeface="Arial"/>
                <a:sym typeface="Arial"/>
              </a:defRPr>
            </a:lvl3pPr>
            <a:lvl4pPr marL="1828800" lvl="3" indent="-315467" algn="l">
              <a:spcBef>
                <a:spcPts val="360"/>
              </a:spcBef>
              <a:spcAft>
                <a:spcPts val="0"/>
              </a:spcAft>
              <a:buSzPts val="1368"/>
              <a:buChar char="🞇"/>
              <a:defRPr>
                <a:latin typeface="Arial"/>
                <a:ea typeface="Arial"/>
                <a:cs typeface="Arial"/>
                <a:sym typeface="Arial"/>
              </a:defRPr>
            </a:lvl4pPr>
            <a:lvl5pPr marL="2286000" lvl="4" indent="-305816" algn="l">
              <a:spcBef>
                <a:spcPts val="320"/>
              </a:spcBef>
              <a:spcAft>
                <a:spcPts val="0"/>
              </a:spcAft>
              <a:buSzPts val="1216"/>
              <a:buChar char="🞇"/>
              <a:defRPr>
                <a:latin typeface="Arial"/>
                <a:ea typeface="Arial"/>
                <a:cs typeface="Arial"/>
                <a:sym typeface="Arial"/>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上下">
  <p:cSld name="上下">
    <p:bg>
      <p:bgPr>
        <a:solidFill>
          <a:schemeClr val="lt2"/>
        </a:solidFill>
        <a:effectLst/>
      </p:bgPr>
    </p:bg>
    <p:spTree>
      <p:nvGrpSpPr>
        <p:cNvPr id="1" name="Shape 344"/>
        <p:cNvGrpSpPr/>
        <p:nvPr/>
      </p:nvGrpSpPr>
      <p:grpSpPr>
        <a:xfrm>
          <a:off x="0" y="0"/>
          <a:ext cx="0" cy="0"/>
          <a:chOff x="0" y="0"/>
          <a:chExt cx="0" cy="0"/>
        </a:xfrm>
      </p:grpSpPr>
      <p:sp>
        <p:nvSpPr>
          <p:cNvPr id="345" name="Google Shape;345;p40"/>
          <p:cNvSpPr/>
          <p:nvPr/>
        </p:nvSpPr>
        <p:spPr>
          <a:xfrm>
            <a:off x="0" y="0"/>
            <a:ext cx="12192000" cy="2664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46" name="Google Shape;346;p40"/>
          <p:cNvGrpSpPr/>
          <p:nvPr/>
        </p:nvGrpSpPr>
        <p:grpSpPr>
          <a:xfrm>
            <a:off x="228188" y="190500"/>
            <a:ext cx="870044" cy="776445"/>
            <a:chOff x="269" y="300"/>
            <a:chExt cx="1985" cy="1770"/>
          </a:xfrm>
        </p:grpSpPr>
        <p:grpSp>
          <p:nvGrpSpPr>
            <p:cNvPr id="347" name="Google Shape;347;p40"/>
            <p:cNvGrpSpPr/>
            <p:nvPr/>
          </p:nvGrpSpPr>
          <p:grpSpPr>
            <a:xfrm>
              <a:off x="269" y="300"/>
              <a:ext cx="1230" cy="1648"/>
              <a:chOff x="4515002" y="1314450"/>
              <a:chExt cx="3159048" cy="4229099"/>
            </a:xfrm>
          </p:grpSpPr>
          <p:sp>
            <p:nvSpPr>
              <p:cNvPr id="348" name="Google Shape;348;p40"/>
              <p:cNvSpPr/>
              <p:nvPr/>
            </p:nvSpPr>
            <p:spPr>
              <a:xfrm>
                <a:off x="5432107" y="1446230"/>
                <a:ext cx="2241943" cy="1108436"/>
              </a:xfrm>
              <a:custGeom>
                <a:avLst/>
                <a:gdLst/>
                <a:ahLst/>
                <a:cxnLst/>
                <a:rect l="l" t="t" r="r" b="b"/>
                <a:pathLst>
                  <a:path w="2241943" h="1108436" extrusionOk="0">
                    <a:moveTo>
                      <a:pt x="2174558" y="379712"/>
                    </a:moveTo>
                    <a:cubicBezTo>
                      <a:pt x="2065020" y="299702"/>
                      <a:pt x="1286827" y="418765"/>
                      <a:pt x="1286827" y="418765"/>
                    </a:cubicBezTo>
                    <a:lnTo>
                      <a:pt x="1277302" y="273985"/>
                    </a:lnTo>
                    <a:cubicBezTo>
                      <a:pt x="1288733" y="-37483"/>
                      <a:pt x="1080135" y="1570"/>
                      <a:pt x="1080135" y="1570"/>
                    </a:cubicBezTo>
                    <a:cubicBezTo>
                      <a:pt x="1080135" y="1570"/>
                      <a:pt x="481965" y="21572"/>
                      <a:pt x="251460" y="9190"/>
                    </a:cubicBezTo>
                    <a:cubicBezTo>
                      <a:pt x="20955" y="-2240"/>
                      <a:pt x="30480" y="142540"/>
                      <a:pt x="30480" y="142540"/>
                    </a:cubicBezTo>
                    <a:lnTo>
                      <a:pt x="4763" y="436862"/>
                    </a:lnTo>
                    <a:cubicBezTo>
                      <a:pt x="4763" y="436862"/>
                      <a:pt x="3810" y="436862"/>
                      <a:pt x="3810" y="436862"/>
                    </a:cubicBezTo>
                    <a:cubicBezTo>
                      <a:pt x="3810" y="479725"/>
                      <a:pt x="1905" y="521635"/>
                      <a:pt x="0" y="564497"/>
                    </a:cubicBezTo>
                    <a:cubicBezTo>
                      <a:pt x="2857" y="593072"/>
                      <a:pt x="3810" y="622600"/>
                      <a:pt x="2857" y="651175"/>
                    </a:cubicBezTo>
                    <a:cubicBezTo>
                      <a:pt x="2857" y="667367"/>
                      <a:pt x="3810" y="684512"/>
                      <a:pt x="2857" y="700705"/>
                    </a:cubicBezTo>
                    <a:lnTo>
                      <a:pt x="6667" y="725470"/>
                    </a:lnTo>
                    <a:cubicBezTo>
                      <a:pt x="-11430" y="1108375"/>
                      <a:pt x="177165" y="1108375"/>
                      <a:pt x="164782" y="1102660"/>
                    </a:cubicBezTo>
                    <a:cubicBezTo>
                      <a:pt x="152400" y="1096945"/>
                      <a:pt x="1056323" y="1108375"/>
                      <a:pt x="1056323" y="1108375"/>
                    </a:cubicBezTo>
                    <a:cubicBezTo>
                      <a:pt x="1302068" y="1112185"/>
                      <a:pt x="1276350" y="937877"/>
                      <a:pt x="1276350" y="937877"/>
                    </a:cubicBezTo>
                    <a:lnTo>
                      <a:pt x="1283018" y="644507"/>
                    </a:lnTo>
                    <a:lnTo>
                      <a:pt x="2093595" y="692132"/>
                    </a:lnTo>
                    <a:cubicBezTo>
                      <a:pt x="2334578" y="675940"/>
                      <a:pt x="2220278" y="405430"/>
                      <a:pt x="2174558" y="3797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 name="Google Shape;349;p40"/>
              <p:cNvSpPr/>
              <p:nvPr/>
            </p:nvSpPr>
            <p:spPr>
              <a:xfrm>
                <a:off x="5826442" y="2541270"/>
                <a:ext cx="460057" cy="3002279"/>
              </a:xfrm>
              <a:custGeom>
                <a:avLst/>
                <a:gdLst/>
                <a:ahLst/>
                <a:cxnLst/>
                <a:rect l="l" t="t" r="r" b="b"/>
                <a:pathLst>
                  <a:path w="460057" h="3002279" extrusionOk="0">
                    <a:moveTo>
                      <a:pt x="0" y="952"/>
                    </a:moveTo>
                    <a:cubicBezTo>
                      <a:pt x="0" y="-3810"/>
                      <a:pt x="181928" y="3002280"/>
                      <a:pt x="181928" y="3002280"/>
                    </a:cubicBezTo>
                    <a:lnTo>
                      <a:pt x="460058" y="0"/>
                    </a:lnTo>
                    <a:cubicBezTo>
                      <a:pt x="460058" y="0"/>
                      <a:pt x="0" y="4763"/>
                      <a:pt x="0" y="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 name="Google Shape;350;p40"/>
              <p:cNvSpPr/>
              <p:nvPr/>
            </p:nvSpPr>
            <p:spPr>
              <a:xfrm>
                <a:off x="4515002" y="1793022"/>
                <a:ext cx="936049" cy="342482"/>
              </a:xfrm>
              <a:custGeom>
                <a:avLst/>
                <a:gdLst/>
                <a:ahLst/>
                <a:cxnLst/>
                <a:rect l="l" t="t" r="r" b="b"/>
                <a:pathLst>
                  <a:path w="936049" h="342482" extrusionOk="0">
                    <a:moveTo>
                      <a:pt x="932345" y="68163"/>
                    </a:moveTo>
                    <a:cubicBezTo>
                      <a:pt x="932345" y="68163"/>
                      <a:pt x="911390" y="64353"/>
                      <a:pt x="907580" y="64353"/>
                    </a:cubicBezTo>
                    <a:cubicBezTo>
                      <a:pt x="892340" y="62448"/>
                      <a:pt x="877100" y="60543"/>
                      <a:pt x="861860" y="58638"/>
                    </a:cubicBezTo>
                    <a:cubicBezTo>
                      <a:pt x="819950" y="53875"/>
                      <a:pt x="778040" y="49113"/>
                      <a:pt x="736130" y="43398"/>
                    </a:cubicBezTo>
                    <a:cubicBezTo>
                      <a:pt x="692315" y="38635"/>
                      <a:pt x="648500" y="32920"/>
                      <a:pt x="604685" y="28158"/>
                    </a:cubicBezTo>
                    <a:cubicBezTo>
                      <a:pt x="575158" y="24348"/>
                      <a:pt x="545630" y="21490"/>
                      <a:pt x="515150" y="17680"/>
                    </a:cubicBezTo>
                    <a:cubicBezTo>
                      <a:pt x="510388" y="16728"/>
                      <a:pt x="505625" y="16728"/>
                      <a:pt x="500863" y="15775"/>
                    </a:cubicBezTo>
                    <a:lnTo>
                      <a:pt x="245593" y="3393"/>
                    </a:lnTo>
                    <a:cubicBezTo>
                      <a:pt x="181775" y="-3275"/>
                      <a:pt x="123673" y="-1370"/>
                      <a:pt x="85573" y="20538"/>
                    </a:cubicBezTo>
                    <a:cubicBezTo>
                      <a:pt x="85573" y="20538"/>
                      <a:pt x="34138" y="38635"/>
                      <a:pt x="7468" y="135790"/>
                    </a:cubicBezTo>
                    <a:cubicBezTo>
                      <a:pt x="-19202" y="232945"/>
                      <a:pt x="34138" y="301525"/>
                      <a:pt x="34138" y="301525"/>
                    </a:cubicBezTo>
                    <a:cubicBezTo>
                      <a:pt x="34138" y="301525"/>
                      <a:pt x="55093" y="331053"/>
                      <a:pt x="160820" y="342483"/>
                    </a:cubicBezTo>
                    <a:cubicBezTo>
                      <a:pt x="170345" y="341530"/>
                      <a:pt x="179870" y="341530"/>
                      <a:pt x="189395" y="340578"/>
                    </a:cubicBezTo>
                    <a:cubicBezTo>
                      <a:pt x="214160" y="338673"/>
                      <a:pt x="239878" y="337720"/>
                      <a:pt x="264643" y="335815"/>
                    </a:cubicBezTo>
                    <a:cubicBezTo>
                      <a:pt x="300838" y="333910"/>
                      <a:pt x="337033" y="331053"/>
                      <a:pt x="373228" y="329148"/>
                    </a:cubicBezTo>
                    <a:cubicBezTo>
                      <a:pt x="416090" y="326290"/>
                      <a:pt x="458000" y="324385"/>
                      <a:pt x="500863" y="321528"/>
                    </a:cubicBezTo>
                    <a:cubicBezTo>
                      <a:pt x="544678" y="318670"/>
                      <a:pt x="589445" y="315813"/>
                      <a:pt x="633260" y="313908"/>
                    </a:cubicBezTo>
                    <a:cubicBezTo>
                      <a:pt x="674218" y="311050"/>
                      <a:pt x="715175" y="309145"/>
                      <a:pt x="757085" y="306288"/>
                    </a:cubicBezTo>
                    <a:cubicBezTo>
                      <a:pt x="790423" y="304383"/>
                      <a:pt x="823760" y="302478"/>
                      <a:pt x="857098" y="300573"/>
                    </a:cubicBezTo>
                    <a:cubicBezTo>
                      <a:pt x="878053" y="299620"/>
                      <a:pt x="899008" y="297715"/>
                      <a:pt x="919963" y="296763"/>
                    </a:cubicBezTo>
                    <a:cubicBezTo>
                      <a:pt x="923773" y="296763"/>
                      <a:pt x="933298" y="297715"/>
                      <a:pt x="935203" y="294858"/>
                    </a:cubicBezTo>
                    <a:cubicBezTo>
                      <a:pt x="937108" y="292953"/>
                      <a:pt x="935203" y="282475"/>
                      <a:pt x="935203" y="279618"/>
                    </a:cubicBezTo>
                    <a:cubicBezTo>
                      <a:pt x="935203" y="273903"/>
                      <a:pt x="935203" y="268188"/>
                      <a:pt x="935203" y="262473"/>
                    </a:cubicBezTo>
                    <a:cubicBezTo>
                      <a:pt x="935203" y="251995"/>
                      <a:pt x="934250" y="240565"/>
                      <a:pt x="934250" y="230088"/>
                    </a:cubicBezTo>
                    <a:cubicBezTo>
                      <a:pt x="934250" y="208180"/>
                      <a:pt x="933298" y="187225"/>
                      <a:pt x="933298" y="165318"/>
                    </a:cubicBezTo>
                    <a:cubicBezTo>
                      <a:pt x="933298" y="134838"/>
                      <a:pt x="932345" y="68163"/>
                      <a:pt x="932345" y="681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 name="Google Shape;351;p40"/>
              <p:cNvSpPr/>
              <p:nvPr/>
            </p:nvSpPr>
            <p:spPr>
              <a:xfrm>
                <a:off x="5265420" y="1314450"/>
                <a:ext cx="8572" cy="2857"/>
              </a:xfrm>
              <a:custGeom>
                <a:avLst/>
                <a:gdLst/>
                <a:ahLst/>
                <a:cxnLst/>
                <a:rect l="l" t="t" r="r" b="b"/>
                <a:pathLst>
                  <a:path w="8572" h="2857" extrusionOk="0">
                    <a:moveTo>
                      <a:pt x="0" y="0"/>
                    </a:moveTo>
                    <a:lnTo>
                      <a:pt x="8572" y="2858"/>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 name="Google Shape;352;p40"/>
              <p:cNvSpPr/>
              <p:nvPr/>
            </p:nvSpPr>
            <p:spPr>
              <a:xfrm>
                <a:off x="5268277" y="1548765"/>
                <a:ext cx="9525" cy="9525"/>
              </a:xfrm>
              <a:custGeom>
                <a:avLst/>
                <a:gdLst/>
                <a:ahLst/>
                <a:cxnLst/>
                <a:rect l="l" t="t" r="r" b="b"/>
                <a:pathLst>
                  <a:path w="9525" h="9525" extrusionOk="0">
                    <a:moveTo>
                      <a:pt x="0" y="0"/>
                    </a:moveTo>
                    <a:lnTo>
                      <a:pt x="0" y="0"/>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40"/>
              <p:cNvSpPr/>
              <p:nvPr/>
            </p:nvSpPr>
            <p:spPr>
              <a:xfrm>
                <a:off x="5595760" y="4130040"/>
                <a:ext cx="854004" cy="265747"/>
              </a:xfrm>
              <a:custGeom>
                <a:avLst/>
                <a:gdLst/>
                <a:ahLst/>
                <a:cxnLst/>
                <a:rect l="l" t="t" r="r" b="b"/>
                <a:pathLst>
                  <a:path w="854004" h="265747" extrusionOk="0">
                    <a:moveTo>
                      <a:pt x="104000" y="0"/>
                    </a:moveTo>
                    <a:lnTo>
                      <a:pt x="792657" y="2857"/>
                    </a:lnTo>
                    <a:cubicBezTo>
                      <a:pt x="792657" y="2857"/>
                      <a:pt x="950772" y="132397"/>
                      <a:pt x="759320" y="260985"/>
                    </a:cubicBezTo>
                    <a:lnTo>
                      <a:pt x="102095" y="265747"/>
                    </a:lnTo>
                    <a:cubicBezTo>
                      <a:pt x="103047" y="265747"/>
                      <a:pt x="-129363" y="144780"/>
                      <a:pt x="104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40"/>
              <p:cNvSpPr/>
              <p:nvPr/>
            </p:nvSpPr>
            <p:spPr>
              <a:xfrm>
                <a:off x="5745126" y="4482465"/>
                <a:ext cx="556468" cy="172402"/>
              </a:xfrm>
              <a:custGeom>
                <a:avLst/>
                <a:gdLst/>
                <a:ahLst/>
                <a:cxnLst/>
                <a:rect l="l" t="t" r="r" b="b"/>
                <a:pathLst>
                  <a:path w="556468" h="172402" extrusionOk="0">
                    <a:moveTo>
                      <a:pt x="67981" y="0"/>
                    </a:moveTo>
                    <a:lnTo>
                      <a:pt x="516609" y="1905"/>
                    </a:lnTo>
                    <a:cubicBezTo>
                      <a:pt x="516609" y="1905"/>
                      <a:pt x="619479" y="86678"/>
                      <a:pt x="494701" y="169545"/>
                    </a:cubicBezTo>
                    <a:lnTo>
                      <a:pt x="67029" y="172403"/>
                    </a:lnTo>
                    <a:cubicBezTo>
                      <a:pt x="67029" y="172403"/>
                      <a:pt x="-84419" y="94297"/>
                      <a:pt x="6798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55" name="Google Shape;355;p40"/>
            <p:cNvGrpSpPr/>
            <p:nvPr/>
          </p:nvGrpSpPr>
          <p:grpSpPr>
            <a:xfrm rot="9180000">
              <a:off x="1191" y="798"/>
              <a:ext cx="850" cy="1141"/>
              <a:chOff x="4515002" y="1314450"/>
              <a:chExt cx="3159048" cy="4229099"/>
            </a:xfrm>
          </p:grpSpPr>
          <p:sp>
            <p:nvSpPr>
              <p:cNvPr id="356" name="Google Shape;356;p40"/>
              <p:cNvSpPr/>
              <p:nvPr/>
            </p:nvSpPr>
            <p:spPr>
              <a:xfrm>
                <a:off x="5432107" y="1446230"/>
                <a:ext cx="2241943" cy="1108436"/>
              </a:xfrm>
              <a:custGeom>
                <a:avLst/>
                <a:gdLst/>
                <a:ahLst/>
                <a:cxnLst/>
                <a:rect l="l" t="t" r="r" b="b"/>
                <a:pathLst>
                  <a:path w="2241943" h="1108436" extrusionOk="0">
                    <a:moveTo>
                      <a:pt x="2174558" y="379712"/>
                    </a:moveTo>
                    <a:cubicBezTo>
                      <a:pt x="2065020" y="299702"/>
                      <a:pt x="1286827" y="418765"/>
                      <a:pt x="1286827" y="418765"/>
                    </a:cubicBezTo>
                    <a:lnTo>
                      <a:pt x="1277302" y="273985"/>
                    </a:lnTo>
                    <a:cubicBezTo>
                      <a:pt x="1288733" y="-37483"/>
                      <a:pt x="1080135" y="1570"/>
                      <a:pt x="1080135" y="1570"/>
                    </a:cubicBezTo>
                    <a:cubicBezTo>
                      <a:pt x="1080135" y="1570"/>
                      <a:pt x="481965" y="21572"/>
                      <a:pt x="251460" y="9190"/>
                    </a:cubicBezTo>
                    <a:cubicBezTo>
                      <a:pt x="20955" y="-2240"/>
                      <a:pt x="30480" y="142540"/>
                      <a:pt x="30480" y="142540"/>
                    </a:cubicBezTo>
                    <a:lnTo>
                      <a:pt x="4763" y="436862"/>
                    </a:lnTo>
                    <a:cubicBezTo>
                      <a:pt x="4763" y="436862"/>
                      <a:pt x="3810" y="436862"/>
                      <a:pt x="3810" y="436862"/>
                    </a:cubicBezTo>
                    <a:cubicBezTo>
                      <a:pt x="3810" y="479725"/>
                      <a:pt x="1905" y="521635"/>
                      <a:pt x="0" y="564497"/>
                    </a:cubicBezTo>
                    <a:cubicBezTo>
                      <a:pt x="2857" y="593072"/>
                      <a:pt x="3810" y="622600"/>
                      <a:pt x="2857" y="651175"/>
                    </a:cubicBezTo>
                    <a:cubicBezTo>
                      <a:pt x="2857" y="667367"/>
                      <a:pt x="3810" y="684512"/>
                      <a:pt x="2857" y="700705"/>
                    </a:cubicBezTo>
                    <a:lnTo>
                      <a:pt x="6667" y="725470"/>
                    </a:lnTo>
                    <a:cubicBezTo>
                      <a:pt x="-11430" y="1108375"/>
                      <a:pt x="177165" y="1108375"/>
                      <a:pt x="164782" y="1102660"/>
                    </a:cubicBezTo>
                    <a:cubicBezTo>
                      <a:pt x="152400" y="1096945"/>
                      <a:pt x="1056323" y="1108375"/>
                      <a:pt x="1056323" y="1108375"/>
                    </a:cubicBezTo>
                    <a:cubicBezTo>
                      <a:pt x="1302068" y="1112185"/>
                      <a:pt x="1276350" y="937877"/>
                      <a:pt x="1276350" y="937877"/>
                    </a:cubicBezTo>
                    <a:lnTo>
                      <a:pt x="1283018" y="644507"/>
                    </a:lnTo>
                    <a:lnTo>
                      <a:pt x="2093595" y="692132"/>
                    </a:lnTo>
                    <a:cubicBezTo>
                      <a:pt x="2334578" y="675940"/>
                      <a:pt x="2220278" y="405430"/>
                      <a:pt x="2174558" y="3797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40"/>
              <p:cNvSpPr/>
              <p:nvPr/>
            </p:nvSpPr>
            <p:spPr>
              <a:xfrm>
                <a:off x="5826442" y="2541270"/>
                <a:ext cx="460057" cy="3002279"/>
              </a:xfrm>
              <a:custGeom>
                <a:avLst/>
                <a:gdLst/>
                <a:ahLst/>
                <a:cxnLst/>
                <a:rect l="l" t="t" r="r" b="b"/>
                <a:pathLst>
                  <a:path w="460057" h="3002279" extrusionOk="0">
                    <a:moveTo>
                      <a:pt x="0" y="952"/>
                    </a:moveTo>
                    <a:cubicBezTo>
                      <a:pt x="0" y="-3810"/>
                      <a:pt x="181928" y="3002280"/>
                      <a:pt x="181928" y="3002280"/>
                    </a:cubicBezTo>
                    <a:lnTo>
                      <a:pt x="460058" y="0"/>
                    </a:lnTo>
                    <a:cubicBezTo>
                      <a:pt x="460058" y="0"/>
                      <a:pt x="0" y="4763"/>
                      <a:pt x="0" y="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Google Shape;358;p40"/>
              <p:cNvSpPr/>
              <p:nvPr/>
            </p:nvSpPr>
            <p:spPr>
              <a:xfrm>
                <a:off x="4515002" y="1793022"/>
                <a:ext cx="936049" cy="342482"/>
              </a:xfrm>
              <a:custGeom>
                <a:avLst/>
                <a:gdLst/>
                <a:ahLst/>
                <a:cxnLst/>
                <a:rect l="l" t="t" r="r" b="b"/>
                <a:pathLst>
                  <a:path w="936049" h="342482" extrusionOk="0">
                    <a:moveTo>
                      <a:pt x="932345" y="68163"/>
                    </a:moveTo>
                    <a:cubicBezTo>
                      <a:pt x="932345" y="68163"/>
                      <a:pt x="911390" y="64353"/>
                      <a:pt x="907580" y="64353"/>
                    </a:cubicBezTo>
                    <a:cubicBezTo>
                      <a:pt x="892340" y="62448"/>
                      <a:pt x="877100" y="60543"/>
                      <a:pt x="861860" y="58638"/>
                    </a:cubicBezTo>
                    <a:cubicBezTo>
                      <a:pt x="819950" y="53875"/>
                      <a:pt x="778040" y="49113"/>
                      <a:pt x="736130" y="43398"/>
                    </a:cubicBezTo>
                    <a:cubicBezTo>
                      <a:pt x="692315" y="38635"/>
                      <a:pt x="648500" y="32920"/>
                      <a:pt x="604685" y="28158"/>
                    </a:cubicBezTo>
                    <a:cubicBezTo>
                      <a:pt x="575158" y="24348"/>
                      <a:pt x="545630" y="21490"/>
                      <a:pt x="515150" y="17680"/>
                    </a:cubicBezTo>
                    <a:cubicBezTo>
                      <a:pt x="510388" y="16728"/>
                      <a:pt x="505625" y="16728"/>
                      <a:pt x="500863" y="15775"/>
                    </a:cubicBezTo>
                    <a:lnTo>
                      <a:pt x="245593" y="3393"/>
                    </a:lnTo>
                    <a:cubicBezTo>
                      <a:pt x="181775" y="-3275"/>
                      <a:pt x="123673" y="-1370"/>
                      <a:pt x="85573" y="20538"/>
                    </a:cubicBezTo>
                    <a:cubicBezTo>
                      <a:pt x="85573" y="20538"/>
                      <a:pt x="34138" y="38635"/>
                      <a:pt x="7468" y="135790"/>
                    </a:cubicBezTo>
                    <a:cubicBezTo>
                      <a:pt x="-19202" y="232945"/>
                      <a:pt x="34138" y="301525"/>
                      <a:pt x="34138" y="301525"/>
                    </a:cubicBezTo>
                    <a:cubicBezTo>
                      <a:pt x="34138" y="301525"/>
                      <a:pt x="55093" y="331053"/>
                      <a:pt x="160820" y="342483"/>
                    </a:cubicBezTo>
                    <a:cubicBezTo>
                      <a:pt x="170345" y="341530"/>
                      <a:pt x="179870" y="341530"/>
                      <a:pt x="189395" y="340578"/>
                    </a:cubicBezTo>
                    <a:cubicBezTo>
                      <a:pt x="214160" y="338673"/>
                      <a:pt x="239878" y="337720"/>
                      <a:pt x="264643" y="335815"/>
                    </a:cubicBezTo>
                    <a:cubicBezTo>
                      <a:pt x="300838" y="333910"/>
                      <a:pt x="337033" y="331053"/>
                      <a:pt x="373228" y="329148"/>
                    </a:cubicBezTo>
                    <a:cubicBezTo>
                      <a:pt x="416090" y="326290"/>
                      <a:pt x="458000" y="324385"/>
                      <a:pt x="500863" y="321528"/>
                    </a:cubicBezTo>
                    <a:cubicBezTo>
                      <a:pt x="544678" y="318670"/>
                      <a:pt x="589445" y="315813"/>
                      <a:pt x="633260" y="313908"/>
                    </a:cubicBezTo>
                    <a:cubicBezTo>
                      <a:pt x="674218" y="311050"/>
                      <a:pt x="715175" y="309145"/>
                      <a:pt x="757085" y="306288"/>
                    </a:cubicBezTo>
                    <a:cubicBezTo>
                      <a:pt x="790423" y="304383"/>
                      <a:pt x="823760" y="302478"/>
                      <a:pt x="857098" y="300573"/>
                    </a:cubicBezTo>
                    <a:cubicBezTo>
                      <a:pt x="878053" y="299620"/>
                      <a:pt x="899008" y="297715"/>
                      <a:pt x="919963" y="296763"/>
                    </a:cubicBezTo>
                    <a:cubicBezTo>
                      <a:pt x="923773" y="296763"/>
                      <a:pt x="933298" y="297715"/>
                      <a:pt x="935203" y="294858"/>
                    </a:cubicBezTo>
                    <a:cubicBezTo>
                      <a:pt x="937108" y="292953"/>
                      <a:pt x="935203" y="282475"/>
                      <a:pt x="935203" y="279618"/>
                    </a:cubicBezTo>
                    <a:cubicBezTo>
                      <a:pt x="935203" y="273903"/>
                      <a:pt x="935203" y="268188"/>
                      <a:pt x="935203" y="262473"/>
                    </a:cubicBezTo>
                    <a:cubicBezTo>
                      <a:pt x="935203" y="251995"/>
                      <a:pt x="934250" y="240565"/>
                      <a:pt x="934250" y="230088"/>
                    </a:cubicBezTo>
                    <a:cubicBezTo>
                      <a:pt x="934250" y="208180"/>
                      <a:pt x="933298" y="187225"/>
                      <a:pt x="933298" y="165318"/>
                    </a:cubicBezTo>
                    <a:cubicBezTo>
                      <a:pt x="933298" y="134838"/>
                      <a:pt x="932345" y="68163"/>
                      <a:pt x="932345" y="681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40"/>
              <p:cNvSpPr/>
              <p:nvPr/>
            </p:nvSpPr>
            <p:spPr>
              <a:xfrm>
                <a:off x="5265420" y="1314450"/>
                <a:ext cx="8572" cy="2857"/>
              </a:xfrm>
              <a:custGeom>
                <a:avLst/>
                <a:gdLst/>
                <a:ahLst/>
                <a:cxnLst/>
                <a:rect l="l" t="t" r="r" b="b"/>
                <a:pathLst>
                  <a:path w="8572" h="2857" extrusionOk="0">
                    <a:moveTo>
                      <a:pt x="0" y="0"/>
                    </a:moveTo>
                    <a:lnTo>
                      <a:pt x="8572" y="2858"/>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40"/>
              <p:cNvSpPr/>
              <p:nvPr/>
            </p:nvSpPr>
            <p:spPr>
              <a:xfrm>
                <a:off x="5268277" y="1548765"/>
                <a:ext cx="9525" cy="9525"/>
              </a:xfrm>
              <a:custGeom>
                <a:avLst/>
                <a:gdLst/>
                <a:ahLst/>
                <a:cxnLst/>
                <a:rect l="l" t="t" r="r" b="b"/>
                <a:pathLst>
                  <a:path w="9525" h="9525" extrusionOk="0">
                    <a:moveTo>
                      <a:pt x="0" y="0"/>
                    </a:moveTo>
                    <a:lnTo>
                      <a:pt x="0" y="0"/>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 name="Google Shape;361;p40"/>
              <p:cNvSpPr/>
              <p:nvPr/>
            </p:nvSpPr>
            <p:spPr>
              <a:xfrm>
                <a:off x="5595760" y="4130040"/>
                <a:ext cx="854004" cy="265747"/>
              </a:xfrm>
              <a:custGeom>
                <a:avLst/>
                <a:gdLst/>
                <a:ahLst/>
                <a:cxnLst/>
                <a:rect l="l" t="t" r="r" b="b"/>
                <a:pathLst>
                  <a:path w="854004" h="265747" extrusionOk="0">
                    <a:moveTo>
                      <a:pt x="104000" y="0"/>
                    </a:moveTo>
                    <a:lnTo>
                      <a:pt x="792657" y="2857"/>
                    </a:lnTo>
                    <a:cubicBezTo>
                      <a:pt x="792657" y="2857"/>
                      <a:pt x="950772" y="132397"/>
                      <a:pt x="759320" y="260985"/>
                    </a:cubicBezTo>
                    <a:lnTo>
                      <a:pt x="102095" y="265747"/>
                    </a:lnTo>
                    <a:cubicBezTo>
                      <a:pt x="103047" y="265747"/>
                      <a:pt x="-129363" y="144780"/>
                      <a:pt x="104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 name="Google Shape;362;p40"/>
              <p:cNvSpPr/>
              <p:nvPr/>
            </p:nvSpPr>
            <p:spPr>
              <a:xfrm>
                <a:off x="5745126" y="4482465"/>
                <a:ext cx="556468" cy="172402"/>
              </a:xfrm>
              <a:custGeom>
                <a:avLst/>
                <a:gdLst/>
                <a:ahLst/>
                <a:cxnLst/>
                <a:rect l="l" t="t" r="r" b="b"/>
                <a:pathLst>
                  <a:path w="556468" h="172402" extrusionOk="0">
                    <a:moveTo>
                      <a:pt x="67981" y="0"/>
                    </a:moveTo>
                    <a:lnTo>
                      <a:pt x="516609" y="1905"/>
                    </a:lnTo>
                    <a:cubicBezTo>
                      <a:pt x="516609" y="1905"/>
                      <a:pt x="619479" y="86678"/>
                      <a:pt x="494701" y="169545"/>
                    </a:cubicBezTo>
                    <a:lnTo>
                      <a:pt x="67029" y="172403"/>
                    </a:lnTo>
                    <a:cubicBezTo>
                      <a:pt x="67029" y="172403"/>
                      <a:pt x="-84419" y="94297"/>
                      <a:pt x="6798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363" name="Google Shape;363;p40"/>
          <p:cNvSpPr txBox="1">
            <a:spLocks noGrp="1"/>
          </p:cNvSpPr>
          <p:nvPr>
            <p:ph type="title"/>
          </p:nvPr>
        </p:nvSpPr>
        <p:spPr>
          <a:xfrm>
            <a:off x="612000" y="781200"/>
            <a:ext cx="10976400" cy="626400"/>
          </a:xfrm>
          <a:prstGeom prst="rect">
            <a:avLst/>
          </a:prstGeom>
          <a:noFill/>
          <a:ln>
            <a:noFill/>
          </a:ln>
        </p:spPr>
        <p:txBody>
          <a:bodyPr spcFirstLastPara="1" wrap="square" lIns="90000" tIns="46800" rIns="90000" bIns="0" anchor="ctr" anchorCtr="0">
            <a:normAutofit/>
          </a:bodyPr>
          <a:lstStyle>
            <a:lvl1pPr lvl="0" algn="ctr">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40"/>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40"/>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40"/>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EFEFE"/>
                </a:solidFill>
                <a:latin typeface="Arial"/>
                <a:ea typeface="Arial"/>
                <a:cs typeface="Arial"/>
                <a:sym typeface="Arial"/>
              </a:defRPr>
            </a:lvl1pPr>
            <a:lvl2pPr marL="0" lvl="1" indent="0" algn="l">
              <a:spcBef>
                <a:spcPts val="0"/>
              </a:spcBef>
              <a:buNone/>
              <a:defRPr sz="1200">
                <a:solidFill>
                  <a:srgbClr val="FEFEFE"/>
                </a:solidFill>
                <a:latin typeface="Arial"/>
                <a:ea typeface="Arial"/>
                <a:cs typeface="Arial"/>
                <a:sym typeface="Arial"/>
              </a:defRPr>
            </a:lvl2pPr>
            <a:lvl3pPr marL="0" lvl="2" indent="0" algn="l">
              <a:spcBef>
                <a:spcPts val="0"/>
              </a:spcBef>
              <a:buNone/>
              <a:defRPr sz="1200">
                <a:solidFill>
                  <a:srgbClr val="FEFEFE"/>
                </a:solidFill>
                <a:latin typeface="Arial"/>
                <a:ea typeface="Arial"/>
                <a:cs typeface="Arial"/>
                <a:sym typeface="Arial"/>
              </a:defRPr>
            </a:lvl3pPr>
            <a:lvl4pPr marL="0" lvl="3" indent="0" algn="l">
              <a:spcBef>
                <a:spcPts val="0"/>
              </a:spcBef>
              <a:buNone/>
              <a:defRPr sz="1200">
                <a:solidFill>
                  <a:srgbClr val="FEFEFE"/>
                </a:solidFill>
                <a:latin typeface="Arial"/>
                <a:ea typeface="Arial"/>
                <a:cs typeface="Arial"/>
                <a:sym typeface="Arial"/>
              </a:defRPr>
            </a:lvl4pPr>
            <a:lvl5pPr marL="0" lvl="4" indent="0" algn="l">
              <a:spcBef>
                <a:spcPts val="0"/>
              </a:spcBef>
              <a:buNone/>
              <a:defRPr sz="1200">
                <a:solidFill>
                  <a:srgbClr val="FEFEFE"/>
                </a:solidFill>
                <a:latin typeface="Arial"/>
                <a:ea typeface="Arial"/>
                <a:cs typeface="Arial"/>
                <a:sym typeface="Arial"/>
              </a:defRPr>
            </a:lvl5pPr>
            <a:lvl6pPr marL="0" lvl="5" indent="0" algn="l">
              <a:spcBef>
                <a:spcPts val="0"/>
              </a:spcBef>
              <a:buNone/>
              <a:defRPr sz="1200">
                <a:solidFill>
                  <a:srgbClr val="FEFEFE"/>
                </a:solidFill>
                <a:latin typeface="Arial"/>
                <a:ea typeface="Arial"/>
                <a:cs typeface="Arial"/>
                <a:sym typeface="Arial"/>
              </a:defRPr>
            </a:lvl6pPr>
            <a:lvl7pPr marL="0" lvl="6" indent="0" algn="l">
              <a:spcBef>
                <a:spcPts val="0"/>
              </a:spcBef>
              <a:buNone/>
              <a:defRPr sz="1200">
                <a:solidFill>
                  <a:srgbClr val="FEFEFE"/>
                </a:solidFill>
                <a:latin typeface="Arial"/>
                <a:ea typeface="Arial"/>
                <a:cs typeface="Arial"/>
                <a:sym typeface="Arial"/>
              </a:defRPr>
            </a:lvl7pPr>
            <a:lvl8pPr marL="0" lvl="7" indent="0" algn="l">
              <a:spcBef>
                <a:spcPts val="0"/>
              </a:spcBef>
              <a:buNone/>
              <a:defRPr sz="1200">
                <a:solidFill>
                  <a:srgbClr val="FEFEFE"/>
                </a:solidFill>
                <a:latin typeface="Arial"/>
                <a:ea typeface="Arial"/>
                <a:cs typeface="Arial"/>
                <a:sym typeface="Arial"/>
              </a:defRPr>
            </a:lvl8pPr>
            <a:lvl9pPr marL="0" lvl="8" indent="0" algn="l">
              <a:spcBef>
                <a:spcPts val="0"/>
              </a:spcBef>
              <a:buNone/>
              <a:defRPr sz="1200">
                <a:solidFill>
                  <a:srgbClr val="FEFEFE"/>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a:p>
        </p:txBody>
      </p:sp>
      <p:sp>
        <p:nvSpPr>
          <p:cNvPr id="367" name="Google Shape;367;p40"/>
          <p:cNvSpPr txBox="1">
            <a:spLocks noGrp="1"/>
          </p:cNvSpPr>
          <p:nvPr>
            <p:ph type="body" idx="1"/>
          </p:nvPr>
        </p:nvSpPr>
        <p:spPr>
          <a:xfrm>
            <a:off x="612000" y="1659600"/>
            <a:ext cx="10975975" cy="828000"/>
          </a:xfrm>
          <a:prstGeom prst="rect">
            <a:avLst/>
          </a:prstGeom>
          <a:noFill/>
          <a:ln>
            <a:noFill/>
          </a:ln>
        </p:spPr>
        <p:txBody>
          <a:bodyPr spcFirstLastPara="1" wrap="square" lIns="90000" tIns="46800" rIns="90000" bIns="46800" anchor="t" anchorCtr="0">
            <a:normAutofit/>
          </a:bodyPr>
          <a:lstStyle>
            <a:lvl1pPr marL="457200" lvl="0" indent="-344424" algn="ctr">
              <a:spcBef>
                <a:spcPts val="480"/>
              </a:spcBef>
              <a:spcAft>
                <a:spcPts val="0"/>
              </a:spcAft>
              <a:buSzPts val="1824"/>
              <a:buChar char="🞇"/>
              <a:defRPr>
                <a:solidFill>
                  <a:schemeClr val="lt1"/>
                </a:solidFill>
                <a:latin typeface="Arial"/>
                <a:ea typeface="Arial"/>
                <a:cs typeface="Arial"/>
                <a:sym typeface="Arial"/>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368" name="Google Shape;368;p40"/>
          <p:cNvSpPr txBox="1">
            <a:spLocks noGrp="1"/>
          </p:cNvSpPr>
          <p:nvPr>
            <p:ph type="body" idx="2"/>
          </p:nvPr>
        </p:nvSpPr>
        <p:spPr>
          <a:xfrm>
            <a:off x="612775" y="2808000"/>
            <a:ext cx="10965600" cy="3430800"/>
          </a:xfrm>
          <a:prstGeom prst="rect">
            <a:avLst/>
          </a:prstGeom>
          <a:noFill/>
          <a:ln>
            <a:noFill/>
          </a:ln>
        </p:spPr>
        <p:txBody>
          <a:bodyPr spcFirstLastPara="1" wrap="square" lIns="90000" tIns="46800" rIns="90000" bIns="46800" anchor="t" anchorCtr="0">
            <a:normAutofit/>
          </a:bodyPr>
          <a:lstStyle>
            <a:lvl1pPr marL="457200" lvl="0" indent="-344424" algn="l">
              <a:spcBef>
                <a:spcPts val="480"/>
              </a:spcBef>
              <a:spcAft>
                <a:spcPts val="0"/>
              </a:spcAft>
              <a:buSzPts val="1824"/>
              <a:buChar char="🞇"/>
              <a:defRPr>
                <a:latin typeface="Arial"/>
                <a:ea typeface="Arial"/>
                <a:cs typeface="Arial"/>
                <a:sym typeface="Arial"/>
              </a:defRPr>
            </a:lvl1pPr>
            <a:lvl2pPr marL="914400" lvl="1" indent="-334772" algn="l">
              <a:spcBef>
                <a:spcPts val="440"/>
              </a:spcBef>
              <a:spcAft>
                <a:spcPts val="0"/>
              </a:spcAft>
              <a:buSzPts val="1672"/>
              <a:buChar char="🞇"/>
              <a:defRPr>
                <a:latin typeface="Arial"/>
                <a:ea typeface="Arial"/>
                <a:cs typeface="Arial"/>
                <a:sym typeface="Arial"/>
              </a:defRPr>
            </a:lvl2pPr>
            <a:lvl3pPr marL="1371600" lvl="2" indent="-325119" algn="l">
              <a:spcBef>
                <a:spcPts val="400"/>
              </a:spcBef>
              <a:spcAft>
                <a:spcPts val="0"/>
              </a:spcAft>
              <a:buSzPts val="1520"/>
              <a:buChar char="🞇"/>
              <a:defRPr>
                <a:latin typeface="Arial"/>
                <a:ea typeface="Arial"/>
                <a:cs typeface="Arial"/>
                <a:sym typeface="Arial"/>
              </a:defRPr>
            </a:lvl3pPr>
            <a:lvl4pPr marL="1828800" lvl="3" indent="-315467" algn="l">
              <a:spcBef>
                <a:spcPts val="360"/>
              </a:spcBef>
              <a:spcAft>
                <a:spcPts val="0"/>
              </a:spcAft>
              <a:buSzPts val="1368"/>
              <a:buChar char="🞇"/>
              <a:defRPr>
                <a:latin typeface="Arial"/>
                <a:ea typeface="Arial"/>
                <a:cs typeface="Arial"/>
                <a:sym typeface="Arial"/>
              </a:defRPr>
            </a:lvl4pPr>
            <a:lvl5pPr marL="2286000" lvl="4" indent="-305816" algn="l">
              <a:spcBef>
                <a:spcPts val="320"/>
              </a:spcBef>
              <a:spcAft>
                <a:spcPts val="0"/>
              </a:spcAft>
              <a:buSzPts val="1216"/>
              <a:buChar char="🞇"/>
              <a:defRPr>
                <a:latin typeface="Arial"/>
                <a:ea typeface="Arial"/>
                <a:cs typeface="Arial"/>
                <a:sym typeface="Arial"/>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下上">
  <p:cSld name="下上">
    <p:bg>
      <p:bgPr>
        <a:solidFill>
          <a:schemeClr val="lt2"/>
        </a:solidFill>
        <a:effectLst/>
      </p:bgPr>
    </p:bg>
    <p:spTree>
      <p:nvGrpSpPr>
        <p:cNvPr id="1" name="Shape 369"/>
        <p:cNvGrpSpPr/>
        <p:nvPr/>
      </p:nvGrpSpPr>
      <p:grpSpPr>
        <a:xfrm>
          <a:off x="0" y="0"/>
          <a:ext cx="0" cy="0"/>
          <a:chOff x="0" y="0"/>
          <a:chExt cx="0" cy="0"/>
        </a:xfrm>
      </p:grpSpPr>
      <p:grpSp>
        <p:nvGrpSpPr>
          <p:cNvPr id="370" name="Google Shape;370;p41"/>
          <p:cNvGrpSpPr/>
          <p:nvPr/>
        </p:nvGrpSpPr>
        <p:grpSpPr>
          <a:xfrm flipH="1">
            <a:off x="227895" y="189231"/>
            <a:ext cx="770316" cy="739585"/>
            <a:chOff x="4533932" y="1928812"/>
            <a:chExt cx="3127024" cy="3002179"/>
          </a:xfrm>
        </p:grpSpPr>
        <p:sp>
          <p:nvSpPr>
            <p:cNvPr id="371" name="Google Shape;371;p41"/>
            <p:cNvSpPr/>
            <p:nvPr/>
          </p:nvSpPr>
          <p:spPr>
            <a:xfrm>
              <a:off x="4533932" y="3306992"/>
              <a:ext cx="2157485" cy="1623999"/>
            </a:xfrm>
            <a:custGeom>
              <a:avLst/>
              <a:gdLst/>
              <a:ahLst/>
              <a:cxnLst/>
              <a:rect l="l" t="t" r="r" b="b"/>
              <a:pathLst>
                <a:path w="2157485" h="1623999" extrusionOk="0">
                  <a:moveTo>
                    <a:pt x="602900" y="242975"/>
                  </a:moveTo>
                  <a:cubicBezTo>
                    <a:pt x="602900" y="242975"/>
                    <a:pt x="282860" y="700175"/>
                    <a:pt x="55212" y="1244052"/>
                  </a:cubicBezTo>
                  <a:cubicBezTo>
                    <a:pt x="55212" y="1244052"/>
                    <a:pt x="-225775" y="1798407"/>
                    <a:pt x="480027" y="1567902"/>
                  </a:cubicBezTo>
                  <a:cubicBezTo>
                    <a:pt x="480027" y="1567902"/>
                    <a:pt x="1646840" y="1387880"/>
                    <a:pt x="1971642" y="1092605"/>
                  </a:cubicBezTo>
                  <a:cubicBezTo>
                    <a:pt x="1971642" y="1092605"/>
                    <a:pt x="2389790" y="819237"/>
                    <a:pt x="1971642" y="609687"/>
                  </a:cubicBezTo>
                  <a:lnTo>
                    <a:pt x="1027715" y="33425"/>
                  </a:lnTo>
                  <a:cubicBezTo>
                    <a:pt x="1027715" y="34377"/>
                    <a:pt x="797210" y="-124690"/>
                    <a:pt x="602900" y="2429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 name="Google Shape;372;p41"/>
            <p:cNvSpPr/>
            <p:nvPr/>
          </p:nvSpPr>
          <p:spPr>
            <a:xfrm>
              <a:off x="5919787" y="1928812"/>
              <a:ext cx="1741169" cy="1740217"/>
            </a:xfrm>
            <a:custGeom>
              <a:avLst/>
              <a:gdLst/>
              <a:ahLst/>
              <a:cxnLst/>
              <a:rect l="l" t="t" r="r" b="b"/>
              <a:pathLst>
                <a:path w="1741169" h="1740217" extrusionOk="0">
                  <a:moveTo>
                    <a:pt x="0" y="1639253"/>
                  </a:moveTo>
                  <a:lnTo>
                    <a:pt x="31433" y="1199198"/>
                  </a:lnTo>
                  <a:lnTo>
                    <a:pt x="359092" y="1223010"/>
                  </a:lnTo>
                  <a:lnTo>
                    <a:pt x="1571625" y="0"/>
                  </a:lnTo>
                  <a:lnTo>
                    <a:pt x="1741170" y="168593"/>
                  </a:lnTo>
                  <a:lnTo>
                    <a:pt x="490538" y="1404938"/>
                  </a:lnTo>
                  <a:lnTo>
                    <a:pt x="201930" y="1400175"/>
                  </a:lnTo>
                  <a:lnTo>
                    <a:pt x="173355" y="17402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73" name="Google Shape;373;p41"/>
          <p:cNvSpPr/>
          <p:nvPr/>
        </p:nvSpPr>
        <p:spPr>
          <a:xfrm>
            <a:off x="0" y="5029201"/>
            <a:ext cx="12192000" cy="18287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4" name="Google Shape;374;p41"/>
          <p:cNvSpPr txBox="1">
            <a:spLocks noGrp="1"/>
          </p:cNvSpPr>
          <p:nvPr>
            <p:ph type="title"/>
          </p:nvPr>
        </p:nvSpPr>
        <p:spPr>
          <a:xfrm>
            <a:off x="604800" y="669600"/>
            <a:ext cx="10976400" cy="565200"/>
          </a:xfrm>
          <a:prstGeom prst="rect">
            <a:avLst/>
          </a:prstGeom>
          <a:noFill/>
          <a:ln>
            <a:noFill/>
          </a:ln>
        </p:spPr>
        <p:txBody>
          <a:bodyPr spcFirstLastPara="1" wrap="square" lIns="90000" tIns="46800" rIns="90000" bIns="0" anchor="ctr" anchorCtr="0">
            <a:normAutofit/>
          </a:bodyPr>
          <a:lstStyle>
            <a:lvl1pPr lvl="0" algn="ctr">
              <a:spcBef>
                <a:spcPts val="0"/>
              </a:spcBef>
              <a:spcAft>
                <a:spcPts val="0"/>
              </a:spcAft>
              <a:buClr>
                <a:schemeClr val="accent1"/>
              </a:buClr>
              <a:buSzPts val="3200"/>
              <a:buFont typeface="Arial"/>
              <a:buNone/>
              <a:defRPr sz="32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41"/>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1"/>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41"/>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EFEFE"/>
                </a:solidFill>
                <a:latin typeface="Arial"/>
                <a:ea typeface="Arial"/>
                <a:cs typeface="Arial"/>
                <a:sym typeface="Arial"/>
              </a:defRPr>
            </a:lvl1pPr>
            <a:lvl2pPr marL="0" lvl="1" indent="0" algn="l">
              <a:spcBef>
                <a:spcPts val="0"/>
              </a:spcBef>
              <a:buNone/>
              <a:defRPr sz="1200">
                <a:solidFill>
                  <a:srgbClr val="FEFEFE"/>
                </a:solidFill>
                <a:latin typeface="Arial"/>
                <a:ea typeface="Arial"/>
                <a:cs typeface="Arial"/>
                <a:sym typeface="Arial"/>
              </a:defRPr>
            </a:lvl2pPr>
            <a:lvl3pPr marL="0" lvl="2" indent="0" algn="l">
              <a:spcBef>
                <a:spcPts val="0"/>
              </a:spcBef>
              <a:buNone/>
              <a:defRPr sz="1200">
                <a:solidFill>
                  <a:srgbClr val="FEFEFE"/>
                </a:solidFill>
                <a:latin typeface="Arial"/>
                <a:ea typeface="Arial"/>
                <a:cs typeface="Arial"/>
                <a:sym typeface="Arial"/>
              </a:defRPr>
            </a:lvl3pPr>
            <a:lvl4pPr marL="0" lvl="3" indent="0" algn="l">
              <a:spcBef>
                <a:spcPts val="0"/>
              </a:spcBef>
              <a:buNone/>
              <a:defRPr sz="1200">
                <a:solidFill>
                  <a:srgbClr val="FEFEFE"/>
                </a:solidFill>
                <a:latin typeface="Arial"/>
                <a:ea typeface="Arial"/>
                <a:cs typeface="Arial"/>
                <a:sym typeface="Arial"/>
              </a:defRPr>
            </a:lvl4pPr>
            <a:lvl5pPr marL="0" lvl="4" indent="0" algn="l">
              <a:spcBef>
                <a:spcPts val="0"/>
              </a:spcBef>
              <a:buNone/>
              <a:defRPr sz="1200">
                <a:solidFill>
                  <a:srgbClr val="FEFEFE"/>
                </a:solidFill>
                <a:latin typeface="Arial"/>
                <a:ea typeface="Arial"/>
                <a:cs typeface="Arial"/>
                <a:sym typeface="Arial"/>
              </a:defRPr>
            </a:lvl5pPr>
            <a:lvl6pPr marL="0" lvl="5" indent="0" algn="l">
              <a:spcBef>
                <a:spcPts val="0"/>
              </a:spcBef>
              <a:buNone/>
              <a:defRPr sz="1200">
                <a:solidFill>
                  <a:srgbClr val="FEFEFE"/>
                </a:solidFill>
                <a:latin typeface="Arial"/>
                <a:ea typeface="Arial"/>
                <a:cs typeface="Arial"/>
                <a:sym typeface="Arial"/>
              </a:defRPr>
            </a:lvl6pPr>
            <a:lvl7pPr marL="0" lvl="6" indent="0" algn="l">
              <a:spcBef>
                <a:spcPts val="0"/>
              </a:spcBef>
              <a:buNone/>
              <a:defRPr sz="1200">
                <a:solidFill>
                  <a:srgbClr val="FEFEFE"/>
                </a:solidFill>
                <a:latin typeface="Arial"/>
                <a:ea typeface="Arial"/>
                <a:cs typeface="Arial"/>
                <a:sym typeface="Arial"/>
              </a:defRPr>
            </a:lvl7pPr>
            <a:lvl8pPr marL="0" lvl="7" indent="0" algn="l">
              <a:spcBef>
                <a:spcPts val="0"/>
              </a:spcBef>
              <a:buNone/>
              <a:defRPr sz="1200">
                <a:solidFill>
                  <a:srgbClr val="FEFEFE"/>
                </a:solidFill>
                <a:latin typeface="Arial"/>
                <a:ea typeface="Arial"/>
                <a:cs typeface="Arial"/>
                <a:sym typeface="Arial"/>
              </a:defRPr>
            </a:lvl8pPr>
            <a:lvl9pPr marL="0" lvl="8" indent="0" algn="l">
              <a:spcBef>
                <a:spcPts val="0"/>
              </a:spcBef>
              <a:buNone/>
              <a:defRPr sz="1200">
                <a:solidFill>
                  <a:srgbClr val="FEFEFE"/>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a:p>
        </p:txBody>
      </p:sp>
      <p:sp>
        <p:nvSpPr>
          <p:cNvPr id="378" name="Google Shape;378;p41"/>
          <p:cNvSpPr txBox="1">
            <a:spLocks noGrp="1"/>
          </p:cNvSpPr>
          <p:nvPr>
            <p:ph type="body" idx="1"/>
          </p:nvPr>
        </p:nvSpPr>
        <p:spPr>
          <a:xfrm>
            <a:off x="604837" y="1681200"/>
            <a:ext cx="10990800" cy="3211200"/>
          </a:xfrm>
          <a:prstGeom prst="rect">
            <a:avLst/>
          </a:prstGeom>
          <a:noFill/>
          <a:ln>
            <a:noFill/>
          </a:ln>
        </p:spPr>
        <p:txBody>
          <a:bodyPr spcFirstLastPara="1" wrap="square" lIns="90000" tIns="46800" rIns="90000" bIns="46800" anchor="t" anchorCtr="0">
            <a:normAutofit/>
          </a:bodyPr>
          <a:lstStyle>
            <a:lvl1pPr marL="457200" lvl="0" indent="-344424" algn="l">
              <a:spcBef>
                <a:spcPts val="480"/>
              </a:spcBef>
              <a:spcAft>
                <a:spcPts val="0"/>
              </a:spcAft>
              <a:buSzPts val="1824"/>
              <a:buChar char="🞇"/>
              <a:defRPr>
                <a:latin typeface="Arial"/>
                <a:ea typeface="Arial"/>
                <a:cs typeface="Arial"/>
                <a:sym typeface="Arial"/>
              </a:defRPr>
            </a:lvl1pPr>
            <a:lvl2pPr marL="914400" lvl="1" indent="-334772" algn="l">
              <a:spcBef>
                <a:spcPts val="440"/>
              </a:spcBef>
              <a:spcAft>
                <a:spcPts val="0"/>
              </a:spcAft>
              <a:buSzPts val="1672"/>
              <a:buChar char="🞇"/>
              <a:defRPr>
                <a:latin typeface="Arial"/>
                <a:ea typeface="Arial"/>
                <a:cs typeface="Arial"/>
                <a:sym typeface="Arial"/>
              </a:defRPr>
            </a:lvl2pPr>
            <a:lvl3pPr marL="1371600" lvl="2" indent="-325119" algn="l">
              <a:spcBef>
                <a:spcPts val="400"/>
              </a:spcBef>
              <a:spcAft>
                <a:spcPts val="0"/>
              </a:spcAft>
              <a:buSzPts val="1520"/>
              <a:buChar char="🞇"/>
              <a:defRPr>
                <a:latin typeface="Arial"/>
                <a:ea typeface="Arial"/>
                <a:cs typeface="Arial"/>
                <a:sym typeface="Arial"/>
              </a:defRPr>
            </a:lvl3pPr>
            <a:lvl4pPr marL="1828800" lvl="3" indent="-315467" algn="l">
              <a:spcBef>
                <a:spcPts val="360"/>
              </a:spcBef>
              <a:spcAft>
                <a:spcPts val="0"/>
              </a:spcAft>
              <a:buSzPts val="1368"/>
              <a:buChar char="🞇"/>
              <a:defRPr>
                <a:latin typeface="Arial"/>
                <a:ea typeface="Arial"/>
                <a:cs typeface="Arial"/>
                <a:sym typeface="Arial"/>
              </a:defRPr>
            </a:lvl4pPr>
            <a:lvl5pPr marL="2286000" lvl="4" indent="-305816" algn="l">
              <a:spcBef>
                <a:spcPts val="320"/>
              </a:spcBef>
              <a:spcAft>
                <a:spcPts val="0"/>
              </a:spcAft>
              <a:buSzPts val="1216"/>
              <a:buChar char="🞇"/>
              <a:defRPr>
                <a:latin typeface="Arial"/>
                <a:ea typeface="Arial"/>
                <a:cs typeface="Arial"/>
                <a:sym typeface="Arial"/>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379" name="Google Shape;379;p41"/>
          <p:cNvSpPr txBox="1">
            <a:spLocks noGrp="1"/>
          </p:cNvSpPr>
          <p:nvPr>
            <p:ph type="body" idx="2"/>
          </p:nvPr>
        </p:nvSpPr>
        <p:spPr>
          <a:xfrm>
            <a:off x="594000" y="5180400"/>
            <a:ext cx="11001600" cy="1011600"/>
          </a:xfrm>
          <a:prstGeom prst="rect">
            <a:avLst/>
          </a:prstGeom>
          <a:noFill/>
          <a:ln>
            <a:noFill/>
          </a:ln>
        </p:spPr>
        <p:txBody>
          <a:bodyPr spcFirstLastPara="1" wrap="square" lIns="91425" tIns="45700" rIns="91425" bIns="45700" anchor="t" anchorCtr="0">
            <a:normAutofit/>
          </a:bodyPr>
          <a:lstStyle>
            <a:lvl1pPr marL="457200" lvl="0" indent="-344424" algn="l">
              <a:spcBef>
                <a:spcPts val="480"/>
              </a:spcBef>
              <a:spcAft>
                <a:spcPts val="0"/>
              </a:spcAft>
              <a:buSzPts val="1824"/>
              <a:buChar char="🞇"/>
              <a:defRPr>
                <a:solidFill>
                  <a:schemeClr val="lt1"/>
                </a:solidFill>
                <a:latin typeface="Arial"/>
                <a:ea typeface="Arial"/>
                <a:cs typeface="Arial"/>
                <a:sym typeface="Arial"/>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导航">
  <p:cSld name="导航">
    <p:bg>
      <p:bgPr>
        <a:solidFill>
          <a:schemeClr val="lt2"/>
        </a:solidFill>
        <a:effectLst/>
      </p:bgPr>
    </p:bg>
    <p:spTree>
      <p:nvGrpSpPr>
        <p:cNvPr id="1" name="Shape 380"/>
        <p:cNvGrpSpPr/>
        <p:nvPr/>
      </p:nvGrpSpPr>
      <p:grpSpPr>
        <a:xfrm>
          <a:off x="0" y="0"/>
          <a:ext cx="0" cy="0"/>
          <a:chOff x="0" y="0"/>
          <a:chExt cx="0" cy="0"/>
        </a:xfrm>
      </p:grpSpPr>
      <p:grpSp>
        <p:nvGrpSpPr>
          <p:cNvPr id="381" name="Google Shape;381;p42"/>
          <p:cNvGrpSpPr/>
          <p:nvPr/>
        </p:nvGrpSpPr>
        <p:grpSpPr>
          <a:xfrm>
            <a:off x="285780" y="5836920"/>
            <a:ext cx="634346" cy="849631"/>
            <a:chOff x="4515002" y="1314450"/>
            <a:chExt cx="3159048" cy="4229099"/>
          </a:xfrm>
        </p:grpSpPr>
        <p:sp>
          <p:nvSpPr>
            <p:cNvPr id="382" name="Google Shape;382;p42"/>
            <p:cNvSpPr/>
            <p:nvPr/>
          </p:nvSpPr>
          <p:spPr>
            <a:xfrm>
              <a:off x="5432107" y="1446230"/>
              <a:ext cx="2241943" cy="1108436"/>
            </a:xfrm>
            <a:custGeom>
              <a:avLst/>
              <a:gdLst/>
              <a:ahLst/>
              <a:cxnLst/>
              <a:rect l="l" t="t" r="r" b="b"/>
              <a:pathLst>
                <a:path w="2241943" h="1108436" extrusionOk="0">
                  <a:moveTo>
                    <a:pt x="2174558" y="379712"/>
                  </a:moveTo>
                  <a:cubicBezTo>
                    <a:pt x="2065020" y="299702"/>
                    <a:pt x="1286827" y="418765"/>
                    <a:pt x="1286827" y="418765"/>
                  </a:cubicBezTo>
                  <a:lnTo>
                    <a:pt x="1277302" y="273985"/>
                  </a:lnTo>
                  <a:cubicBezTo>
                    <a:pt x="1288733" y="-37483"/>
                    <a:pt x="1080135" y="1570"/>
                    <a:pt x="1080135" y="1570"/>
                  </a:cubicBezTo>
                  <a:cubicBezTo>
                    <a:pt x="1080135" y="1570"/>
                    <a:pt x="481965" y="21572"/>
                    <a:pt x="251460" y="9190"/>
                  </a:cubicBezTo>
                  <a:cubicBezTo>
                    <a:pt x="20955" y="-2240"/>
                    <a:pt x="30480" y="142540"/>
                    <a:pt x="30480" y="142540"/>
                  </a:cubicBezTo>
                  <a:lnTo>
                    <a:pt x="4763" y="436862"/>
                  </a:lnTo>
                  <a:cubicBezTo>
                    <a:pt x="4763" y="436862"/>
                    <a:pt x="3810" y="436862"/>
                    <a:pt x="3810" y="436862"/>
                  </a:cubicBezTo>
                  <a:cubicBezTo>
                    <a:pt x="3810" y="479725"/>
                    <a:pt x="1905" y="521635"/>
                    <a:pt x="0" y="564497"/>
                  </a:cubicBezTo>
                  <a:cubicBezTo>
                    <a:pt x="2857" y="593072"/>
                    <a:pt x="3810" y="622600"/>
                    <a:pt x="2857" y="651175"/>
                  </a:cubicBezTo>
                  <a:cubicBezTo>
                    <a:pt x="2857" y="667367"/>
                    <a:pt x="3810" y="684512"/>
                    <a:pt x="2857" y="700705"/>
                  </a:cubicBezTo>
                  <a:lnTo>
                    <a:pt x="6667" y="725470"/>
                  </a:lnTo>
                  <a:cubicBezTo>
                    <a:pt x="-11430" y="1108375"/>
                    <a:pt x="177165" y="1108375"/>
                    <a:pt x="164782" y="1102660"/>
                  </a:cubicBezTo>
                  <a:cubicBezTo>
                    <a:pt x="152400" y="1096945"/>
                    <a:pt x="1056323" y="1108375"/>
                    <a:pt x="1056323" y="1108375"/>
                  </a:cubicBezTo>
                  <a:cubicBezTo>
                    <a:pt x="1302068" y="1112185"/>
                    <a:pt x="1276350" y="937877"/>
                    <a:pt x="1276350" y="937877"/>
                  </a:cubicBezTo>
                  <a:lnTo>
                    <a:pt x="1283018" y="644507"/>
                  </a:lnTo>
                  <a:lnTo>
                    <a:pt x="2093595" y="692132"/>
                  </a:lnTo>
                  <a:cubicBezTo>
                    <a:pt x="2334578" y="675940"/>
                    <a:pt x="2220278" y="405430"/>
                    <a:pt x="2174558" y="3797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 name="Google Shape;383;p42"/>
            <p:cNvSpPr/>
            <p:nvPr/>
          </p:nvSpPr>
          <p:spPr>
            <a:xfrm>
              <a:off x="5826442" y="2541270"/>
              <a:ext cx="460057" cy="3002279"/>
            </a:xfrm>
            <a:custGeom>
              <a:avLst/>
              <a:gdLst/>
              <a:ahLst/>
              <a:cxnLst/>
              <a:rect l="l" t="t" r="r" b="b"/>
              <a:pathLst>
                <a:path w="460057" h="3002279" extrusionOk="0">
                  <a:moveTo>
                    <a:pt x="0" y="952"/>
                  </a:moveTo>
                  <a:cubicBezTo>
                    <a:pt x="0" y="-3810"/>
                    <a:pt x="181928" y="3002280"/>
                    <a:pt x="181928" y="3002280"/>
                  </a:cubicBezTo>
                  <a:lnTo>
                    <a:pt x="460058" y="0"/>
                  </a:lnTo>
                  <a:cubicBezTo>
                    <a:pt x="460058" y="0"/>
                    <a:pt x="0" y="4763"/>
                    <a:pt x="0" y="9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 name="Google Shape;384;p42"/>
            <p:cNvSpPr/>
            <p:nvPr/>
          </p:nvSpPr>
          <p:spPr>
            <a:xfrm>
              <a:off x="4515002" y="1793022"/>
              <a:ext cx="936049" cy="342482"/>
            </a:xfrm>
            <a:custGeom>
              <a:avLst/>
              <a:gdLst/>
              <a:ahLst/>
              <a:cxnLst/>
              <a:rect l="l" t="t" r="r" b="b"/>
              <a:pathLst>
                <a:path w="936049" h="342482" extrusionOk="0">
                  <a:moveTo>
                    <a:pt x="932345" y="68163"/>
                  </a:moveTo>
                  <a:cubicBezTo>
                    <a:pt x="932345" y="68163"/>
                    <a:pt x="911390" y="64353"/>
                    <a:pt x="907580" y="64353"/>
                  </a:cubicBezTo>
                  <a:cubicBezTo>
                    <a:pt x="892340" y="62448"/>
                    <a:pt x="877100" y="60543"/>
                    <a:pt x="861860" y="58638"/>
                  </a:cubicBezTo>
                  <a:cubicBezTo>
                    <a:pt x="819950" y="53875"/>
                    <a:pt x="778040" y="49113"/>
                    <a:pt x="736130" y="43398"/>
                  </a:cubicBezTo>
                  <a:cubicBezTo>
                    <a:pt x="692315" y="38635"/>
                    <a:pt x="648500" y="32920"/>
                    <a:pt x="604685" y="28158"/>
                  </a:cubicBezTo>
                  <a:cubicBezTo>
                    <a:pt x="575158" y="24348"/>
                    <a:pt x="545630" y="21490"/>
                    <a:pt x="515150" y="17680"/>
                  </a:cubicBezTo>
                  <a:cubicBezTo>
                    <a:pt x="510388" y="16728"/>
                    <a:pt x="505625" y="16728"/>
                    <a:pt x="500863" y="15775"/>
                  </a:cubicBezTo>
                  <a:lnTo>
                    <a:pt x="245593" y="3393"/>
                  </a:lnTo>
                  <a:cubicBezTo>
                    <a:pt x="181775" y="-3275"/>
                    <a:pt x="123673" y="-1370"/>
                    <a:pt x="85573" y="20538"/>
                  </a:cubicBezTo>
                  <a:cubicBezTo>
                    <a:pt x="85573" y="20538"/>
                    <a:pt x="34138" y="38635"/>
                    <a:pt x="7468" y="135790"/>
                  </a:cubicBezTo>
                  <a:cubicBezTo>
                    <a:pt x="-19202" y="232945"/>
                    <a:pt x="34138" y="301525"/>
                    <a:pt x="34138" y="301525"/>
                  </a:cubicBezTo>
                  <a:cubicBezTo>
                    <a:pt x="34138" y="301525"/>
                    <a:pt x="55093" y="331053"/>
                    <a:pt x="160820" y="342483"/>
                  </a:cubicBezTo>
                  <a:cubicBezTo>
                    <a:pt x="170345" y="341530"/>
                    <a:pt x="179870" y="341530"/>
                    <a:pt x="189395" y="340578"/>
                  </a:cubicBezTo>
                  <a:cubicBezTo>
                    <a:pt x="214160" y="338673"/>
                    <a:pt x="239878" y="337720"/>
                    <a:pt x="264643" y="335815"/>
                  </a:cubicBezTo>
                  <a:cubicBezTo>
                    <a:pt x="300838" y="333910"/>
                    <a:pt x="337033" y="331053"/>
                    <a:pt x="373228" y="329148"/>
                  </a:cubicBezTo>
                  <a:cubicBezTo>
                    <a:pt x="416090" y="326290"/>
                    <a:pt x="458000" y="324385"/>
                    <a:pt x="500863" y="321528"/>
                  </a:cubicBezTo>
                  <a:cubicBezTo>
                    <a:pt x="544678" y="318670"/>
                    <a:pt x="589445" y="315813"/>
                    <a:pt x="633260" y="313908"/>
                  </a:cubicBezTo>
                  <a:cubicBezTo>
                    <a:pt x="674218" y="311050"/>
                    <a:pt x="715175" y="309145"/>
                    <a:pt x="757085" y="306288"/>
                  </a:cubicBezTo>
                  <a:cubicBezTo>
                    <a:pt x="790423" y="304383"/>
                    <a:pt x="823760" y="302478"/>
                    <a:pt x="857098" y="300573"/>
                  </a:cubicBezTo>
                  <a:cubicBezTo>
                    <a:pt x="878053" y="299620"/>
                    <a:pt x="899008" y="297715"/>
                    <a:pt x="919963" y="296763"/>
                  </a:cubicBezTo>
                  <a:cubicBezTo>
                    <a:pt x="923773" y="296763"/>
                    <a:pt x="933298" y="297715"/>
                    <a:pt x="935203" y="294858"/>
                  </a:cubicBezTo>
                  <a:cubicBezTo>
                    <a:pt x="937108" y="292953"/>
                    <a:pt x="935203" y="282475"/>
                    <a:pt x="935203" y="279618"/>
                  </a:cubicBezTo>
                  <a:cubicBezTo>
                    <a:pt x="935203" y="273903"/>
                    <a:pt x="935203" y="268188"/>
                    <a:pt x="935203" y="262473"/>
                  </a:cubicBezTo>
                  <a:cubicBezTo>
                    <a:pt x="935203" y="251995"/>
                    <a:pt x="934250" y="240565"/>
                    <a:pt x="934250" y="230088"/>
                  </a:cubicBezTo>
                  <a:cubicBezTo>
                    <a:pt x="934250" y="208180"/>
                    <a:pt x="933298" y="187225"/>
                    <a:pt x="933298" y="165318"/>
                  </a:cubicBezTo>
                  <a:cubicBezTo>
                    <a:pt x="933298" y="134838"/>
                    <a:pt x="932345" y="68163"/>
                    <a:pt x="932345" y="681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 name="Google Shape;385;p42"/>
            <p:cNvSpPr/>
            <p:nvPr/>
          </p:nvSpPr>
          <p:spPr>
            <a:xfrm>
              <a:off x="5265420" y="1314450"/>
              <a:ext cx="8572" cy="2857"/>
            </a:xfrm>
            <a:custGeom>
              <a:avLst/>
              <a:gdLst/>
              <a:ahLst/>
              <a:cxnLst/>
              <a:rect l="l" t="t" r="r" b="b"/>
              <a:pathLst>
                <a:path w="8572" h="2857" extrusionOk="0">
                  <a:moveTo>
                    <a:pt x="0" y="0"/>
                  </a:moveTo>
                  <a:lnTo>
                    <a:pt x="8572" y="2858"/>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 name="Google Shape;386;p42"/>
            <p:cNvSpPr/>
            <p:nvPr/>
          </p:nvSpPr>
          <p:spPr>
            <a:xfrm>
              <a:off x="5268277" y="1548765"/>
              <a:ext cx="9525" cy="9525"/>
            </a:xfrm>
            <a:custGeom>
              <a:avLst/>
              <a:gdLst/>
              <a:ahLst/>
              <a:cxnLst/>
              <a:rect l="l" t="t" r="r" b="b"/>
              <a:pathLst>
                <a:path w="9525" h="9525" extrusionOk="0">
                  <a:moveTo>
                    <a:pt x="0" y="0"/>
                  </a:move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 name="Google Shape;387;p42"/>
            <p:cNvSpPr/>
            <p:nvPr/>
          </p:nvSpPr>
          <p:spPr>
            <a:xfrm>
              <a:off x="5595760" y="4130040"/>
              <a:ext cx="854004" cy="265747"/>
            </a:xfrm>
            <a:custGeom>
              <a:avLst/>
              <a:gdLst/>
              <a:ahLst/>
              <a:cxnLst/>
              <a:rect l="l" t="t" r="r" b="b"/>
              <a:pathLst>
                <a:path w="854004" h="265747" extrusionOk="0">
                  <a:moveTo>
                    <a:pt x="104000" y="0"/>
                  </a:moveTo>
                  <a:lnTo>
                    <a:pt x="792657" y="2857"/>
                  </a:lnTo>
                  <a:cubicBezTo>
                    <a:pt x="792657" y="2857"/>
                    <a:pt x="950772" y="132397"/>
                    <a:pt x="759320" y="260985"/>
                  </a:cubicBezTo>
                  <a:lnTo>
                    <a:pt x="102095" y="265747"/>
                  </a:lnTo>
                  <a:cubicBezTo>
                    <a:pt x="103047" y="265747"/>
                    <a:pt x="-129363" y="144780"/>
                    <a:pt x="10400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 name="Google Shape;388;p42"/>
            <p:cNvSpPr/>
            <p:nvPr/>
          </p:nvSpPr>
          <p:spPr>
            <a:xfrm>
              <a:off x="5745126" y="4482465"/>
              <a:ext cx="556468" cy="172402"/>
            </a:xfrm>
            <a:custGeom>
              <a:avLst/>
              <a:gdLst/>
              <a:ahLst/>
              <a:cxnLst/>
              <a:rect l="l" t="t" r="r" b="b"/>
              <a:pathLst>
                <a:path w="556468" h="172402" extrusionOk="0">
                  <a:moveTo>
                    <a:pt x="67981" y="0"/>
                  </a:moveTo>
                  <a:lnTo>
                    <a:pt x="516609" y="1905"/>
                  </a:lnTo>
                  <a:cubicBezTo>
                    <a:pt x="516609" y="1905"/>
                    <a:pt x="619479" y="86678"/>
                    <a:pt x="494701" y="169545"/>
                  </a:cubicBezTo>
                  <a:lnTo>
                    <a:pt x="67029" y="172403"/>
                  </a:lnTo>
                  <a:cubicBezTo>
                    <a:pt x="67029" y="172403"/>
                    <a:pt x="-84419" y="94297"/>
                    <a:pt x="6798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89" name="Google Shape;389;p42"/>
          <p:cNvSpPr/>
          <p:nvPr/>
        </p:nvSpPr>
        <p:spPr>
          <a:xfrm>
            <a:off x="0" y="0"/>
            <a:ext cx="12192000" cy="914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0" name="Google Shape;390;p42"/>
          <p:cNvSpPr txBox="1">
            <a:spLocks noGrp="1"/>
          </p:cNvSpPr>
          <p:nvPr>
            <p:ph type="title"/>
          </p:nvPr>
        </p:nvSpPr>
        <p:spPr>
          <a:xfrm>
            <a:off x="579600" y="237600"/>
            <a:ext cx="11037600" cy="441964"/>
          </a:xfrm>
          <a:prstGeom prst="rect">
            <a:avLst/>
          </a:prstGeom>
          <a:noFill/>
          <a:ln>
            <a:noFill/>
          </a:ln>
        </p:spPr>
        <p:txBody>
          <a:bodyPr spcFirstLastPara="1" wrap="square" lIns="90000" tIns="46800" rIns="90000" bIns="0" anchor="b" anchorCtr="0">
            <a:normAutofit/>
          </a:bodyPr>
          <a:lstStyle>
            <a:lvl1pPr lvl="0" algn="l">
              <a:spcBef>
                <a:spcPts val="0"/>
              </a:spcBef>
              <a:spcAft>
                <a:spcPts val="0"/>
              </a:spcAft>
              <a:buClr>
                <a:schemeClr val="lt1"/>
              </a:buClr>
              <a:buSzPts val="4000"/>
              <a:buFont typeface="Arial"/>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2"/>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42"/>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42"/>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EFEFE"/>
                </a:solidFill>
                <a:latin typeface="Arial"/>
                <a:ea typeface="Arial"/>
                <a:cs typeface="Arial"/>
                <a:sym typeface="Arial"/>
              </a:defRPr>
            </a:lvl1pPr>
            <a:lvl2pPr marL="0" lvl="1" indent="0" algn="l">
              <a:spcBef>
                <a:spcPts val="0"/>
              </a:spcBef>
              <a:buNone/>
              <a:defRPr sz="1200">
                <a:solidFill>
                  <a:srgbClr val="FEFEFE"/>
                </a:solidFill>
                <a:latin typeface="Arial"/>
                <a:ea typeface="Arial"/>
                <a:cs typeface="Arial"/>
                <a:sym typeface="Arial"/>
              </a:defRPr>
            </a:lvl2pPr>
            <a:lvl3pPr marL="0" lvl="2" indent="0" algn="l">
              <a:spcBef>
                <a:spcPts val="0"/>
              </a:spcBef>
              <a:buNone/>
              <a:defRPr sz="1200">
                <a:solidFill>
                  <a:srgbClr val="FEFEFE"/>
                </a:solidFill>
                <a:latin typeface="Arial"/>
                <a:ea typeface="Arial"/>
                <a:cs typeface="Arial"/>
                <a:sym typeface="Arial"/>
              </a:defRPr>
            </a:lvl3pPr>
            <a:lvl4pPr marL="0" lvl="3" indent="0" algn="l">
              <a:spcBef>
                <a:spcPts val="0"/>
              </a:spcBef>
              <a:buNone/>
              <a:defRPr sz="1200">
                <a:solidFill>
                  <a:srgbClr val="FEFEFE"/>
                </a:solidFill>
                <a:latin typeface="Arial"/>
                <a:ea typeface="Arial"/>
                <a:cs typeface="Arial"/>
                <a:sym typeface="Arial"/>
              </a:defRPr>
            </a:lvl4pPr>
            <a:lvl5pPr marL="0" lvl="4" indent="0" algn="l">
              <a:spcBef>
                <a:spcPts val="0"/>
              </a:spcBef>
              <a:buNone/>
              <a:defRPr sz="1200">
                <a:solidFill>
                  <a:srgbClr val="FEFEFE"/>
                </a:solidFill>
                <a:latin typeface="Arial"/>
                <a:ea typeface="Arial"/>
                <a:cs typeface="Arial"/>
                <a:sym typeface="Arial"/>
              </a:defRPr>
            </a:lvl5pPr>
            <a:lvl6pPr marL="0" lvl="5" indent="0" algn="l">
              <a:spcBef>
                <a:spcPts val="0"/>
              </a:spcBef>
              <a:buNone/>
              <a:defRPr sz="1200">
                <a:solidFill>
                  <a:srgbClr val="FEFEFE"/>
                </a:solidFill>
                <a:latin typeface="Arial"/>
                <a:ea typeface="Arial"/>
                <a:cs typeface="Arial"/>
                <a:sym typeface="Arial"/>
              </a:defRPr>
            </a:lvl6pPr>
            <a:lvl7pPr marL="0" lvl="6" indent="0" algn="l">
              <a:spcBef>
                <a:spcPts val="0"/>
              </a:spcBef>
              <a:buNone/>
              <a:defRPr sz="1200">
                <a:solidFill>
                  <a:srgbClr val="FEFEFE"/>
                </a:solidFill>
                <a:latin typeface="Arial"/>
                <a:ea typeface="Arial"/>
                <a:cs typeface="Arial"/>
                <a:sym typeface="Arial"/>
              </a:defRPr>
            </a:lvl7pPr>
            <a:lvl8pPr marL="0" lvl="7" indent="0" algn="l">
              <a:spcBef>
                <a:spcPts val="0"/>
              </a:spcBef>
              <a:buNone/>
              <a:defRPr sz="1200">
                <a:solidFill>
                  <a:srgbClr val="FEFEFE"/>
                </a:solidFill>
                <a:latin typeface="Arial"/>
                <a:ea typeface="Arial"/>
                <a:cs typeface="Arial"/>
                <a:sym typeface="Arial"/>
              </a:defRPr>
            </a:lvl8pPr>
            <a:lvl9pPr marL="0" lvl="8" indent="0" algn="l">
              <a:spcBef>
                <a:spcPts val="0"/>
              </a:spcBef>
              <a:buNone/>
              <a:defRPr sz="1200">
                <a:solidFill>
                  <a:srgbClr val="FEFEFE"/>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a:p>
        </p:txBody>
      </p:sp>
      <p:sp>
        <p:nvSpPr>
          <p:cNvPr id="394" name="Google Shape;394;p42"/>
          <p:cNvSpPr txBox="1">
            <a:spLocks noGrp="1"/>
          </p:cNvSpPr>
          <p:nvPr>
            <p:ph type="body" idx="1"/>
          </p:nvPr>
        </p:nvSpPr>
        <p:spPr>
          <a:xfrm>
            <a:off x="579600" y="1663200"/>
            <a:ext cx="5342400" cy="2894400"/>
          </a:xfrm>
          <a:prstGeom prst="rect">
            <a:avLst/>
          </a:prstGeom>
          <a:noFill/>
          <a:ln>
            <a:noFill/>
          </a:ln>
        </p:spPr>
        <p:txBody>
          <a:bodyPr spcFirstLastPara="1" wrap="square" lIns="90000" tIns="46800" rIns="90000" bIns="46800" anchor="t" anchorCtr="0">
            <a:normAutofit/>
          </a:bodyPr>
          <a:lstStyle>
            <a:lvl1pPr marL="457200" lvl="0" indent="-344424" algn="l">
              <a:spcBef>
                <a:spcPts val="480"/>
              </a:spcBef>
              <a:spcAft>
                <a:spcPts val="0"/>
              </a:spcAft>
              <a:buSzPts val="1824"/>
              <a:buChar char="🞇"/>
              <a:defRPr>
                <a:latin typeface="Arial"/>
                <a:ea typeface="Arial"/>
                <a:cs typeface="Arial"/>
                <a:sym typeface="Arial"/>
              </a:defRPr>
            </a:lvl1pPr>
            <a:lvl2pPr marL="914400" lvl="1" indent="-334772" algn="l">
              <a:spcBef>
                <a:spcPts val="440"/>
              </a:spcBef>
              <a:spcAft>
                <a:spcPts val="0"/>
              </a:spcAft>
              <a:buSzPts val="1672"/>
              <a:buChar char="🞇"/>
              <a:defRPr>
                <a:latin typeface="Arial"/>
                <a:ea typeface="Arial"/>
                <a:cs typeface="Arial"/>
                <a:sym typeface="Arial"/>
              </a:defRPr>
            </a:lvl2pPr>
            <a:lvl3pPr marL="1371600" lvl="2" indent="-325119" algn="l">
              <a:spcBef>
                <a:spcPts val="400"/>
              </a:spcBef>
              <a:spcAft>
                <a:spcPts val="0"/>
              </a:spcAft>
              <a:buSzPts val="1520"/>
              <a:buChar char="🞇"/>
              <a:defRPr>
                <a:latin typeface="Arial"/>
                <a:ea typeface="Arial"/>
                <a:cs typeface="Arial"/>
                <a:sym typeface="Arial"/>
              </a:defRPr>
            </a:lvl3pPr>
            <a:lvl4pPr marL="1828800" lvl="3" indent="-315467" algn="l">
              <a:spcBef>
                <a:spcPts val="360"/>
              </a:spcBef>
              <a:spcAft>
                <a:spcPts val="0"/>
              </a:spcAft>
              <a:buSzPts val="1368"/>
              <a:buChar char="🞇"/>
              <a:defRPr>
                <a:latin typeface="Arial"/>
                <a:ea typeface="Arial"/>
                <a:cs typeface="Arial"/>
                <a:sym typeface="Arial"/>
              </a:defRPr>
            </a:lvl4pPr>
            <a:lvl5pPr marL="2286000" lvl="4" indent="-305816" algn="l">
              <a:spcBef>
                <a:spcPts val="320"/>
              </a:spcBef>
              <a:spcAft>
                <a:spcPts val="0"/>
              </a:spcAft>
              <a:buSzPts val="1216"/>
              <a:buChar char="🞇"/>
              <a:defRPr>
                <a:latin typeface="Arial"/>
                <a:ea typeface="Arial"/>
                <a:cs typeface="Arial"/>
                <a:sym typeface="Arial"/>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395" name="Google Shape;395;p42"/>
          <p:cNvSpPr txBox="1">
            <a:spLocks noGrp="1"/>
          </p:cNvSpPr>
          <p:nvPr>
            <p:ph type="body" idx="2"/>
          </p:nvPr>
        </p:nvSpPr>
        <p:spPr>
          <a:xfrm>
            <a:off x="6242400" y="1663200"/>
            <a:ext cx="5367600" cy="2894400"/>
          </a:xfrm>
          <a:prstGeom prst="rect">
            <a:avLst/>
          </a:prstGeom>
          <a:noFill/>
          <a:ln>
            <a:noFill/>
          </a:ln>
        </p:spPr>
        <p:txBody>
          <a:bodyPr spcFirstLastPara="1" wrap="square" lIns="90000" tIns="46800" rIns="90000" bIns="46800" anchor="t" anchorCtr="0">
            <a:normAutofit/>
          </a:bodyPr>
          <a:lstStyle>
            <a:lvl1pPr marL="457200" lvl="0" indent="-344424" algn="l">
              <a:spcBef>
                <a:spcPts val="480"/>
              </a:spcBef>
              <a:spcAft>
                <a:spcPts val="0"/>
              </a:spcAft>
              <a:buSzPts val="1824"/>
              <a:buChar char="🞇"/>
              <a:defRPr>
                <a:latin typeface="Arial"/>
                <a:ea typeface="Arial"/>
                <a:cs typeface="Arial"/>
                <a:sym typeface="Arial"/>
              </a:defRPr>
            </a:lvl1pPr>
            <a:lvl2pPr marL="914400" lvl="1" indent="-334772" algn="l">
              <a:spcBef>
                <a:spcPts val="440"/>
              </a:spcBef>
              <a:spcAft>
                <a:spcPts val="0"/>
              </a:spcAft>
              <a:buSzPts val="1672"/>
              <a:buChar char="🞇"/>
              <a:defRPr>
                <a:latin typeface="Arial"/>
                <a:ea typeface="Arial"/>
                <a:cs typeface="Arial"/>
                <a:sym typeface="Arial"/>
              </a:defRPr>
            </a:lvl2pPr>
            <a:lvl3pPr marL="1371600" lvl="2" indent="-325119" algn="l">
              <a:spcBef>
                <a:spcPts val="400"/>
              </a:spcBef>
              <a:spcAft>
                <a:spcPts val="0"/>
              </a:spcAft>
              <a:buSzPts val="1520"/>
              <a:buChar char="🞇"/>
              <a:defRPr>
                <a:latin typeface="Arial"/>
                <a:ea typeface="Arial"/>
                <a:cs typeface="Arial"/>
                <a:sym typeface="Arial"/>
              </a:defRPr>
            </a:lvl3pPr>
            <a:lvl4pPr marL="1828800" lvl="3" indent="-315467" algn="l">
              <a:spcBef>
                <a:spcPts val="360"/>
              </a:spcBef>
              <a:spcAft>
                <a:spcPts val="0"/>
              </a:spcAft>
              <a:buSzPts val="1368"/>
              <a:buChar char="🞇"/>
              <a:defRPr>
                <a:latin typeface="Arial"/>
                <a:ea typeface="Arial"/>
                <a:cs typeface="Arial"/>
                <a:sym typeface="Arial"/>
              </a:defRPr>
            </a:lvl4pPr>
            <a:lvl5pPr marL="2286000" lvl="4" indent="-305816" algn="l">
              <a:spcBef>
                <a:spcPts val="320"/>
              </a:spcBef>
              <a:spcAft>
                <a:spcPts val="0"/>
              </a:spcAft>
              <a:buSzPts val="1216"/>
              <a:buChar char="🞇"/>
              <a:defRPr>
                <a:latin typeface="Arial"/>
                <a:ea typeface="Arial"/>
                <a:cs typeface="Arial"/>
                <a:sym typeface="Arial"/>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396" name="Google Shape;396;p42"/>
          <p:cNvSpPr txBox="1">
            <a:spLocks noGrp="1"/>
          </p:cNvSpPr>
          <p:nvPr>
            <p:ph type="body" idx="3"/>
          </p:nvPr>
        </p:nvSpPr>
        <p:spPr>
          <a:xfrm>
            <a:off x="572400" y="4816800"/>
            <a:ext cx="5342400" cy="781200"/>
          </a:xfrm>
          <a:prstGeom prst="rect">
            <a:avLst/>
          </a:prstGeom>
          <a:noFill/>
          <a:ln>
            <a:noFill/>
          </a:ln>
        </p:spPr>
        <p:txBody>
          <a:bodyPr spcFirstLastPara="1" wrap="square" lIns="90000" tIns="46800" rIns="90000" bIns="46800" anchor="t" anchorCtr="0">
            <a:normAutofit/>
          </a:bodyPr>
          <a:lstStyle>
            <a:lvl1pPr marL="457200" lvl="0" indent="-344424" algn="l">
              <a:spcBef>
                <a:spcPts val="480"/>
              </a:spcBef>
              <a:spcAft>
                <a:spcPts val="0"/>
              </a:spcAft>
              <a:buSzPts val="1824"/>
              <a:buChar char="🞇"/>
              <a:defRPr>
                <a:latin typeface="Arial"/>
                <a:ea typeface="Arial"/>
                <a:cs typeface="Arial"/>
                <a:sym typeface="Arial"/>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397" name="Google Shape;397;p42"/>
          <p:cNvSpPr txBox="1">
            <a:spLocks noGrp="1"/>
          </p:cNvSpPr>
          <p:nvPr>
            <p:ph type="body" idx="4"/>
          </p:nvPr>
        </p:nvSpPr>
        <p:spPr>
          <a:xfrm>
            <a:off x="6253200" y="4813200"/>
            <a:ext cx="5367600" cy="781200"/>
          </a:xfrm>
          <a:prstGeom prst="rect">
            <a:avLst/>
          </a:prstGeom>
          <a:noFill/>
          <a:ln>
            <a:noFill/>
          </a:ln>
        </p:spPr>
        <p:txBody>
          <a:bodyPr spcFirstLastPara="1" wrap="square" lIns="90000" tIns="46800" rIns="90000" bIns="46800" anchor="t" anchorCtr="0">
            <a:normAutofit/>
          </a:bodyPr>
          <a:lstStyle>
            <a:lvl1pPr marL="457200" lvl="0" indent="-344424" algn="l">
              <a:spcBef>
                <a:spcPts val="480"/>
              </a:spcBef>
              <a:spcAft>
                <a:spcPts val="0"/>
              </a:spcAft>
              <a:buSzPts val="1824"/>
              <a:buChar char="🞇"/>
              <a:defRPr>
                <a:latin typeface="Arial"/>
                <a:ea typeface="Arial"/>
                <a:cs typeface="Arial"/>
                <a:sym typeface="Arial"/>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腰带">
  <p:cSld name="腰带">
    <p:bg>
      <p:bgPr>
        <a:solidFill>
          <a:schemeClr val="lt2"/>
        </a:solidFill>
        <a:effectLst/>
      </p:bgPr>
    </p:bg>
    <p:spTree>
      <p:nvGrpSpPr>
        <p:cNvPr id="1" name="Shape 398"/>
        <p:cNvGrpSpPr/>
        <p:nvPr/>
      </p:nvGrpSpPr>
      <p:grpSpPr>
        <a:xfrm>
          <a:off x="0" y="0"/>
          <a:ext cx="0" cy="0"/>
          <a:chOff x="0" y="0"/>
          <a:chExt cx="0" cy="0"/>
        </a:xfrm>
      </p:grpSpPr>
      <p:grpSp>
        <p:nvGrpSpPr>
          <p:cNvPr id="399" name="Google Shape;399;p43"/>
          <p:cNvGrpSpPr/>
          <p:nvPr/>
        </p:nvGrpSpPr>
        <p:grpSpPr>
          <a:xfrm flipH="1">
            <a:off x="113665" y="6020435"/>
            <a:ext cx="807085" cy="775335"/>
            <a:chOff x="4533932" y="1928812"/>
            <a:chExt cx="3127024" cy="3002179"/>
          </a:xfrm>
        </p:grpSpPr>
        <p:sp>
          <p:nvSpPr>
            <p:cNvPr id="400" name="Google Shape;400;p43"/>
            <p:cNvSpPr/>
            <p:nvPr/>
          </p:nvSpPr>
          <p:spPr>
            <a:xfrm>
              <a:off x="4533932" y="3306992"/>
              <a:ext cx="2157485" cy="1623999"/>
            </a:xfrm>
            <a:custGeom>
              <a:avLst/>
              <a:gdLst/>
              <a:ahLst/>
              <a:cxnLst/>
              <a:rect l="l" t="t" r="r" b="b"/>
              <a:pathLst>
                <a:path w="2157485" h="1623999" extrusionOk="0">
                  <a:moveTo>
                    <a:pt x="602900" y="242975"/>
                  </a:moveTo>
                  <a:cubicBezTo>
                    <a:pt x="602900" y="242975"/>
                    <a:pt x="282860" y="700175"/>
                    <a:pt x="55212" y="1244052"/>
                  </a:cubicBezTo>
                  <a:cubicBezTo>
                    <a:pt x="55212" y="1244052"/>
                    <a:pt x="-225775" y="1798407"/>
                    <a:pt x="480027" y="1567902"/>
                  </a:cubicBezTo>
                  <a:cubicBezTo>
                    <a:pt x="480027" y="1567902"/>
                    <a:pt x="1646840" y="1387880"/>
                    <a:pt x="1971642" y="1092605"/>
                  </a:cubicBezTo>
                  <a:cubicBezTo>
                    <a:pt x="1971642" y="1092605"/>
                    <a:pt x="2389790" y="819237"/>
                    <a:pt x="1971642" y="609687"/>
                  </a:cubicBezTo>
                  <a:lnTo>
                    <a:pt x="1027715" y="33425"/>
                  </a:lnTo>
                  <a:cubicBezTo>
                    <a:pt x="1027715" y="34377"/>
                    <a:pt x="797210" y="-124690"/>
                    <a:pt x="602900" y="2429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 name="Google Shape;401;p43"/>
            <p:cNvSpPr/>
            <p:nvPr/>
          </p:nvSpPr>
          <p:spPr>
            <a:xfrm>
              <a:off x="5919787" y="1928812"/>
              <a:ext cx="1741169" cy="1740217"/>
            </a:xfrm>
            <a:custGeom>
              <a:avLst/>
              <a:gdLst/>
              <a:ahLst/>
              <a:cxnLst/>
              <a:rect l="l" t="t" r="r" b="b"/>
              <a:pathLst>
                <a:path w="1741169" h="1740217" extrusionOk="0">
                  <a:moveTo>
                    <a:pt x="0" y="1639253"/>
                  </a:moveTo>
                  <a:lnTo>
                    <a:pt x="31433" y="1199198"/>
                  </a:lnTo>
                  <a:lnTo>
                    <a:pt x="359092" y="1223010"/>
                  </a:lnTo>
                  <a:lnTo>
                    <a:pt x="1571625" y="0"/>
                  </a:lnTo>
                  <a:lnTo>
                    <a:pt x="1741170" y="168593"/>
                  </a:lnTo>
                  <a:lnTo>
                    <a:pt x="490538" y="1404938"/>
                  </a:lnTo>
                  <a:lnTo>
                    <a:pt x="201930" y="1400175"/>
                  </a:lnTo>
                  <a:lnTo>
                    <a:pt x="173355" y="17402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402" name="Google Shape;402;p43"/>
          <p:cNvGrpSpPr/>
          <p:nvPr/>
        </p:nvGrpSpPr>
        <p:grpSpPr>
          <a:xfrm>
            <a:off x="11372243" y="102235"/>
            <a:ext cx="577822" cy="774065"/>
            <a:chOff x="4515002" y="1314450"/>
            <a:chExt cx="3159048" cy="4229099"/>
          </a:xfrm>
        </p:grpSpPr>
        <p:sp>
          <p:nvSpPr>
            <p:cNvPr id="403" name="Google Shape;403;p43"/>
            <p:cNvSpPr/>
            <p:nvPr/>
          </p:nvSpPr>
          <p:spPr>
            <a:xfrm>
              <a:off x="5432107" y="1446230"/>
              <a:ext cx="2241943" cy="1108436"/>
            </a:xfrm>
            <a:custGeom>
              <a:avLst/>
              <a:gdLst/>
              <a:ahLst/>
              <a:cxnLst/>
              <a:rect l="l" t="t" r="r" b="b"/>
              <a:pathLst>
                <a:path w="2241943" h="1108436" extrusionOk="0">
                  <a:moveTo>
                    <a:pt x="2174558" y="379712"/>
                  </a:moveTo>
                  <a:cubicBezTo>
                    <a:pt x="2065020" y="299702"/>
                    <a:pt x="1286827" y="418765"/>
                    <a:pt x="1286827" y="418765"/>
                  </a:cubicBezTo>
                  <a:lnTo>
                    <a:pt x="1277302" y="273985"/>
                  </a:lnTo>
                  <a:cubicBezTo>
                    <a:pt x="1288733" y="-37483"/>
                    <a:pt x="1080135" y="1570"/>
                    <a:pt x="1080135" y="1570"/>
                  </a:cubicBezTo>
                  <a:cubicBezTo>
                    <a:pt x="1080135" y="1570"/>
                    <a:pt x="481965" y="21572"/>
                    <a:pt x="251460" y="9190"/>
                  </a:cubicBezTo>
                  <a:cubicBezTo>
                    <a:pt x="20955" y="-2240"/>
                    <a:pt x="30480" y="142540"/>
                    <a:pt x="30480" y="142540"/>
                  </a:cubicBezTo>
                  <a:lnTo>
                    <a:pt x="4763" y="436862"/>
                  </a:lnTo>
                  <a:cubicBezTo>
                    <a:pt x="4763" y="436862"/>
                    <a:pt x="3810" y="436862"/>
                    <a:pt x="3810" y="436862"/>
                  </a:cubicBezTo>
                  <a:cubicBezTo>
                    <a:pt x="3810" y="479725"/>
                    <a:pt x="1905" y="521635"/>
                    <a:pt x="0" y="564497"/>
                  </a:cubicBezTo>
                  <a:cubicBezTo>
                    <a:pt x="2857" y="593072"/>
                    <a:pt x="3810" y="622600"/>
                    <a:pt x="2857" y="651175"/>
                  </a:cubicBezTo>
                  <a:cubicBezTo>
                    <a:pt x="2857" y="667367"/>
                    <a:pt x="3810" y="684512"/>
                    <a:pt x="2857" y="700705"/>
                  </a:cubicBezTo>
                  <a:lnTo>
                    <a:pt x="6667" y="725470"/>
                  </a:lnTo>
                  <a:cubicBezTo>
                    <a:pt x="-11430" y="1108375"/>
                    <a:pt x="177165" y="1108375"/>
                    <a:pt x="164782" y="1102660"/>
                  </a:cubicBezTo>
                  <a:cubicBezTo>
                    <a:pt x="152400" y="1096945"/>
                    <a:pt x="1056323" y="1108375"/>
                    <a:pt x="1056323" y="1108375"/>
                  </a:cubicBezTo>
                  <a:cubicBezTo>
                    <a:pt x="1302068" y="1112185"/>
                    <a:pt x="1276350" y="937877"/>
                    <a:pt x="1276350" y="937877"/>
                  </a:cubicBezTo>
                  <a:lnTo>
                    <a:pt x="1283018" y="644507"/>
                  </a:lnTo>
                  <a:lnTo>
                    <a:pt x="2093595" y="692132"/>
                  </a:lnTo>
                  <a:cubicBezTo>
                    <a:pt x="2334578" y="675940"/>
                    <a:pt x="2220278" y="405430"/>
                    <a:pt x="2174558" y="3797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 name="Google Shape;404;p43"/>
            <p:cNvSpPr/>
            <p:nvPr/>
          </p:nvSpPr>
          <p:spPr>
            <a:xfrm>
              <a:off x="5826442" y="2541270"/>
              <a:ext cx="460057" cy="3002279"/>
            </a:xfrm>
            <a:custGeom>
              <a:avLst/>
              <a:gdLst/>
              <a:ahLst/>
              <a:cxnLst/>
              <a:rect l="l" t="t" r="r" b="b"/>
              <a:pathLst>
                <a:path w="460057" h="3002279" extrusionOk="0">
                  <a:moveTo>
                    <a:pt x="0" y="952"/>
                  </a:moveTo>
                  <a:cubicBezTo>
                    <a:pt x="0" y="-3810"/>
                    <a:pt x="181928" y="3002280"/>
                    <a:pt x="181928" y="3002280"/>
                  </a:cubicBezTo>
                  <a:lnTo>
                    <a:pt x="460058" y="0"/>
                  </a:lnTo>
                  <a:cubicBezTo>
                    <a:pt x="460058" y="0"/>
                    <a:pt x="0" y="4763"/>
                    <a:pt x="0" y="9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 name="Google Shape;405;p43"/>
            <p:cNvSpPr/>
            <p:nvPr/>
          </p:nvSpPr>
          <p:spPr>
            <a:xfrm>
              <a:off x="4515002" y="1793022"/>
              <a:ext cx="936049" cy="342482"/>
            </a:xfrm>
            <a:custGeom>
              <a:avLst/>
              <a:gdLst/>
              <a:ahLst/>
              <a:cxnLst/>
              <a:rect l="l" t="t" r="r" b="b"/>
              <a:pathLst>
                <a:path w="936049" h="342482" extrusionOk="0">
                  <a:moveTo>
                    <a:pt x="932345" y="68163"/>
                  </a:moveTo>
                  <a:cubicBezTo>
                    <a:pt x="932345" y="68163"/>
                    <a:pt x="911390" y="64353"/>
                    <a:pt x="907580" y="64353"/>
                  </a:cubicBezTo>
                  <a:cubicBezTo>
                    <a:pt x="892340" y="62448"/>
                    <a:pt x="877100" y="60543"/>
                    <a:pt x="861860" y="58638"/>
                  </a:cubicBezTo>
                  <a:cubicBezTo>
                    <a:pt x="819950" y="53875"/>
                    <a:pt x="778040" y="49113"/>
                    <a:pt x="736130" y="43398"/>
                  </a:cubicBezTo>
                  <a:cubicBezTo>
                    <a:pt x="692315" y="38635"/>
                    <a:pt x="648500" y="32920"/>
                    <a:pt x="604685" y="28158"/>
                  </a:cubicBezTo>
                  <a:cubicBezTo>
                    <a:pt x="575158" y="24348"/>
                    <a:pt x="545630" y="21490"/>
                    <a:pt x="515150" y="17680"/>
                  </a:cubicBezTo>
                  <a:cubicBezTo>
                    <a:pt x="510388" y="16728"/>
                    <a:pt x="505625" y="16728"/>
                    <a:pt x="500863" y="15775"/>
                  </a:cubicBezTo>
                  <a:lnTo>
                    <a:pt x="245593" y="3393"/>
                  </a:lnTo>
                  <a:cubicBezTo>
                    <a:pt x="181775" y="-3275"/>
                    <a:pt x="123673" y="-1370"/>
                    <a:pt x="85573" y="20538"/>
                  </a:cubicBezTo>
                  <a:cubicBezTo>
                    <a:pt x="85573" y="20538"/>
                    <a:pt x="34138" y="38635"/>
                    <a:pt x="7468" y="135790"/>
                  </a:cubicBezTo>
                  <a:cubicBezTo>
                    <a:pt x="-19202" y="232945"/>
                    <a:pt x="34138" y="301525"/>
                    <a:pt x="34138" y="301525"/>
                  </a:cubicBezTo>
                  <a:cubicBezTo>
                    <a:pt x="34138" y="301525"/>
                    <a:pt x="55093" y="331053"/>
                    <a:pt x="160820" y="342483"/>
                  </a:cubicBezTo>
                  <a:cubicBezTo>
                    <a:pt x="170345" y="341530"/>
                    <a:pt x="179870" y="341530"/>
                    <a:pt x="189395" y="340578"/>
                  </a:cubicBezTo>
                  <a:cubicBezTo>
                    <a:pt x="214160" y="338673"/>
                    <a:pt x="239878" y="337720"/>
                    <a:pt x="264643" y="335815"/>
                  </a:cubicBezTo>
                  <a:cubicBezTo>
                    <a:pt x="300838" y="333910"/>
                    <a:pt x="337033" y="331053"/>
                    <a:pt x="373228" y="329148"/>
                  </a:cubicBezTo>
                  <a:cubicBezTo>
                    <a:pt x="416090" y="326290"/>
                    <a:pt x="458000" y="324385"/>
                    <a:pt x="500863" y="321528"/>
                  </a:cubicBezTo>
                  <a:cubicBezTo>
                    <a:pt x="544678" y="318670"/>
                    <a:pt x="589445" y="315813"/>
                    <a:pt x="633260" y="313908"/>
                  </a:cubicBezTo>
                  <a:cubicBezTo>
                    <a:pt x="674218" y="311050"/>
                    <a:pt x="715175" y="309145"/>
                    <a:pt x="757085" y="306288"/>
                  </a:cubicBezTo>
                  <a:cubicBezTo>
                    <a:pt x="790423" y="304383"/>
                    <a:pt x="823760" y="302478"/>
                    <a:pt x="857098" y="300573"/>
                  </a:cubicBezTo>
                  <a:cubicBezTo>
                    <a:pt x="878053" y="299620"/>
                    <a:pt x="899008" y="297715"/>
                    <a:pt x="919963" y="296763"/>
                  </a:cubicBezTo>
                  <a:cubicBezTo>
                    <a:pt x="923773" y="296763"/>
                    <a:pt x="933298" y="297715"/>
                    <a:pt x="935203" y="294858"/>
                  </a:cubicBezTo>
                  <a:cubicBezTo>
                    <a:pt x="937108" y="292953"/>
                    <a:pt x="935203" y="282475"/>
                    <a:pt x="935203" y="279618"/>
                  </a:cubicBezTo>
                  <a:cubicBezTo>
                    <a:pt x="935203" y="273903"/>
                    <a:pt x="935203" y="268188"/>
                    <a:pt x="935203" y="262473"/>
                  </a:cubicBezTo>
                  <a:cubicBezTo>
                    <a:pt x="935203" y="251995"/>
                    <a:pt x="934250" y="240565"/>
                    <a:pt x="934250" y="230088"/>
                  </a:cubicBezTo>
                  <a:cubicBezTo>
                    <a:pt x="934250" y="208180"/>
                    <a:pt x="933298" y="187225"/>
                    <a:pt x="933298" y="165318"/>
                  </a:cubicBezTo>
                  <a:cubicBezTo>
                    <a:pt x="933298" y="134838"/>
                    <a:pt x="932345" y="68163"/>
                    <a:pt x="932345" y="681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 name="Google Shape;406;p43"/>
            <p:cNvSpPr/>
            <p:nvPr/>
          </p:nvSpPr>
          <p:spPr>
            <a:xfrm>
              <a:off x="5265420" y="1314450"/>
              <a:ext cx="8572" cy="2857"/>
            </a:xfrm>
            <a:custGeom>
              <a:avLst/>
              <a:gdLst/>
              <a:ahLst/>
              <a:cxnLst/>
              <a:rect l="l" t="t" r="r" b="b"/>
              <a:pathLst>
                <a:path w="8572" h="2857" extrusionOk="0">
                  <a:moveTo>
                    <a:pt x="0" y="0"/>
                  </a:moveTo>
                  <a:lnTo>
                    <a:pt x="8572" y="2858"/>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 name="Google Shape;407;p43"/>
            <p:cNvSpPr/>
            <p:nvPr/>
          </p:nvSpPr>
          <p:spPr>
            <a:xfrm>
              <a:off x="5268277" y="1548765"/>
              <a:ext cx="9525" cy="9525"/>
            </a:xfrm>
            <a:custGeom>
              <a:avLst/>
              <a:gdLst/>
              <a:ahLst/>
              <a:cxnLst/>
              <a:rect l="l" t="t" r="r" b="b"/>
              <a:pathLst>
                <a:path w="9525" h="9525" extrusionOk="0">
                  <a:moveTo>
                    <a:pt x="0" y="0"/>
                  </a:move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 name="Google Shape;408;p43"/>
            <p:cNvSpPr/>
            <p:nvPr/>
          </p:nvSpPr>
          <p:spPr>
            <a:xfrm>
              <a:off x="5595760" y="4130040"/>
              <a:ext cx="854004" cy="265747"/>
            </a:xfrm>
            <a:custGeom>
              <a:avLst/>
              <a:gdLst/>
              <a:ahLst/>
              <a:cxnLst/>
              <a:rect l="l" t="t" r="r" b="b"/>
              <a:pathLst>
                <a:path w="854004" h="265747" extrusionOk="0">
                  <a:moveTo>
                    <a:pt x="104000" y="0"/>
                  </a:moveTo>
                  <a:lnTo>
                    <a:pt x="792657" y="2857"/>
                  </a:lnTo>
                  <a:cubicBezTo>
                    <a:pt x="792657" y="2857"/>
                    <a:pt x="950772" y="132397"/>
                    <a:pt x="759320" y="260985"/>
                  </a:cubicBezTo>
                  <a:lnTo>
                    <a:pt x="102095" y="265747"/>
                  </a:lnTo>
                  <a:cubicBezTo>
                    <a:pt x="103047" y="265747"/>
                    <a:pt x="-129363" y="144780"/>
                    <a:pt x="10400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 name="Google Shape;409;p43"/>
            <p:cNvSpPr/>
            <p:nvPr/>
          </p:nvSpPr>
          <p:spPr>
            <a:xfrm>
              <a:off x="5745126" y="4482465"/>
              <a:ext cx="556468" cy="172402"/>
            </a:xfrm>
            <a:custGeom>
              <a:avLst/>
              <a:gdLst/>
              <a:ahLst/>
              <a:cxnLst/>
              <a:rect l="l" t="t" r="r" b="b"/>
              <a:pathLst>
                <a:path w="556468" h="172402" extrusionOk="0">
                  <a:moveTo>
                    <a:pt x="67981" y="0"/>
                  </a:moveTo>
                  <a:lnTo>
                    <a:pt x="516609" y="1905"/>
                  </a:lnTo>
                  <a:cubicBezTo>
                    <a:pt x="516609" y="1905"/>
                    <a:pt x="619479" y="86678"/>
                    <a:pt x="494701" y="169545"/>
                  </a:cubicBezTo>
                  <a:lnTo>
                    <a:pt x="67029" y="172403"/>
                  </a:lnTo>
                  <a:cubicBezTo>
                    <a:pt x="67029" y="172403"/>
                    <a:pt x="-84419" y="94297"/>
                    <a:pt x="6798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10" name="Google Shape;410;p43"/>
          <p:cNvSpPr/>
          <p:nvPr/>
        </p:nvSpPr>
        <p:spPr>
          <a:xfrm>
            <a:off x="0" y="959224"/>
            <a:ext cx="12192000" cy="493955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1" name="Google Shape;411;p43"/>
          <p:cNvSpPr txBox="1">
            <a:spLocks noGrp="1"/>
          </p:cNvSpPr>
          <p:nvPr>
            <p:ph type="title"/>
          </p:nvPr>
        </p:nvSpPr>
        <p:spPr>
          <a:xfrm>
            <a:off x="1522800" y="1339200"/>
            <a:ext cx="9144000" cy="2386800"/>
          </a:xfrm>
          <a:prstGeom prst="rect">
            <a:avLst/>
          </a:prstGeom>
          <a:noFill/>
          <a:ln>
            <a:noFill/>
          </a:ln>
        </p:spPr>
        <p:txBody>
          <a:bodyPr spcFirstLastPara="1" wrap="square" lIns="90000" tIns="46800" rIns="90000" bIns="0" anchor="b" anchorCtr="0">
            <a:normAutofit/>
          </a:bodyPr>
          <a:lstStyle>
            <a:lvl1pPr lvl="0" algn="ctr">
              <a:spcBef>
                <a:spcPts val="0"/>
              </a:spcBef>
              <a:spcAft>
                <a:spcPts val="0"/>
              </a:spcAft>
              <a:buClr>
                <a:schemeClr val="lt1"/>
              </a:buClr>
              <a:buSzPts val="6000"/>
              <a:buFont typeface="Arial"/>
              <a:buNone/>
              <a:defRPr sz="6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2" name="Google Shape;412;p43"/>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3"/>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43"/>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EFEFE"/>
                </a:solidFill>
                <a:latin typeface="Arial"/>
                <a:ea typeface="Arial"/>
                <a:cs typeface="Arial"/>
                <a:sym typeface="Arial"/>
              </a:defRPr>
            </a:lvl1pPr>
            <a:lvl2pPr marL="0" lvl="1" indent="0" algn="l">
              <a:spcBef>
                <a:spcPts val="0"/>
              </a:spcBef>
              <a:buNone/>
              <a:defRPr sz="1200">
                <a:solidFill>
                  <a:srgbClr val="FEFEFE"/>
                </a:solidFill>
                <a:latin typeface="Arial"/>
                <a:ea typeface="Arial"/>
                <a:cs typeface="Arial"/>
                <a:sym typeface="Arial"/>
              </a:defRPr>
            </a:lvl2pPr>
            <a:lvl3pPr marL="0" lvl="2" indent="0" algn="l">
              <a:spcBef>
                <a:spcPts val="0"/>
              </a:spcBef>
              <a:buNone/>
              <a:defRPr sz="1200">
                <a:solidFill>
                  <a:srgbClr val="FEFEFE"/>
                </a:solidFill>
                <a:latin typeface="Arial"/>
                <a:ea typeface="Arial"/>
                <a:cs typeface="Arial"/>
                <a:sym typeface="Arial"/>
              </a:defRPr>
            </a:lvl3pPr>
            <a:lvl4pPr marL="0" lvl="3" indent="0" algn="l">
              <a:spcBef>
                <a:spcPts val="0"/>
              </a:spcBef>
              <a:buNone/>
              <a:defRPr sz="1200">
                <a:solidFill>
                  <a:srgbClr val="FEFEFE"/>
                </a:solidFill>
                <a:latin typeface="Arial"/>
                <a:ea typeface="Arial"/>
                <a:cs typeface="Arial"/>
                <a:sym typeface="Arial"/>
              </a:defRPr>
            </a:lvl4pPr>
            <a:lvl5pPr marL="0" lvl="4" indent="0" algn="l">
              <a:spcBef>
                <a:spcPts val="0"/>
              </a:spcBef>
              <a:buNone/>
              <a:defRPr sz="1200">
                <a:solidFill>
                  <a:srgbClr val="FEFEFE"/>
                </a:solidFill>
                <a:latin typeface="Arial"/>
                <a:ea typeface="Arial"/>
                <a:cs typeface="Arial"/>
                <a:sym typeface="Arial"/>
              </a:defRPr>
            </a:lvl5pPr>
            <a:lvl6pPr marL="0" lvl="5" indent="0" algn="l">
              <a:spcBef>
                <a:spcPts val="0"/>
              </a:spcBef>
              <a:buNone/>
              <a:defRPr sz="1200">
                <a:solidFill>
                  <a:srgbClr val="FEFEFE"/>
                </a:solidFill>
                <a:latin typeface="Arial"/>
                <a:ea typeface="Arial"/>
                <a:cs typeface="Arial"/>
                <a:sym typeface="Arial"/>
              </a:defRPr>
            </a:lvl6pPr>
            <a:lvl7pPr marL="0" lvl="6" indent="0" algn="l">
              <a:spcBef>
                <a:spcPts val="0"/>
              </a:spcBef>
              <a:buNone/>
              <a:defRPr sz="1200">
                <a:solidFill>
                  <a:srgbClr val="FEFEFE"/>
                </a:solidFill>
                <a:latin typeface="Arial"/>
                <a:ea typeface="Arial"/>
                <a:cs typeface="Arial"/>
                <a:sym typeface="Arial"/>
              </a:defRPr>
            </a:lvl7pPr>
            <a:lvl8pPr marL="0" lvl="7" indent="0" algn="l">
              <a:spcBef>
                <a:spcPts val="0"/>
              </a:spcBef>
              <a:buNone/>
              <a:defRPr sz="1200">
                <a:solidFill>
                  <a:srgbClr val="FEFEFE"/>
                </a:solidFill>
                <a:latin typeface="Arial"/>
                <a:ea typeface="Arial"/>
                <a:cs typeface="Arial"/>
                <a:sym typeface="Arial"/>
              </a:defRPr>
            </a:lvl8pPr>
            <a:lvl9pPr marL="0" lvl="8" indent="0" algn="l">
              <a:spcBef>
                <a:spcPts val="0"/>
              </a:spcBef>
              <a:buNone/>
              <a:defRPr sz="1200">
                <a:solidFill>
                  <a:srgbClr val="FEFEFE"/>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a:p>
        </p:txBody>
      </p:sp>
      <p:sp>
        <p:nvSpPr>
          <p:cNvPr id="415" name="Google Shape;415;p43"/>
          <p:cNvSpPr txBox="1">
            <a:spLocks noGrp="1"/>
          </p:cNvSpPr>
          <p:nvPr>
            <p:ph type="body" idx="1"/>
          </p:nvPr>
        </p:nvSpPr>
        <p:spPr>
          <a:xfrm>
            <a:off x="1522413" y="3862800"/>
            <a:ext cx="9144000" cy="1656000"/>
          </a:xfrm>
          <a:prstGeom prst="rect">
            <a:avLst/>
          </a:prstGeom>
          <a:noFill/>
          <a:ln>
            <a:noFill/>
          </a:ln>
        </p:spPr>
        <p:txBody>
          <a:bodyPr spcFirstLastPara="1" wrap="square" lIns="90000" tIns="46800" rIns="90000" bIns="46800" anchor="t" anchorCtr="0">
            <a:normAutofit/>
          </a:bodyPr>
          <a:lstStyle>
            <a:lvl1pPr marL="457200" lvl="0" indent="-344424" algn="ctr">
              <a:spcBef>
                <a:spcPts val="480"/>
              </a:spcBef>
              <a:spcAft>
                <a:spcPts val="0"/>
              </a:spcAft>
              <a:buSzPts val="1824"/>
              <a:buChar char="🞇"/>
              <a:defRPr>
                <a:solidFill>
                  <a:schemeClr val="lt1"/>
                </a:solidFill>
                <a:latin typeface="Arial"/>
                <a:ea typeface="Arial"/>
                <a:cs typeface="Arial"/>
                <a:sym typeface="Arial"/>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body" idx="1"/>
          </p:nvPr>
        </p:nvSpPr>
        <p:spPr>
          <a:xfrm>
            <a:off x="1391323" y="2323652"/>
            <a:ext cx="9036423" cy="3508977"/>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71" name="Google Shape;71;p24"/>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74"/>
        <p:cNvGrpSpPr/>
        <p:nvPr/>
      </p:nvGrpSpPr>
      <p:grpSpPr>
        <a:xfrm>
          <a:off x="0" y="0"/>
          <a:ext cx="0" cy="0"/>
          <a:chOff x="0" y="0"/>
          <a:chExt cx="0" cy="0"/>
        </a:xfrm>
      </p:grpSpPr>
      <p:grpSp>
        <p:nvGrpSpPr>
          <p:cNvPr id="75" name="Google Shape;75;p25"/>
          <p:cNvGrpSpPr/>
          <p:nvPr/>
        </p:nvGrpSpPr>
        <p:grpSpPr>
          <a:xfrm>
            <a:off x="-859945" y="0"/>
            <a:ext cx="13944870" cy="7117071"/>
            <a:chOff x="-644959" y="0"/>
            <a:chExt cx="10458653" cy="7117071"/>
          </a:xfrm>
        </p:grpSpPr>
        <p:grpSp>
          <p:nvGrpSpPr>
            <p:cNvPr id="76" name="Google Shape;76;p25"/>
            <p:cNvGrpSpPr/>
            <p:nvPr/>
          </p:nvGrpSpPr>
          <p:grpSpPr>
            <a:xfrm>
              <a:off x="0" y="0"/>
              <a:ext cx="9144000" cy="6858000"/>
              <a:chOff x="0" y="0"/>
              <a:chExt cx="9144000" cy="6858000"/>
            </a:xfrm>
          </p:grpSpPr>
          <p:grpSp>
            <p:nvGrpSpPr>
              <p:cNvPr id="77" name="Google Shape;77;p25"/>
              <p:cNvGrpSpPr/>
              <p:nvPr/>
            </p:nvGrpSpPr>
            <p:grpSpPr>
              <a:xfrm>
                <a:off x="0" y="0"/>
                <a:ext cx="2514600" cy="6858000"/>
                <a:chOff x="0" y="0"/>
                <a:chExt cx="2514600" cy="6858000"/>
              </a:xfrm>
            </p:grpSpPr>
            <p:sp>
              <p:nvSpPr>
                <p:cNvPr id="78" name="Google Shape;78;p25"/>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9" name="Google Shape;79;p25"/>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0" name="Google Shape;80;p25"/>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81" name="Google Shape;81;p25"/>
              <p:cNvGrpSpPr/>
              <p:nvPr/>
            </p:nvGrpSpPr>
            <p:grpSpPr>
              <a:xfrm>
                <a:off x="422910" y="0"/>
                <a:ext cx="2514600" cy="6858000"/>
                <a:chOff x="0" y="0"/>
                <a:chExt cx="2514600" cy="6858000"/>
              </a:xfrm>
            </p:grpSpPr>
            <p:sp>
              <p:nvSpPr>
                <p:cNvPr id="82" name="Google Shape;82;p25"/>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3" name="Google Shape;83;p25"/>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4" name="Google Shape;84;p25"/>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85" name="Google Shape;85;p25"/>
              <p:cNvGrpSpPr/>
              <p:nvPr/>
            </p:nvGrpSpPr>
            <p:grpSpPr>
              <a:xfrm rot="10800000">
                <a:off x="6629400" y="0"/>
                <a:ext cx="2514600" cy="6858000"/>
                <a:chOff x="0" y="0"/>
                <a:chExt cx="2514600" cy="6858000"/>
              </a:xfrm>
            </p:grpSpPr>
            <p:sp>
              <p:nvSpPr>
                <p:cNvPr id="86" name="Google Shape;86;p25"/>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7" name="Google Shape;87;p25"/>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8" name="Google Shape;88;p25"/>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89" name="Google Shape;89;p25"/>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0" name="Google Shape;90;p25"/>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1" name="Google Shape;91;p25"/>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92" name="Google Shape;92;p25"/>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93" name="Google Shape;93;p25"/>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94" name="Google Shape;94;p25"/>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95" name="Google Shape;95;p25"/>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96" name="Google Shape;96;p25"/>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97" name="Google Shape;97;p25"/>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8" name="Google Shape;98;p25"/>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9" name="Google Shape;99;p25"/>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0" name="Google Shape;100;p25"/>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1" name="Google Shape;101;p25"/>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2" name="Google Shape;102;p25"/>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3" name="Google Shape;103;p25"/>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4" name="Google Shape;104;p25"/>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5" name="Google Shape;105;p25"/>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6" name="Google Shape;106;p25"/>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7" name="Google Shape;107;p25"/>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8" name="Google Shape;108;p25"/>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9" name="Google Shape;109;p25"/>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0" name="Google Shape;110;p25"/>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1" name="Google Shape;111;p25"/>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2" name="Google Shape;112;p25"/>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3" name="Google Shape;113;p25"/>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14" name="Google Shape;114;p25"/>
          <p:cNvSpPr/>
          <p:nvPr/>
        </p:nvSpPr>
        <p:spPr>
          <a:xfrm>
            <a:off x="6081656" y="-21511"/>
            <a:ext cx="4905488" cy="6271840"/>
          </a:xfrm>
          <a:prstGeom prst="rect">
            <a:avLst/>
          </a:prstGeom>
          <a:solidFill>
            <a:srgbClr val="F5F5F5"/>
          </a:solidFill>
          <a:ln w="15875" cap="flat" cmpd="sng">
            <a:solidFill>
              <a:srgbClr val="74A5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5" name="Google Shape;115;p25"/>
          <p:cNvSpPr/>
          <p:nvPr/>
        </p:nvSpPr>
        <p:spPr>
          <a:xfrm>
            <a:off x="6198795" y="-21511"/>
            <a:ext cx="4673600" cy="23128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6" name="Google Shape;116;p25"/>
          <p:cNvSpPr txBox="1">
            <a:spLocks noGrp="1"/>
          </p:cNvSpPr>
          <p:nvPr>
            <p:ph type="ctrTitle"/>
          </p:nvPr>
        </p:nvSpPr>
        <p:spPr>
          <a:xfrm>
            <a:off x="6311154" y="2708476"/>
            <a:ext cx="4417807" cy="17021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5"/>
          <p:cNvSpPr txBox="1">
            <a:spLocks noGrp="1"/>
          </p:cNvSpPr>
          <p:nvPr>
            <p:ph type="subTitle" idx="1"/>
          </p:nvPr>
        </p:nvSpPr>
        <p:spPr>
          <a:xfrm>
            <a:off x="6311154" y="4421081"/>
            <a:ext cx="4413071" cy="1260629"/>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SzPts val="1368"/>
              <a:buNone/>
              <a:defRPr sz="1800">
                <a:solidFill>
                  <a:srgbClr val="424242"/>
                </a:solidFill>
              </a:defRPr>
            </a:lvl1pPr>
            <a:lvl2pPr lvl="1" algn="ctr">
              <a:spcBef>
                <a:spcPts val="440"/>
              </a:spcBef>
              <a:spcAft>
                <a:spcPts val="0"/>
              </a:spcAft>
              <a:buSzPts val="1672"/>
              <a:buNone/>
              <a:defRPr>
                <a:solidFill>
                  <a:srgbClr val="888888"/>
                </a:solidFill>
              </a:defRPr>
            </a:lvl2pPr>
            <a:lvl3pPr lvl="2" algn="ctr">
              <a:spcBef>
                <a:spcPts val="400"/>
              </a:spcBef>
              <a:spcAft>
                <a:spcPts val="0"/>
              </a:spcAft>
              <a:buSzPts val="1520"/>
              <a:buNone/>
              <a:defRPr>
                <a:solidFill>
                  <a:srgbClr val="888888"/>
                </a:solidFill>
              </a:defRPr>
            </a:lvl3pPr>
            <a:lvl4pPr lvl="3" algn="ctr">
              <a:spcBef>
                <a:spcPts val="360"/>
              </a:spcBef>
              <a:spcAft>
                <a:spcPts val="0"/>
              </a:spcAft>
              <a:buSzPts val="1368"/>
              <a:buNone/>
              <a:defRPr>
                <a:solidFill>
                  <a:srgbClr val="888888"/>
                </a:solidFill>
              </a:defRPr>
            </a:lvl4pPr>
            <a:lvl5pPr lvl="4" algn="ctr">
              <a:spcBef>
                <a:spcPts val="320"/>
              </a:spcBef>
              <a:spcAft>
                <a:spcPts val="0"/>
              </a:spcAft>
              <a:buSzPts val="1216"/>
              <a:buNone/>
              <a:defRPr>
                <a:solidFill>
                  <a:srgbClr val="888888"/>
                </a:solidFill>
              </a:defRPr>
            </a:lvl5pPr>
            <a:lvl6pPr lvl="5" algn="ctr">
              <a:spcBef>
                <a:spcPts val="280"/>
              </a:spcBef>
              <a:spcAft>
                <a:spcPts val="0"/>
              </a:spcAft>
              <a:buSzPts val="1064"/>
              <a:buNone/>
              <a:defRPr>
                <a:solidFill>
                  <a:srgbClr val="888888"/>
                </a:solidFill>
              </a:defRPr>
            </a:lvl6pPr>
            <a:lvl7pPr lvl="6" algn="ctr">
              <a:spcBef>
                <a:spcPts val="280"/>
              </a:spcBef>
              <a:spcAft>
                <a:spcPts val="0"/>
              </a:spcAft>
              <a:buSzPts val="1064"/>
              <a:buNone/>
              <a:defRPr>
                <a:solidFill>
                  <a:srgbClr val="888888"/>
                </a:solidFill>
              </a:defRPr>
            </a:lvl7pPr>
            <a:lvl8pPr lvl="7" algn="ctr">
              <a:spcBef>
                <a:spcPts val="280"/>
              </a:spcBef>
              <a:spcAft>
                <a:spcPts val="0"/>
              </a:spcAft>
              <a:buSzPts val="1064"/>
              <a:buNone/>
              <a:defRPr>
                <a:solidFill>
                  <a:srgbClr val="888888"/>
                </a:solidFill>
              </a:defRPr>
            </a:lvl8pPr>
            <a:lvl9pPr lvl="8" algn="ctr">
              <a:spcBef>
                <a:spcPts val="280"/>
              </a:spcBef>
              <a:spcAft>
                <a:spcPts val="0"/>
              </a:spcAft>
              <a:buSzPts val="1064"/>
              <a:buNone/>
              <a:defRPr>
                <a:solidFill>
                  <a:srgbClr val="888888"/>
                </a:solidFill>
              </a:defRPr>
            </a:lvl9pPr>
          </a:lstStyle>
          <a:p>
            <a:endParaRPr/>
          </a:p>
        </p:txBody>
      </p:sp>
      <p:sp>
        <p:nvSpPr>
          <p:cNvPr id="118" name="Google Shape;118;p25"/>
          <p:cNvSpPr txBox="1">
            <a:spLocks noGrp="1"/>
          </p:cNvSpPr>
          <p:nvPr>
            <p:ph type="dt" idx="10"/>
          </p:nvPr>
        </p:nvSpPr>
        <p:spPr>
          <a:xfrm>
            <a:off x="6318325" y="1516829"/>
            <a:ext cx="2844800" cy="7509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5"/>
          <p:cNvSpPr/>
          <p:nvPr/>
        </p:nvSpPr>
        <p:spPr>
          <a:xfrm>
            <a:off x="6201185" y="6088284"/>
            <a:ext cx="46736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20" name="Google Shape;120;p25"/>
          <p:cNvSpPr txBox="1">
            <a:spLocks noGrp="1"/>
          </p:cNvSpPr>
          <p:nvPr>
            <p:ph type="ftr" idx="11"/>
          </p:nvPr>
        </p:nvSpPr>
        <p:spPr>
          <a:xfrm>
            <a:off x="7071360" y="5719967"/>
            <a:ext cx="3775456" cy="3651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5"/>
          <p:cNvSpPr txBox="1">
            <a:spLocks noGrp="1"/>
          </p:cNvSpPr>
          <p:nvPr>
            <p:ph type="sldNum" idx="12"/>
          </p:nvPr>
        </p:nvSpPr>
        <p:spPr>
          <a:xfrm>
            <a:off x="6198795" y="5719967"/>
            <a:ext cx="8582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accent1"/>
                </a:solidFill>
                <a:latin typeface="Century Gothic"/>
                <a:ea typeface="Century Gothic"/>
                <a:cs typeface="Century Gothic"/>
                <a:sym typeface="Century Gothic"/>
              </a:defRPr>
            </a:lvl1pPr>
            <a:lvl2pPr marL="0" lvl="1" indent="0" algn="l">
              <a:spcBef>
                <a:spcPts val="0"/>
              </a:spcBef>
              <a:buNone/>
              <a:defRPr sz="1200">
                <a:solidFill>
                  <a:schemeClr val="accent1"/>
                </a:solidFill>
                <a:latin typeface="Century Gothic"/>
                <a:ea typeface="Century Gothic"/>
                <a:cs typeface="Century Gothic"/>
                <a:sym typeface="Century Gothic"/>
              </a:defRPr>
            </a:lvl2pPr>
            <a:lvl3pPr marL="0" lvl="2" indent="0" algn="l">
              <a:spcBef>
                <a:spcPts val="0"/>
              </a:spcBef>
              <a:buNone/>
              <a:defRPr sz="1200">
                <a:solidFill>
                  <a:schemeClr val="accent1"/>
                </a:solidFill>
                <a:latin typeface="Century Gothic"/>
                <a:ea typeface="Century Gothic"/>
                <a:cs typeface="Century Gothic"/>
                <a:sym typeface="Century Gothic"/>
              </a:defRPr>
            </a:lvl3pPr>
            <a:lvl4pPr marL="0" lvl="3" indent="0" algn="l">
              <a:spcBef>
                <a:spcPts val="0"/>
              </a:spcBef>
              <a:buNone/>
              <a:defRPr sz="1200">
                <a:solidFill>
                  <a:schemeClr val="accent1"/>
                </a:solidFill>
                <a:latin typeface="Century Gothic"/>
                <a:ea typeface="Century Gothic"/>
                <a:cs typeface="Century Gothic"/>
                <a:sym typeface="Century Gothic"/>
              </a:defRPr>
            </a:lvl4pPr>
            <a:lvl5pPr marL="0" lvl="4" indent="0" algn="l">
              <a:spcBef>
                <a:spcPts val="0"/>
              </a:spcBef>
              <a:buNone/>
              <a:defRPr sz="1200">
                <a:solidFill>
                  <a:schemeClr val="accent1"/>
                </a:solidFill>
                <a:latin typeface="Century Gothic"/>
                <a:ea typeface="Century Gothic"/>
                <a:cs typeface="Century Gothic"/>
                <a:sym typeface="Century Gothic"/>
              </a:defRPr>
            </a:lvl5pPr>
            <a:lvl6pPr marL="0" lvl="5" indent="0" algn="l">
              <a:spcBef>
                <a:spcPts val="0"/>
              </a:spcBef>
              <a:buNone/>
              <a:defRPr sz="1200">
                <a:solidFill>
                  <a:schemeClr val="accent1"/>
                </a:solidFill>
                <a:latin typeface="Century Gothic"/>
                <a:ea typeface="Century Gothic"/>
                <a:cs typeface="Century Gothic"/>
                <a:sym typeface="Century Gothic"/>
              </a:defRPr>
            </a:lvl6pPr>
            <a:lvl7pPr marL="0" lvl="6" indent="0" algn="l">
              <a:spcBef>
                <a:spcPts val="0"/>
              </a:spcBef>
              <a:buNone/>
              <a:defRPr sz="1200">
                <a:solidFill>
                  <a:schemeClr val="accent1"/>
                </a:solidFill>
                <a:latin typeface="Century Gothic"/>
                <a:ea typeface="Century Gothic"/>
                <a:cs typeface="Century Gothic"/>
                <a:sym typeface="Century Gothic"/>
              </a:defRPr>
            </a:lvl7pPr>
            <a:lvl8pPr marL="0" lvl="7" indent="0" algn="l">
              <a:spcBef>
                <a:spcPts val="0"/>
              </a:spcBef>
              <a:buNone/>
              <a:defRPr sz="1200">
                <a:solidFill>
                  <a:schemeClr val="accent1"/>
                </a:solidFill>
                <a:latin typeface="Century Gothic"/>
                <a:ea typeface="Century Gothic"/>
                <a:cs typeface="Century Gothic"/>
                <a:sym typeface="Century Gothic"/>
              </a:defRPr>
            </a:lvl8pPr>
            <a:lvl9pPr marL="0" lvl="8" indent="0" algn="l">
              <a:spcBef>
                <a:spcPts val="0"/>
              </a:spcBef>
              <a:buNone/>
              <a:defRPr sz="1200">
                <a:solidFill>
                  <a:schemeClr val="accen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zh-TW"/>
              <a:t>‹#›</a:t>
            </a:fld>
            <a:endParaRPr/>
          </a:p>
        </p:txBody>
      </p:sp>
      <p:sp>
        <p:nvSpPr>
          <p:cNvPr id="122" name="Google Shape;122;p25"/>
          <p:cNvSpPr/>
          <p:nvPr/>
        </p:nvSpPr>
        <p:spPr>
          <a:xfrm>
            <a:off x="6201185" y="6088284"/>
            <a:ext cx="46736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6"/>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6"/>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6"/>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
        <p:nvSpPr>
          <p:cNvPr id="128" name="Google Shape;128;p26"/>
          <p:cNvSpPr txBox="1">
            <a:spLocks noGrp="1"/>
          </p:cNvSpPr>
          <p:nvPr>
            <p:ph type="body" idx="1"/>
          </p:nvPr>
        </p:nvSpPr>
        <p:spPr>
          <a:xfrm>
            <a:off x="1389888" y="2313432"/>
            <a:ext cx="4559808" cy="3493008"/>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129" name="Google Shape;129;p26"/>
          <p:cNvSpPr txBox="1">
            <a:spLocks noGrp="1"/>
          </p:cNvSpPr>
          <p:nvPr>
            <p:ph type="body" idx="2"/>
          </p:nvPr>
        </p:nvSpPr>
        <p:spPr>
          <a:xfrm>
            <a:off x="6193536" y="2313431"/>
            <a:ext cx="4559808" cy="3493008"/>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7"/>
          <p:cNvSpPr txBox="1">
            <a:spLocks noGrp="1"/>
          </p:cNvSpPr>
          <p:nvPr>
            <p:ph type="body" idx="1"/>
          </p:nvPr>
        </p:nvSpPr>
        <p:spPr>
          <a:xfrm>
            <a:off x="1882815" y="2316009"/>
            <a:ext cx="407619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824"/>
              <a:buNone/>
              <a:defRPr sz="2400" b="1">
                <a:solidFill>
                  <a:schemeClr val="accent1"/>
                </a:solidFill>
              </a:defRPr>
            </a:lvl1pPr>
            <a:lvl2pPr marL="914400" lvl="1" indent="-228600" algn="l">
              <a:spcBef>
                <a:spcPts val="400"/>
              </a:spcBef>
              <a:spcAft>
                <a:spcPts val="0"/>
              </a:spcAft>
              <a:buSzPts val="1520"/>
              <a:buNone/>
              <a:defRPr sz="2000" b="1"/>
            </a:lvl2pPr>
            <a:lvl3pPr marL="1371600" lvl="2" indent="-228600" algn="l">
              <a:spcBef>
                <a:spcPts val="360"/>
              </a:spcBef>
              <a:spcAft>
                <a:spcPts val="0"/>
              </a:spcAft>
              <a:buSzPts val="1368"/>
              <a:buNone/>
              <a:defRPr sz="1800" b="1"/>
            </a:lvl3pPr>
            <a:lvl4pPr marL="1828800" lvl="3" indent="-228600" algn="l">
              <a:spcBef>
                <a:spcPts val="320"/>
              </a:spcBef>
              <a:spcAft>
                <a:spcPts val="0"/>
              </a:spcAft>
              <a:buSzPts val="1216"/>
              <a:buNone/>
              <a:defRPr sz="1600" b="1"/>
            </a:lvl4pPr>
            <a:lvl5pPr marL="2286000" lvl="4" indent="-228600" algn="l">
              <a:spcBef>
                <a:spcPts val="320"/>
              </a:spcBef>
              <a:spcAft>
                <a:spcPts val="0"/>
              </a:spcAft>
              <a:buSzPts val="1216"/>
              <a:buNone/>
              <a:defRPr sz="1600" b="1"/>
            </a:lvl5pPr>
            <a:lvl6pPr marL="2743200" lvl="5" indent="-228600" algn="l">
              <a:spcBef>
                <a:spcPts val="320"/>
              </a:spcBef>
              <a:spcAft>
                <a:spcPts val="0"/>
              </a:spcAft>
              <a:buSzPts val="1216"/>
              <a:buNone/>
              <a:defRPr sz="1600" b="1"/>
            </a:lvl6pPr>
            <a:lvl7pPr marL="3200400" lvl="6" indent="-228600" algn="l">
              <a:spcBef>
                <a:spcPts val="320"/>
              </a:spcBef>
              <a:spcAft>
                <a:spcPts val="0"/>
              </a:spcAft>
              <a:buSzPts val="1216"/>
              <a:buNone/>
              <a:defRPr sz="1600" b="1"/>
            </a:lvl7pPr>
            <a:lvl8pPr marL="3657600" lvl="7" indent="-228600" algn="l">
              <a:spcBef>
                <a:spcPts val="320"/>
              </a:spcBef>
              <a:spcAft>
                <a:spcPts val="0"/>
              </a:spcAft>
              <a:buSzPts val="1216"/>
              <a:buNone/>
              <a:defRPr sz="1600" b="1"/>
            </a:lvl8pPr>
            <a:lvl9pPr marL="4114800" lvl="8" indent="-228600" algn="l">
              <a:spcBef>
                <a:spcPts val="320"/>
              </a:spcBef>
              <a:spcAft>
                <a:spcPts val="0"/>
              </a:spcAft>
              <a:buSzPts val="1216"/>
              <a:buNone/>
              <a:defRPr sz="1600" b="1"/>
            </a:lvl9pPr>
          </a:lstStyle>
          <a:p>
            <a:endParaRPr/>
          </a:p>
        </p:txBody>
      </p:sp>
      <p:sp>
        <p:nvSpPr>
          <p:cNvPr id="133" name="Google Shape;133;p27"/>
          <p:cNvSpPr txBox="1">
            <a:spLocks noGrp="1"/>
          </p:cNvSpPr>
          <p:nvPr>
            <p:ph type="body" idx="2"/>
          </p:nvPr>
        </p:nvSpPr>
        <p:spPr>
          <a:xfrm>
            <a:off x="1388961" y="2974695"/>
            <a:ext cx="4559808" cy="2835797"/>
          </a:xfrm>
          <a:prstGeom prst="rect">
            <a:avLst/>
          </a:prstGeom>
          <a:noFill/>
          <a:ln>
            <a:noFill/>
          </a:ln>
        </p:spPr>
        <p:txBody>
          <a:bodyPr spcFirstLastPara="1" wrap="square" lIns="91425" tIns="45700" rIns="91425" bIns="45700" anchor="t" anchorCtr="0">
            <a:normAutofit/>
          </a:bodyPr>
          <a:lstStyle>
            <a:lvl1pPr marL="457200" lvl="0" indent="-344424" algn="l">
              <a:spcBef>
                <a:spcPts val="480"/>
              </a:spcBef>
              <a:spcAft>
                <a:spcPts val="0"/>
              </a:spcAft>
              <a:buSzPts val="1824"/>
              <a:buChar char="🞇"/>
              <a:defRPr sz="2400"/>
            </a:lvl1pPr>
            <a:lvl2pPr marL="914400" lvl="1" indent="-325119" algn="l">
              <a:spcBef>
                <a:spcPts val="400"/>
              </a:spcBef>
              <a:spcAft>
                <a:spcPts val="0"/>
              </a:spcAft>
              <a:buSzPts val="1520"/>
              <a:buChar char="🞇"/>
              <a:defRPr sz="2000"/>
            </a:lvl2pPr>
            <a:lvl3pPr marL="1371600" lvl="2" indent="-315467" algn="l">
              <a:spcBef>
                <a:spcPts val="360"/>
              </a:spcBef>
              <a:spcAft>
                <a:spcPts val="0"/>
              </a:spcAft>
              <a:buSzPts val="1368"/>
              <a:buChar char="🞇"/>
              <a:defRPr sz="1800"/>
            </a:lvl3pPr>
            <a:lvl4pPr marL="1828800" lvl="3" indent="-305816" algn="l">
              <a:spcBef>
                <a:spcPts val="320"/>
              </a:spcBef>
              <a:spcAft>
                <a:spcPts val="0"/>
              </a:spcAft>
              <a:buSzPts val="1216"/>
              <a:buChar char="🞇"/>
              <a:defRPr sz="1600"/>
            </a:lvl4pPr>
            <a:lvl5pPr marL="2286000" lvl="4" indent="-305816" algn="l">
              <a:spcBef>
                <a:spcPts val="320"/>
              </a:spcBef>
              <a:spcAft>
                <a:spcPts val="0"/>
              </a:spcAft>
              <a:buSzPts val="1216"/>
              <a:buChar char="🞇"/>
              <a:defRPr sz="1600"/>
            </a:lvl5pPr>
            <a:lvl6pPr marL="2743200" lvl="5" indent="-305816" algn="l">
              <a:spcBef>
                <a:spcPts val="320"/>
              </a:spcBef>
              <a:spcAft>
                <a:spcPts val="0"/>
              </a:spcAft>
              <a:buSzPts val="1216"/>
              <a:buChar char="🞇"/>
              <a:defRPr sz="1600"/>
            </a:lvl6pPr>
            <a:lvl7pPr marL="3200400" lvl="6" indent="-305816" algn="l">
              <a:spcBef>
                <a:spcPts val="320"/>
              </a:spcBef>
              <a:spcAft>
                <a:spcPts val="0"/>
              </a:spcAft>
              <a:buSzPts val="1216"/>
              <a:buChar char="🞇"/>
              <a:defRPr sz="1600"/>
            </a:lvl7pPr>
            <a:lvl8pPr marL="3657600" lvl="7" indent="-305815" algn="l">
              <a:spcBef>
                <a:spcPts val="320"/>
              </a:spcBef>
              <a:spcAft>
                <a:spcPts val="0"/>
              </a:spcAft>
              <a:buSzPts val="1216"/>
              <a:buChar char="🞇"/>
              <a:defRPr sz="1600"/>
            </a:lvl8pPr>
            <a:lvl9pPr marL="4114800" lvl="8" indent="-305815" algn="l">
              <a:spcBef>
                <a:spcPts val="320"/>
              </a:spcBef>
              <a:spcAft>
                <a:spcPts val="0"/>
              </a:spcAft>
              <a:buSzPts val="1216"/>
              <a:buChar char="🞇"/>
              <a:defRPr sz="1600"/>
            </a:lvl9pPr>
          </a:lstStyle>
          <a:p>
            <a:endParaRPr/>
          </a:p>
        </p:txBody>
      </p:sp>
      <p:sp>
        <p:nvSpPr>
          <p:cNvPr id="134" name="Google Shape;134;p27"/>
          <p:cNvSpPr txBox="1">
            <a:spLocks noGrp="1"/>
          </p:cNvSpPr>
          <p:nvPr>
            <p:ph type="body" idx="3"/>
          </p:nvPr>
        </p:nvSpPr>
        <p:spPr>
          <a:xfrm>
            <a:off x="6682450" y="2316010"/>
            <a:ext cx="4074289"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824"/>
              <a:buNone/>
              <a:defRPr sz="2400" b="1">
                <a:solidFill>
                  <a:schemeClr val="accent1"/>
                </a:solidFill>
              </a:defRPr>
            </a:lvl1pPr>
            <a:lvl2pPr marL="914400" lvl="1" indent="-228600" algn="l">
              <a:spcBef>
                <a:spcPts val="400"/>
              </a:spcBef>
              <a:spcAft>
                <a:spcPts val="0"/>
              </a:spcAft>
              <a:buSzPts val="1520"/>
              <a:buNone/>
              <a:defRPr sz="2000" b="1"/>
            </a:lvl2pPr>
            <a:lvl3pPr marL="1371600" lvl="2" indent="-228600" algn="l">
              <a:spcBef>
                <a:spcPts val="360"/>
              </a:spcBef>
              <a:spcAft>
                <a:spcPts val="0"/>
              </a:spcAft>
              <a:buSzPts val="1368"/>
              <a:buNone/>
              <a:defRPr sz="1800" b="1"/>
            </a:lvl3pPr>
            <a:lvl4pPr marL="1828800" lvl="3" indent="-228600" algn="l">
              <a:spcBef>
                <a:spcPts val="320"/>
              </a:spcBef>
              <a:spcAft>
                <a:spcPts val="0"/>
              </a:spcAft>
              <a:buSzPts val="1216"/>
              <a:buNone/>
              <a:defRPr sz="1600" b="1"/>
            </a:lvl4pPr>
            <a:lvl5pPr marL="2286000" lvl="4" indent="-228600" algn="l">
              <a:spcBef>
                <a:spcPts val="320"/>
              </a:spcBef>
              <a:spcAft>
                <a:spcPts val="0"/>
              </a:spcAft>
              <a:buSzPts val="1216"/>
              <a:buNone/>
              <a:defRPr sz="1600" b="1"/>
            </a:lvl5pPr>
            <a:lvl6pPr marL="2743200" lvl="5" indent="-228600" algn="l">
              <a:spcBef>
                <a:spcPts val="320"/>
              </a:spcBef>
              <a:spcAft>
                <a:spcPts val="0"/>
              </a:spcAft>
              <a:buSzPts val="1216"/>
              <a:buNone/>
              <a:defRPr sz="1600" b="1"/>
            </a:lvl6pPr>
            <a:lvl7pPr marL="3200400" lvl="6" indent="-228600" algn="l">
              <a:spcBef>
                <a:spcPts val="320"/>
              </a:spcBef>
              <a:spcAft>
                <a:spcPts val="0"/>
              </a:spcAft>
              <a:buSzPts val="1216"/>
              <a:buNone/>
              <a:defRPr sz="1600" b="1"/>
            </a:lvl7pPr>
            <a:lvl8pPr marL="3657600" lvl="7" indent="-228600" algn="l">
              <a:spcBef>
                <a:spcPts val="320"/>
              </a:spcBef>
              <a:spcAft>
                <a:spcPts val="0"/>
              </a:spcAft>
              <a:buSzPts val="1216"/>
              <a:buNone/>
              <a:defRPr sz="1600" b="1"/>
            </a:lvl8pPr>
            <a:lvl9pPr marL="4114800" lvl="8" indent="-228600" algn="l">
              <a:spcBef>
                <a:spcPts val="320"/>
              </a:spcBef>
              <a:spcAft>
                <a:spcPts val="0"/>
              </a:spcAft>
              <a:buSzPts val="1216"/>
              <a:buNone/>
              <a:defRPr sz="1600" b="1"/>
            </a:lvl9pPr>
          </a:lstStyle>
          <a:p>
            <a:endParaRPr/>
          </a:p>
        </p:txBody>
      </p:sp>
      <p:sp>
        <p:nvSpPr>
          <p:cNvPr id="135" name="Google Shape;135;p27"/>
          <p:cNvSpPr txBox="1">
            <a:spLocks noGrp="1"/>
          </p:cNvSpPr>
          <p:nvPr>
            <p:ph type="body" idx="4"/>
          </p:nvPr>
        </p:nvSpPr>
        <p:spPr>
          <a:xfrm>
            <a:off x="6193536" y="2974695"/>
            <a:ext cx="4559808" cy="2835797"/>
          </a:xfrm>
          <a:prstGeom prst="rect">
            <a:avLst/>
          </a:prstGeom>
          <a:noFill/>
          <a:ln>
            <a:noFill/>
          </a:ln>
        </p:spPr>
        <p:txBody>
          <a:bodyPr spcFirstLastPara="1" wrap="square" lIns="91425" tIns="45700" rIns="91425" bIns="45700" anchor="t" anchorCtr="0">
            <a:normAutofit/>
          </a:bodyPr>
          <a:lstStyle>
            <a:lvl1pPr marL="457200" lvl="0" indent="-344424" algn="l">
              <a:spcBef>
                <a:spcPts val="480"/>
              </a:spcBef>
              <a:spcAft>
                <a:spcPts val="0"/>
              </a:spcAft>
              <a:buSzPts val="1824"/>
              <a:buChar char="🞇"/>
              <a:defRPr sz="2400"/>
            </a:lvl1pPr>
            <a:lvl2pPr marL="914400" lvl="1" indent="-325119" algn="l">
              <a:spcBef>
                <a:spcPts val="400"/>
              </a:spcBef>
              <a:spcAft>
                <a:spcPts val="0"/>
              </a:spcAft>
              <a:buSzPts val="1520"/>
              <a:buChar char="🞇"/>
              <a:defRPr sz="2000"/>
            </a:lvl2pPr>
            <a:lvl3pPr marL="1371600" lvl="2" indent="-315467" algn="l">
              <a:spcBef>
                <a:spcPts val="360"/>
              </a:spcBef>
              <a:spcAft>
                <a:spcPts val="0"/>
              </a:spcAft>
              <a:buSzPts val="1368"/>
              <a:buChar char="🞇"/>
              <a:defRPr sz="1800"/>
            </a:lvl3pPr>
            <a:lvl4pPr marL="1828800" lvl="3" indent="-305816" algn="l">
              <a:spcBef>
                <a:spcPts val="320"/>
              </a:spcBef>
              <a:spcAft>
                <a:spcPts val="0"/>
              </a:spcAft>
              <a:buSzPts val="1216"/>
              <a:buChar char="🞇"/>
              <a:defRPr sz="1600"/>
            </a:lvl4pPr>
            <a:lvl5pPr marL="2286000" lvl="4" indent="-305816" algn="l">
              <a:spcBef>
                <a:spcPts val="320"/>
              </a:spcBef>
              <a:spcAft>
                <a:spcPts val="0"/>
              </a:spcAft>
              <a:buSzPts val="1216"/>
              <a:buChar char="🞇"/>
              <a:defRPr sz="1600"/>
            </a:lvl5pPr>
            <a:lvl6pPr marL="2743200" lvl="5" indent="-305816" algn="l">
              <a:spcBef>
                <a:spcPts val="320"/>
              </a:spcBef>
              <a:spcAft>
                <a:spcPts val="0"/>
              </a:spcAft>
              <a:buSzPts val="1216"/>
              <a:buChar char="🞇"/>
              <a:defRPr sz="1600"/>
            </a:lvl6pPr>
            <a:lvl7pPr marL="3200400" lvl="6" indent="-305816" algn="l">
              <a:spcBef>
                <a:spcPts val="320"/>
              </a:spcBef>
              <a:spcAft>
                <a:spcPts val="0"/>
              </a:spcAft>
              <a:buSzPts val="1216"/>
              <a:buChar char="🞇"/>
              <a:defRPr sz="1600"/>
            </a:lvl7pPr>
            <a:lvl8pPr marL="3657600" lvl="7" indent="-305815" algn="l">
              <a:spcBef>
                <a:spcPts val="320"/>
              </a:spcBef>
              <a:spcAft>
                <a:spcPts val="0"/>
              </a:spcAft>
              <a:buSzPts val="1216"/>
              <a:buChar char="🞇"/>
              <a:defRPr sz="1600"/>
            </a:lvl8pPr>
            <a:lvl9pPr marL="4114800" lvl="8" indent="-305815" algn="l">
              <a:spcBef>
                <a:spcPts val="320"/>
              </a:spcBef>
              <a:spcAft>
                <a:spcPts val="0"/>
              </a:spcAft>
              <a:buSzPts val="1216"/>
              <a:buChar char="🞇"/>
              <a:defRPr sz="1600"/>
            </a:lvl9pPr>
          </a:lstStyle>
          <a:p>
            <a:endParaRPr/>
          </a:p>
        </p:txBody>
      </p:sp>
      <p:sp>
        <p:nvSpPr>
          <p:cNvPr id="136" name="Google Shape;136;p27"/>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7"/>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7"/>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39"/>
        <p:cNvGrpSpPr/>
        <p:nvPr/>
      </p:nvGrpSpPr>
      <p:grpSpPr>
        <a:xfrm>
          <a:off x="0" y="0"/>
          <a:ext cx="0" cy="0"/>
          <a:chOff x="0" y="0"/>
          <a:chExt cx="0" cy="0"/>
        </a:xfrm>
      </p:grpSpPr>
      <p:sp>
        <p:nvSpPr>
          <p:cNvPr id="140" name="Google Shape;140;p28"/>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8"/>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8"/>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含標題的內容" type="objTx">
  <p:cSld name="OBJECT_WITH_CAPTION_TEXT">
    <p:spTree>
      <p:nvGrpSpPr>
        <p:cNvPr id="1" name="Shape 143"/>
        <p:cNvGrpSpPr/>
        <p:nvPr/>
      </p:nvGrpSpPr>
      <p:grpSpPr>
        <a:xfrm>
          <a:off x="0" y="0"/>
          <a:ext cx="0" cy="0"/>
          <a:chOff x="0" y="0"/>
          <a:chExt cx="0" cy="0"/>
        </a:xfrm>
      </p:grpSpPr>
      <p:grpSp>
        <p:nvGrpSpPr>
          <p:cNvPr id="144" name="Google Shape;144;p29"/>
          <p:cNvGrpSpPr/>
          <p:nvPr/>
        </p:nvGrpSpPr>
        <p:grpSpPr>
          <a:xfrm>
            <a:off x="-859945" y="0"/>
            <a:ext cx="13944870" cy="7117071"/>
            <a:chOff x="-644959" y="0"/>
            <a:chExt cx="10458653" cy="7117071"/>
          </a:xfrm>
        </p:grpSpPr>
        <p:grpSp>
          <p:nvGrpSpPr>
            <p:cNvPr id="145" name="Google Shape;145;p29"/>
            <p:cNvGrpSpPr/>
            <p:nvPr/>
          </p:nvGrpSpPr>
          <p:grpSpPr>
            <a:xfrm>
              <a:off x="0" y="0"/>
              <a:ext cx="9144000" cy="6858000"/>
              <a:chOff x="0" y="0"/>
              <a:chExt cx="9144000" cy="6858000"/>
            </a:xfrm>
          </p:grpSpPr>
          <p:grpSp>
            <p:nvGrpSpPr>
              <p:cNvPr id="146" name="Google Shape;146;p29"/>
              <p:cNvGrpSpPr/>
              <p:nvPr/>
            </p:nvGrpSpPr>
            <p:grpSpPr>
              <a:xfrm>
                <a:off x="0" y="0"/>
                <a:ext cx="2514600" cy="6858000"/>
                <a:chOff x="0" y="0"/>
                <a:chExt cx="2514600" cy="6858000"/>
              </a:xfrm>
            </p:grpSpPr>
            <p:sp>
              <p:nvSpPr>
                <p:cNvPr id="147" name="Google Shape;147;p29"/>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8" name="Google Shape;148;p29"/>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9" name="Google Shape;149;p29"/>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50" name="Google Shape;150;p29"/>
              <p:cNvGrpSpPr/>
              <p:nvPr/>
            </p:nvGrpSpPr>
            <p:grpSpPr>
              <a:xfrm>
                <a:off x="422910" y="0"/>
                <a:ext cx="2514600" cy="6858000"/>
                <a:chOff x="0" y="0"/>
                <a:chExt cx="2514600" cy="6858000"/>
              </a:xfrm>
            </p:grpSpPr>
            <p:sp>
              <p:nvSpPr>
                <p:cNvPr id="151" name="Google Shape;151;p29"/>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2" name="Google Shape;152;p29"/>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3" name="Google Shape;153;p29"/>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54" name="Google Shape;154;p29"/>
              <p:cNvGrpSpPr/>
              <p:nvPr/>
            </p:nvGrpSpPr>
            <p:grpSpPr>
              <a:xfrm rot="10800000">
                <a:off x="6629400" y="0"/>
                <a:ext cx="2514600" cy="6858000"/>
                <a:chOff x="0" y="0"/>
                <a:chExt cx="2514600" cy="6858000"/>
              </a:xfrm>
            </p:grpSpPr>
            <p:sp>
              <p:nvSpPr>
                <p:cNvPr id="155" name="Google Shape;155;p29"/>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6" name="Google Shape;156;p29"/>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7" name="Google Shape;157;p29"/>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58" name="Google Shape;158;p29"/>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9" name="Google Shape;159;p29"/>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0" name="Google Shape;160;p29"/>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61" name="Google Shape;161;p29"/>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2" name="Google Shape;162;p29"/>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3" name="Google Shape;163;p29"/>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4" name="Google Shape;164;p29"/>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5" name="Google Shape;165;p29"/>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6" name="Google Shape;166;p29"/>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7" name="Google Shape;167;p29"/>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8" name="Google Shape;168;p29"/>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9" name="Google Shape;169;p29"/>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0" name="Google Shape;170;p29"/>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1" name="Google Shape;171;p29"/>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2" name="Google Shape;172;p29"/>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3" name="Google Shape;173;p29"/>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4" name="Google Shape;174;p29"/>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5" name="Google Shape;175;p29"/>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6" name="Google Shape;176;p29"/>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7" name="Google Shape;177;p29"/>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8" name="Google Shape;178;p29"/>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9" name="Google Shape;179;p29"/>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0" name="Google Shape;180;p29"/>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1" name="Google Shape;181;p29"/>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2" name="Google Shape;182;p29"/>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83" name="Google Shape;183;p29"/>
          <p:cNvSpPr/>
          <p:nvPr/>
        </p:nvSpPr>
        <p:spPr>
          <a:xfrm>
            <a:off x="6081656" y="-21511"/>
            <a:ext cx="4905488" cy="6271840"/>
          </a:xfrm>
          <a:prstGeom prst="rect">
            <a:avLst/>
          </a:prstGeom>
          <a:solidFill>
            <a:srgbClr val="F5F5F5"/>
          </a:solidFill>
          <a:ln w="15875" cap="flat" cmpd="sng">
            <a:solidFill>
              <a:srgbClr val="74A5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4" name="Google Shape;184;p29"/>
          <p:cNvSpPr/>
          <p:nvPr/>
        </p:nvSpPr>
        <p:spPr>
          <a:xfrm>
            <a:off x="6198795" y="-21510"/>
            <a:ext cx="46736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5" name="Google Shape;185;p29"/>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
        <p:nvSpPr>
          <p:cNvPr id="187" name="Google Shape;187;p29"/>
          <p:cNvSpPr/>
          <p:nvPr/>
        </p:nvSpPr>
        <p:spPr>
          <a:xfrm>
            <a:off x="1207429" y="601884"/>
            <a:ext cx="4749676" cy="5648445"/>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8" name="Google Shape;188;p29"/>
          <p:cNvSpPr txBox="1">
            <a:spLocks noGrp="1"/>
          </p:cNvSpPr>
          <p:nvPr>
            <p:ph type="body" idx="1"/>
          </p:nvPr>
        </p:nvSpPr>
        <p:spPr>
          <a:xfrm>
            <a:off x="1527859" y="856527"/>
            <a:ext cx="4120587" cy="5150734"/>
          </a:xfrm>
          <a:prstGeom prst="rect">
            <a:avLst/>
          </a:prstGeom>
          <a:noFill/>
          <a:ln>
            <a:noFill/>
          </a:ln>
        </p:spPr>
        <p:txBody>
          <a:bodyPr spcFirstLastPara="1" wrap="square" lIns="91425" tIns="45700" rIns="91425" bIns="45700" anchor="t" anchorCtr="0">
            <a:normAutofit/>
          </a:bodyPr>
          <a:lstStyle>
            <a:lvl1pPr marL="457200" lvl="0" indent="-344424" algn="l">
              <a:spcBef>
                <a:spcPts val="480"/>
              </a:spcBef>
              <a:spcAft>
                <a:spcPts val="0"/>
              </a:spcAft>
              <a:buSzPts val="1824"/>
              <a:buChar char="🞇"/>
              <a:defRPr sz="2400"/>
            </a:lvl1pPr>
            <a:lvl2pPr marL="914400" lvl="1" indent="-334772" algn="l">
              <a:spcBef>
                <a:spcPts val="440"/>
              </a:spcBef>
              <a:spcAft>
                <a:spcPts val="0"/>
              </a:spcAft>
              <a:buSzPts val="1672"/>
              <a:buChar char="🞇"/>
              <a:defRPr sz="2200"/>
            </a:lvl2pPr>
            <a:lvl3pPr marL="1371600" lvl="2" indent="-325119" algn="l">
              <a:spcBef>
                <a:spcPts val="400"/>
              </a:spcBef>
              <a:spcAft>
                <a:spcPts val="0"/>
              </a:spcAft>
              <a:buSzPts val="1520"/>
              <a:buChar char="🞇"/>
              <a:defRPr sz="2000"/>
            </a:lvl3pPr>
            <a:lvl4pPr marL="1828800" lvl="3" indent="-315467" algn="l">
              <a:spcBef>
                <a:spcPts val="360"/>
              </a:spcBef>
              <a:spcAft>
                <a:spcPts val="0"/>
              </a:spcAft>
              <a:buSzPts val="1368"/>
              <a:buChar char="🞇"/>
              <a:defRPr sz="1800"/>
            </a:lvl4pPr>
            <a:lvl5pPr marL="2286000" lvl="4" indent="-305816" algn="l">
              <a:spcBef>
                <a:spcPts val="320"/>
              </a:spcBef>
              <a:spcAft>
                <a:spcPts val="0"/>
              </a:spcAft>
              <a:buSzPts val="1216"/>
              <a:buChar char="🞇"/>
              <a:defRPr sz="1600"/>
            </a:lvl5pPr>
            <a:lvl6pPr marL="2743200" lvl="5" indent="-325120" algn="l">
              <a:spcBef>
                <a:spcPts val="400"/>
              </a:spcBef>
              <a:spcAft>
                <a:spcPts val="0"/>
              </a:spcAft>
              <a:buSzPts val="1520"/>
              <a:buChar char="🞇"/>
              <a:defRPr sz="2000"/>
            </a:lvl6pPr>
            <a:lvl7pPr marL="3200400" lvl="6" indent="-325120" algn="l">
              <a:spcBef>
                <a:spcPts val="400"/>
              </a:spcBef>
              <a:spcAft>
                <a:spcPts val="0"/>
              </a:spcAft>
              <a:buSzPts val="1520"/>
              <a:buChar char="🞇"/>
              <a:defRPr sz="2000"/>
            </a:lvl7pPr>
            <a:lvl8pPr marL="3657600" lvl="7" indent="-325120" algn="l">
              <a:spcBef>
                <a:spcPts val="400"/>
              </a:spcBef>
              <a:spcAft>
                <a:spcPts val="0"/>
              </a:spcAft>
              <a:buSzPts val="1520"/>
              <a:buChar char="🞇"/>
              <a:defRPr sz="2000"/>
            </a:lvl8pPr>
            <a:lvl9pPr marL="4114800" lvl="8" indent="-325120" algn="l">
              <a:spcBef>
                <a:spcPts val="400"/>
              </a:spcBef>
              <a:spcAft>
                <a:spcPts val="0"/>
              </a:spcAft>
              <a:buSzPts val="1520"/>
              <a:buChar char="🞇"/>
              <a:defRPr sz="2000"/>
            </a:lvl9pPr>
          </a:lstStyle>
          <a:p>
            <a:endParaRPr/>
          </a:p>
        </p:txBody>
      </p:sp>
      <p:sp>
        <p:nvSpPr>
          <p:cNvPr id="189" name="Google Shape;189;p29"/>
          <p:cNvSpPr/>
          <p:nvPr/>
        </p:nvSpPr>
        <p:spPr>
          <a:xfrm>
            <a:off x="6201185" y="6088284"/>
            <a:ext cx="46736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0" name="Google Shape;190;p29"/>
          <p:cNvSpPr txBox="1">
            <a:spLocks noGrp="1"/>
          </p:cNvSpPr>
          <p:nvPr>
            <p:ph type="ftr" idx="11"/>
          </p:nvPr>
        </p:nvSpPr>
        <p:spPr>
          <a:xfrm>
            <a:off x="6188597" y="5724836"/>
            <a:ext cx="4658219" cy="3651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9"/>
          <p:cNvSpPr txBox="1">
            <a:spLocks noGrp="1"/>
          </p:cNvSpPr>
          <p:nvPr>
            <p:ph type="title"/>
          </p:nvPr>
        </p:nvSpPr>
        <p:spPr>
          <a:xfrm>
            <a:off x="6319777" y="2657435"/>
            <a:ext cx="4406096" cy="146315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9"/>
          <p:cNvSpPr txBox="1">
            <a:spLocks noGrp="1"/>
          </p:cNvSpPr>
          <p:nvPr>
            <p:ph type="body" idx="2"/>
          </p:nvPr>
        </p:nvSpPr>
        <p:spPr>
          <a:xfrm>
            <a:off x="6315456" y="4136994"/>
            <a:ext cx="4398379" cy="1517904"/>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16"/>
              <a:buNone/>
              <a:defRPr sz="1600">
                <a:solidFill>
                  <a:srgbClr val="424242"/>
                </a:solidFill>
              </a:defRPr>
            </a:lvl1pPr>
            <a:lvl2pPr marL="914400" lvl="1" indent="-228600" algn="l">
              <a:spcBef>
                <a:spcPts val="240"/>
              </a:spcBef>
              <a:spcAft>
                <a:spcPts val="0"/>
              </a:spcAft>
              <a:buSzPts val="912"/>
              <a:buNone/>
              <a:defRPr sz="1200"/>
            </a:lvl2pPr>
            <a:lvl3pPr marL="1371600" lvl="2" indent="-228600" algn="l">
              <a:spcBef>
                <a:spcPts val="200"/>
              </a:spcBef>
              <a:spcAft>
                <a:spcPts val="0"/>
              </a:spcAft>
              <a:buSzPts val="760"/>
              <a:buNone/>
              <a:defRPr sz="1000"/>
            </a:lvl3pPr>
            <a:lvl4pPr marL="1828800" lvl="3" indent="-228600" algn="l">
              <a:spcBef>
                <a:spcPts val="180"/>
              </a:spcBef>
              <a:spcAft>
                <a:spcPts val="0"/>
              </a:spcAft>
              <a:buSzPts val="684"/>
              <a:buNone/>
              <a:defRPr sz="900"/>
            </a:lvl4pPr>
            <a:lvl5pPr marL="2286000" lvl="4" indent="-228600" algn="l">
              <a:spcBef>
                <a:spcPts val="180"/>
              </a:spcBef>
              <a:spcAft>
                <a:spcPts val="0"/>
              </a:spcAft>
              <a:buSzPts val="684"/>
              <a:buNone/>
              <a:defRPr sz="900"/>
            </a:lvl5pPr>
            <a:lvl6pPr marL="2743200" lvl="5" indent="-228600" algn="l">
              <a:spcBef>
                <a:spcPts val="180"/>
              </a:spcBef>
              <a:spcAft>
                <a:spcPts val="0"/>
              </a:spcAft>
              <a:buSzPts val="684"/>
              <a:buNone/>
              <a:defRPr sz="900"/>
            </a:lvl6pPr>
            <a:lvl7pPr marL="3200400" lvl="6" indent="-228600" algn="l">
              <a:spcBef>
                <a:spcPts val="180"/>
              </a:spcBef>
              <a:spcAft>
                <a:spcPts val="0"/>
              </a:spcAft>
              <a:buSzPts val="684"/>
              <a:buNone/>
              <a:defRPr sz="900"/>
            </a:lvl7pPr>
            <a:lvl8pPr marL="3657600" lvl="7" indent="-228600" algn="l">
              <a:spcBef>
                <a:spcPts val="180"/>
              </a:spcBef>
              <a:spcAft>
                <a:spcPts val="0"/>
              </a:spcAft>
              <a:buSzPts val="684"/>
              <a:buNone/>
              <a:defRPr sz="900"/>
            </a:lvl8pPr>
            <a:lvl9pPr marL="4114800" lvl="8" indent="-228600" algn="l">
              <a:spcBef>
                <a:spcPts val="180"/>
              </a:spcBef>
              <a:spcAft>
                <a:spcPts val="0"/>
              </a:spcAft>
              <a:buSzPts val="684"/>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含標題的圖片" type="picTx">
  <p:cSld name="PICTURE_WITH_CAPTION_TEXT">
    <p:spTree>
      <p:nvGrpSpPr>
        <p:cNvPr id="1" name="Shape 193"/>
        <p:cNvGrpSpPr/>
        <p:nvPr/>
      </p:nvGrpSpPr>
      <p:grpSpPr>
        <a:xfrm>
          <a:off x="0" y="0"/>
          <a:ext cx="0" cy="0"/>
          <a:chOff x="0" y="0"/>
          <a:chExt cx="0" cy="0"/>
        </a:xfrm>
      </p:grpSpPr>
      <p:grpSp>
        <p:nvGrpSpPr>
          <p:cNvPr id="194" name="Google Shape;194;p30"/>
          <p:cNvGrpSpPr/>
          <p:nvPr/>
        </p:nvGrpSpPr>
        <p:grpSpPr>
          <a:xfrm>
            <a:off x="-859945" y="0"/>
            <a:ext cx="13944870" cy="7117071"/>
            <a:chOff x="-644959" y="0"/>
            <a:chExt cx="10458653" cy="7117071"/>
          </a:xfrm>
        </p:grpSpPr>
        <p:grpSp>
          <p:nvGrpSpPr>
            <p:cNvPr id="195" name="Google Shape;195;p30"/>
            <p:cNvGrpSpPr/>
            <p:nvPr/>
          </p:nvGrpSpPr>
          <p:grpSpPr>
            <a:xfrm>
              <a:off x="0" y="0"/>
              <a:ext cx="9144000" cy="6858000"/>
              <a:chOff x="0" y="0"/>
              <a:chExt cx="9144000" cy="6858000"/>
            </a:xfrm>
          </p:grpSpPr>
          <p:grpSp>
            <p:nvGrpSpPr>
              <p:cNvPr id="196" name="Google Shape;196;p30"/>
              <p:cNvGrpSpPr/>
              <p:nvPr/>
            </p:nvGrpSpPr>
            <p:grpSpPr>
              <a:xfrm>
                <a:off x="0" y="0"/>
                <a:ext cx="2514600" cy="6858000"/>
                <a:chOff x="0" y="0"/>
                <a:chExt cx="2514600" cy="6858000"/>
              </a:xfrm>
            </p:grpSpPr>
            <p:sp>
              <p:nvSpPr>
                <p:cNvPr id="197" name="Google Shape;197;p30"/>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8" name="Google Shape;198;p30"/>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9" name="Google Shape;199;p30"/>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200" name="Google Shape;200;p30"/>
              <p:cNvGrpSpPr/>
              <p:nvPr/>
            </p:nvGrpSpPr>
            <p:grpSpPr>
              <a:xfrm>
                <a:off x="422910" y="0"/>
                <a:ext cx="2514600" cy="6858000"/>
                <a:chOff x="0" y="0"/>
                <a:chExt cx="2514600" cy="6858000"/>
              </a:xfrm>
            </p:grpSpPr>
            <p:sp>
              <p:nvSpPr>
                <p:cNvPr id="201" name="Google Shape;201;p30"/>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2" name="Google Shape;202;p30"/>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3" name="Google Shape;203;p30"/>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204" name="Google Shape;204;p30"/>
              <p:cNvGrpSpPr/>
              <p:nvPr/>
            </p:nvGrpSpPr>
            <p:grpSpPr>
              <a:xfrm rot="10800000">
                <a:off x="6629400" y="0"/>
                <a:ext cx="2514600" cy="6858000"/>
                <a:chOff x="0" y="0"/>
                <a:chExt cx="2514600" cy="6858000"/>
              </a:xfrm>
            </p:grpSpPr>
            <p:sp>
              <p:nvSpPr>
                <p:cNvPr id="205" name="Google Shape;205;p30"/>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6" name="Google Shape;206;p30"/>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7" name="Google Shape;207;p30"/>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08" name="Google Shape;208;p30"/>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9" name="Google Shape;209;p30"/>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0" name="Google Shape;210;p30"/>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11" name="Google Shape;211;p30"/>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2" name="Google Shape;212;p30"/>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3" name="Google Shape;213;p30"/>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4" name="Google Shape;214;p30"/>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5" name="Google Shape;215;p30"/>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6" name="Google Shape;216;p30"/>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7" name="Google Shape;217;p30"/>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8" name="Google Shape;218;p30"/>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9" name="Google Shape;219;p30"/>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0" name="Google Shape;220;p30"/>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1" name="Google Shape;221;p30"/>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2" name="Google Shape;222;p30"/>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3" name="Google Shape;223;p30"/>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4" name="Google Shape;224;p30"/>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5" name="Google Shape;225;p30"/>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6" name="Google Shape;226;p30"/>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7" name="Google Shape;227;p30"/>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8" name="Google Shape;228;p30"/>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9" name="Google Shape;229;p30"/>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0" name="Google Shape;230;p30"/>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1" name="Google Shape;231;p30"/>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2" name="Google Shape;232;p30"/>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33" name="Google Shape;233;p30"/>
          <p:cNvSpPr/>
          <p:nvPr/>
        </p:nvSpPr>
        <p:spPr>
          <a:xfrm>
            <a:off x="6081656" y="-21511"/>
            <a:ext cx="4905488" cy="6271840"/>
          </a:xfrm>
          <a:prstGeom prst="rect">
            <a:avLst/>
          </a:prstGeom>
          <a:solidFill>
            <a:srgbClr val="F5F5F5"/>
          </a:solidFill>
          <a:ln w="15875" cap="flat" cmpd="sng">
            <a:solidFill>
              <a:srgbClr val="74A5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4" name="Google Shape;234;p30"/>
          <p:cNvSpPr/>
          <p:nvPr/>
        </p:nvSpPr>
        <p:spPr>
          <a:xfrm>
            <a:off x="6198795" y="-21510"/>
            <a:ext cx="46736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5" name="Google Shape;235;p30"/>
          <p:cNvSpPr/>
          <p:nvPr/>
        </p:nvSpPr>
        <p:spPr>
          <a:xfrm>
            <a:off x="1207429" y="601884"/>
            <a:ext cx="4749676" cy="5648445"/>
          </a:xfrm>
          <a:prstGeom prst="rect">
            <a:avLst/>
          </a:prstGeom>
          <a:solidFill>
            <a:srgbClr val="FFFFFF"/>
          </a:solidFill>
          <a:ln w="9525" cap="flat" cmpd="sng">
            <a:solidFill>
              <a:srgbClr val="1E1E1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6" name="Google Shape;236;p30"/>
          <p:cNvSpPr/>
          <p:nvPr/>
        </p:nvSpPr>
        <p:spPr>
          <a:xfrm>
            <a:off x="6201185" y="6088284"/>
            <a:ext cx="46736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7" name="Google Shape;237;p30"/>
          <p:cNvSpPr txBox="1">
            <a:spLocks noGrp="1"/>
          </p:cNvSpPr>
          <p:nvPr>
            <p:ph type="title"/>
          </p:nvPr>
        </p:nvSpPr>
        <p:spPr>
          <a:xfrm>
            <a:off x="6312565" y="2660904"/>
            <a:ext cx="4401312" cy="146304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0"/>
          <p:cNvSpPr>
            <a:spLocks noGrp="1"/>
          </p:cNvSpPr>
          <p:nvPr>
            <p:ph type="pic" idx="2"/>
          </p:nvPr>
        </p:nvSpPr>
        <p:spPr>
          <a:xfrm>
            <a:off x="1340278" y="693795"/>
            <a:ext cx="4479497" cy="5468112"/>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432"/>
              <a:buFont typeface="Noto Sans Symbols"/>
              <a:buNone/>
              <a:defRPr sz="3200" b="0" i="0" u="none" strike="noStrike" cap="none">
                <a:solidFill>
                  <a:schemeClr val="accent1"/>
                </a:solidFill>
                <a:latin typeface="Century Gothic"/>
                <a:ea typeface="Century Gothic"/>
                <a:cs typeface="Century Gothic"/>
                <a:sym typeface="Century Gothic"/>
              </a:defRPr>
            </a:lvl1pPr>
            <a:lvl2pPr marR="0" lvl="1" algn="l" rtl="0">
              <a:spcBef>
                <a:spcPts val="560"/>
              </a:spcBef>
              <a:spcAft>
                <a:spcPts val="0"/>
              </a:spcAft>
              <a:buClr>
                <a:schemeClr val="accent1"/>
              </a:buClr>
              <a:buSzPts val="2128"/>
              <a:buFont typeface="Noto Sans Symbols"/>
              <a:buNone/>
              <a:defRPr sz="2800" b="0" i="0" u="none" strike="noStrike" cap="none">
                <a:solidFill>
                  <a:schemeClr val="dk2"/>
                </a:solidFill>
                <a:latin typeface="Century Gothic"/>
                <a:ea typeface="Century Gothic"/>
                <a:cs typeface="Century Gothic"/>
                <a:sym typeface="Century Gothic"/>
              </a:defRPr>
            </a:lvl2pPr>
            <a:lvl3pPr marR="0" lvl="2" algn="l" rtl="0">
              <a:spcBef>
                <a:spcPts val="480"/>
              </a:spcBef>
              <a:spcAft>
                <a:spcPts val="0"/>
              </a:spcAft>
              <a:buClr>
                <a:schemeClr val="accent1"/>
              </a:buClr>
              <a:buSzPts val="1824"/>
              <a:buFont typeface="Noto Sans Symbols"/>
              <a:buNone/>
              <a:defRPr sz="2400" b="0" i="0" u="none" strike="noStrike" cap="none">
                <a:solidFill>
                  <a:schemeClr val="dk2"/>
                </a:solidFill>
                <a:latin typeface="Century Gothic"/>
                <a:ea typeface="Century Gothic"/>
                <a:cs typeface="Century Gothic"/>
                <a:sym typeface="Century Gothic"/>
              </a:defRPr>
            </a:lvl3pPr>
            <a:lvl4pPr marR="0" lvl="3"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4pPr>
            <a:lvl5pPr marR="0" lvl="4"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5pPr>
            <a:lvl6pPr marR="0" lvl="5"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7pPr>
            <a:lvl8pPr marR="0" lvl="7"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239" name="Google Shape;239;p30"/>
          <p:cNvSpPr txBox="1">
            <a:spLocks noGrp="1"/>
          </p:cNvSpPr>
          <p:nvPr>
            <p:ph type="body" idx="1"/>
          </p:nvPr>
        </p:nvSpPr>
        <p:spPr>
          <a:xfrm>
            <a:off x="6312841" y="4133089"/>
            <a:ext cx="4400764" cy="1519561"/>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16"/>
              <a:buNone/>
              <a:defRPr sz="1600">
                <a:solidFill>
                  <a:srgbClr val="424242"/>
                </a:solidFill>
              </a:defRPr>
            </a:lvl1pPr>
            <a:lvl2pPr marL="914400" lvl="1" indent="-228600" algn="l">
              <a:spcBef>
                <a:spcPts val="240"/>
              </a:spcBef>
              <a:spcAft>
                <a:spcPts val="0"/>
              </a:spcAft>
              <a:buSzPts val="912"/>
              <a:buNone/>
              <a:defRPr sz="1200"/>
            </a:lvl2pPr>
            <a:lvl3pPr marL="1371600" lvl="2" indent="-228600" algn="l">
              <a:spcBef>
                <a:spcPts val="200"/>
              </a:spcBef>
              <a:spcAft>
                <a:spcPts val="0"/>
              </a:spcAft>
              <a:buSzPts val="760"/>
              <a:buNone/>
              <a:defRPr sz="1000"/>
            </a:lvl3pPr>
            <a:lvl4pPr marL="1828800" lvl="3" indent="-228600" algn="l">
              <a:spcBef>
                <a:spcPts val="180"/>
              </a:spcBef>
              <a:spcAft>
                <a:spcPts val="0"/>
              </a:spcAft>
              <a:buSzPts val="684"/>
              <a:buNone/>
              <a:defRPr sz="900"/>
            </a:lvl4pPr>
            <a:lvl5pPr marL="2286000" lvl="4" indent="-228600" algn="l">
              <a:spcBef>
                <a:spcPts val="180"/>
              </a:spcBef>
              <a:spcAft>
                <a:spcPts val="0"/>
              </a:spcAft>
              <a:buSzPts val="684"/>
              <a:buNone/>
              <a:defRPr sz="900"/>
            </a:lvl5pPr>
            <a:lvl6pPr marL="2743200" lvl="5" indent="-228600" algn="l">
              <a:spcBef>
                <a:spcPts val="180"/>
              </a:spcBef>
              <a:spcAft>
                <a:spcPts val="0"/>
              </a:spcAft>
              <a:buSzPts val="684"/>
              <a:buNone/>
              <a:defRPr sz="900"/>
            </a:lvl6pPr>
            <a:lvl7pPr marL="3200400" lvl="6" indent="-228600" algn="l">
              <a:spcBef>
                <a:spcPts val="180"/>
              </a:spcBef>
              <a:spcAft>
                <a:spcPts val="0"/>
              </a:spcAft>
              <a:buSzPts val="684"/>
              <a:buNone/>
              <a:defRPr sz="900"/>
            </a:lvl7pPr>
            <a:lvl8pPr marL="3657600" lvl="7" indent="-228600" algn="l">
              <a:spcBef>
                <a:spcPts val="180"/>
              </a:spcBef>
              <a:spcAft>
                <a:spcPts val="0"/>
              </a:spcAft>
              <a:buSzPts val="684"/>
              <a:buNone/>
              <a:defRPr sz="900"/>
            </a:lvl8pPr>
            <a:lvl9pPr marL="4114800" lvl="8" indent="-228600" algn="l">
              <a:spcBef>
                <a:spcPts val="180"/>
              </a:spcBef>
              <a:spcAft>
                <a:spcPts val="0"/>
              </a:spcAft>
              <a:buSzPts val="684"/>
              <a:buNone/>
              <a:defRPr sz="900"/>
            </a:lvl9pPr>
          </a:lstStyle>
          <a:p>
            <a:endParaRPr/>
          </a:p>
        </p:txBody>
      </p:sp>
      <p:sp>
        <p:nvSpPr>
          <p:cNvPr id="240" name="Google Shape;240;p30"/>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30"/>
          <p:cNvSpPr txBox="1">
            <a:spLocks noGrp="1"/>
          </p:cNvSpPr>
          <p:nvPr>
            <p:ph type="ftr" idx="11"/>
          </p:nvPr>
        </p:nvSpPr>
        <p:spPr>
          <a:xfrm>
            <a:off x="6188597" y="5724836"/>
            <a:ext cx="4658219" cy="3651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0"/>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1F15E"/>
            </a:gs>
            <a:gs pos="62000">
              <a:srgbClr val="90BA3F"/>
            </a:gs>
            <a:gs pos="100000">
              <a:srgbClr val="7FA03E"/>
            </a:gs>
          </a:gsLst>
          <a:lin ang="5400000" scaled="0"/>
        </a:gradFill>
        <a:effectLst/>
      </p:bgPr>
    </p:bg>
    <p:spTree>
      <p:nvGrpSpPr>
        <p:cNvPr id="1" name="Shape 9"/>
        <p:cNvGrpSpPr/>
        <p:nvPr/>
      </p:nvGrpSpPr>
      <p:grpSpPr>
        <a:xfrm>
          <a:off x="0" y="0"/>
          <a:ext cx="0" cy="0"/>
          <a:chOff x="0" y="0"/>
          <a:chExt cx="0" cy="0"/>
        </a:xfrm>
      </p:grpSpPr>
      <p:grpSp>
        <p:nvGrpSpPr>
          <p:cNvPr id="10" name="Google Shape;10;p21"/>
          <p:cNvGrpSpPr/>
          <p:nvPr/>
        </p:nvGrpSpPr>
        <p:grpSpPr>
          <a:xfrm>
            <a:off x="-756473" y="0"/>
            <a:ext cx="13944870" cy="7117071"/>
            <a:chOff x="-644959" y="0"/>
            <a:chExt cx="10458653" cy="7117071"/>
          </a:xfrm>
        </p:grpSpPr>
        <p:grpSp>
          <p:nvGrpSpPr>
            <p:cNvPr id="11" name="Google Shape;11;p21"/>
            <p:cNvGrpSpPr/>
            <p:nvPr/>
          </p:nvGrpSpPr>
          <p:grpSpPr>
            <a:xfrm>
              <a:off x="0" y="0"/>
              <a:ext cx="9144000" cy="6858000"/>
              <a:chOff x="0" y="0"/>
              <a:chExt cx="9144000" cy="6858000"/>
            </a:xfrm>
          </p:grpSpPr>
          <p:grpSp>
            <p:nvGrpSpPr>
              <p:cNvPr id="12" name="Google Shape;12;p21"/>
              <p:cNvGrpSpPr/>
              <p:nvPr/>
            </p:nvGrpSpPr>
            <p:grpSpPr>
              <a:xfrm>
                <a:off x="0" y="0"/>
                <a:ext cx="2514600" cy="6858000"/>
                <a:chOff x="0" y="0"/>
                <a:chExt cx="2514600" cy="6858000"/>
              </a:xfrm>
            </p:grpSpPr>
            <p:sp>
              <p:nvSpPr>
                <p:cNvPr id="13" name="Google Shape;13;p2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2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 name="Google Shape;15;p2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6" name="Google Shape;16;p21"/>
              <p:cNvGrpSpPr/>
              <p:nvPr/>
            </p:nvGrpSpPr>
            <p:grpSpPr>
              <a:xfrm>
                <a:off x="422910" y="0"/>
                <a:ext cx="2514600" cy="6858000"/>
                <a:chOff x="0" y="0"/>
                <a:chExt cx="2514600" cy="6858000"/>
              </a:xfrm>
            </p:grpSpPr>
            <p:sp>
              <p:nvSpPr>
                <p:cNvPr id="17" name="Google Shape;17;p2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2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9" name="Google Shape;19;p2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20" name="Google Shape;20;p21"/>
              <p:cNvGrpSpPr/>
              <p:nvPr/>
            </p:nvGrpSpPr>
            <p:grpSpPr>
              <a:xfrm rot="10800000">
                <a:off x="6629400" y="0"/>
                <a:ext cx="2514600" cy="6858000"/>
                <a:chOff x="0" y="0"/>
                <a:chExt cx="2514600" cy="6858000"/>
              </a:xfrm>
            </p:grpSpPr>
            <p:sp>
              <p:nvSpPr>
                <p:cNvPr id="21" name="Google Shape;21;p2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2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3" name="Google Shape;23;p2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24" name="Google Shape;24;p21"/>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5" name="Google Shape;25;p21"/>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 name="Google Shape;26;p21"/>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27" name="Google Shape;27;p21"/>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8" name="Google Shape;28;p21"/>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9" name="Google Shape;29;p21"/>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30" name="Google Shape;30;p21"/>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31" name="Google Shape;31;p21"/>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32" name="Google Shape;32;p21"/>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3" name="Google Shape;33;p21"/>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4" name="Google Shape;34;p21"/>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21"/>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6" name="Google Shape;36;p21"/>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7" name="Google Shape;37;p21"/>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8" name="Google Shape;38;p21"/>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9" name="Google Shape;39;p21"/>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0" name="Google Shape;40;p21"/>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1" name="Google Shape;41;p21"/>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2" name="Google Shape;42;p21"/>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3" name="Google Shape;43;p21"/>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4" name="Google Shape;44;p21"/>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5" name="Google Shape;45;p21"/>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21"/>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7" name="Google Shape;47;p21"/>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8" name="Google Shape;48;p21"/>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49" name="Google Shape;49;p21"/>
          <p:cNvSpPr/>
          <p:nvPr/>
        </p:nvSpPr>
        <p:spPr>
          <a:xfrm>
            <a:off x="609600" y="333488"/>
            <a:ext cx="10972800" cy="61856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0" name="Google Shape;50;p21"/>
          <p:cNvSpPr/>
          <p:nvPr/>
        </p:nvSpPr>
        <p:spPr>
          <a:xfrm>
            <a:off x="6081656" y="-21511"/>
            <a:ext cx="4905488" cy="699244"/>
          </a:xfrm>
          <a:prstGeom prst="rect">
            <a:avLst/>
          </a:prstGeom>
          <a:solidFill>
            <a:srgbClr val="F5F5F5"/>
          </a:solidFill>
          <a:ln w="15875" cap="flat" cmpd="sng">
            <a:solidFill>
              <a:srgbClr val="74A5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1" name="Google Shape;51;p21"/>
          <p:cNvSpPr/>
          <p:nvPr/>
        </p:nvSpPr>
        <p:spPr>
          <a:xfrm>
            <a:off x="6198795" y="-21510"/>
            <a:ext cx="46736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2" name="Google Shape;52;p21"/>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Google Shape;53;p21"/>
          <p:cNvSpPr txBox="1">
            <a:spLocks noGrp="1"/>
          </p:cNvSpPr>
          <p:nvPr>
            <p:ph type="body" idx="1"/>
          </p:nvPr>
        </p:nvSpPr>
        <p:spPr>
          <a:xfrm>
            <a:off x="1391323" y="2323652"/>
            <a:ext cx="9036423" cy="3508977"/>
          </a:xfrm>
          <a:prstGeom prst="rect">
            <a:avLst/>
          </a:prstGeom>
          <a:noFill/>
          <a:ln>
            <a:noFill/>
          </a:ln>
        </p:spPr>
        <p:txBody>
          <a:bodyPr spcFirstLastPara="1" wrap="square" lIns="91425" tIns="45700" rIns="91425" bIns="45700" anchor="t" anchorCtr="0">
            <a:normAutofit/>
          </a:bodyPr>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54" name="Google Shape;54;p21"/>
          <p:cNvSpPr txBox="1">
            <a:spLocks noGrp="1"/>
          </p:cNvSpPr>
          <p:nvPr>
            <p:ph type="dt" idx="10"/>
          </p:nvPr>
        </p:nvSpPr>
        <p:spPr>
          <a:xfrm>
            <a:off x="7996517" y="224493"/>
            <a:ext cx="2844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5" name="Google Shape;55;p21"/>
          <p:cNvSpPr txBox="1">
            <a:spLocks noGrp="1"/>
          </p:cNvSpPr>
          <p:nvPr>
            <p:ph type="ftr" idx="11"/>
          </p:nvPr>
        </p:nvSpPr>
        <p:spPr>
          <a:xfrm>
            <a:off x="6188597" y="5852161"/>
            <a:ext cx="4669536"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21"/>
          <p:cNvSpPr txBox="1">
            <a:spLocks noGrp="1"/>
          </p:cNvSpPr>
          <p:nvPr>
            <p:ph type="sldNum" idx="12"/>
          </p:nvPr>
        </p:nvSpPr>
        <p:spPr>
          <a:xfrm>
            <a:off x="6198795" y="224492"/>
            <a:ext cx="1776208"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rgbClr val="FEFEFE"/>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rgbClr val="FEFEFE"/>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rgbClr val="FEFEFE"/>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rgbClr val="FEFEFE"/>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rgbClr val="FEFEFE"/>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rgbClr val="FEFEFE"/>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rgbClr val="FEFEFE"/>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
          <p:cNvSpPr txBox="1">
            <a:spLocks noGrp="1"/>
          </p:cNvSpPr>
          <p:nvPr>
            <p:ph type="title"/>
          </p:nvPr>
        </p:nvSpPr>
        <p:spPr>
          <a:xfrm>
            <a:off x="2922828" y="2261250"/>
            <a:ext cx="6052500" cy="13620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5400"/>
              <a:buFont typeface="Century Gothic"/>
              <a:buNone/>
            </a:pPr>
            <a:r>
              <a:rPr lang="zh-TW" sz="4150">
                <a:solidFill>
                  <a:srgbClr val="485365"/>
                </a:solidFill>
                <a:highlight>
                  <a:srgbClr val="FFFFFF"/>
                </a:highlight>
                <a:latin typeface="Arial"/>
                <a:ea typeface="Arial"/>
                <a:cs typeface="Arial"/>
                <a:sym typeface="Arial"/>
              </a:rPr>
              <a:t>同儕成員之間的相處互動</a:t>
            </a:r>
            <a:endParaRPr sz="8400">
              <a:highlight>
                <a:srgbClr val="FFFFFF"/>
              </a:highlight>
            </a:endParaRPr>
          </a:p>
        </p:txBody>
      </p:sp>
      <p:sp>
        <p:nvSpPr>
          <p:cNvPr id="422" name="Google Shape;422;p1"/>
          <p:cNvSpPr txBox="1">
            <a:spLocks noGrp="1"/>
          </p:cNvSpPr>
          <p:nvPr>
            <p:ph type="body" idx="1"/>
          </p:nvPr>
        </p:nvSpPr>
        <p:spPr>
          <a:xfrm>
            <a:off x="1587551" y="4160675"/>
            <a:ext cx="9655200" cy="1520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32"/>
              <a:buNone/>
            </a:pPr>
            <a:r>
              <a:rPr lang="zh-TW" sz="3200"/>
              <a:t>報告者:傅心怡、周樂生、岳盼盼、</a:t>
            </a:r>
            <a:endParaRPr sz="3200"/>
          </a:p>
          <a:p>
            <a:pPr marL="0" lvl="0" indent="0" algn="ctr" rtl="0">
              <a:spcBef>
                <a:spcPts val="0"/>
              </a:spcBef>
              <a:spcAft>
                <a:spcPts val="0"/>
              </a:spcAft>
              <a:buSzPts val="2432"/>
              <a:buNone/>
            </a:pPr>
            <a:r>
              <a:rPr lang="zh-TW" sz="3200"/>
              <a:t>張佳絨、李松林、陈梦雨</a:t>
            </a: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0"/>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執行</a:t>
            </a:r>
            <a:endParaRPr/>
          </a:p>
        </p:txBody>
      </p:sp>
      <p:sp>
        <p:nvSpPr>
          <p:cNvPr id="480" name="Google Shape;480;p10"/>
          <p:cNvSpPr txBox="1">
            <a:spLocks noGrp="1"/>
          </p:cNvSpPr>
          <p:nvPr>
            <p:ph type="body" idx="1"/>
          </p:nvPr>
        </p:nvSpPr>
        <p:spPr>
          <a:xfrm>
            <a:off x="1391323" y="2323652"/>
            <a:ext cx="9036423" cy="3508977"/>
          </a:xfrm>
          <a:prstGeom prst="rect">
            <a:avLst/>
          </a:prstGeom>
          <a:noFill/>
          <a:ln>
            <a:noFill/>
          </a:ln>
        </p:spPr>
        <p:txBody>
          <a:bodyPr spcFirstLastPara="1" wrap="square" lIns="91425" tIns="45700" rIns="91425" bIns="45700" anchor="t" anchorCtr="0">
            <a:normAutofit fontScale="92500" lnSpcReduction="10000"/>
          </a:bodyPr>
          <a:lstStyle/>
          <a:p>
            <a:pPr marL="342900" lvl="0" indent="-274319" algn="l" rtl="0">
              <a:spcBef>
                <a:spcPts val="0"/>
              </a:spcBef>
              <a:spcAft>
                <a:spcPts val="0"/>
              </a:spcAft>
              <a:buSzPct val="76000"/>
              <a:buChar char="🞇"/>
            </a:pPr>
            <a:r>
              <a:rPr lang="zh-TW" b="1" dirty="0"/>
              <a:t>自然或合理的結果</a:t>
            </a:r>
            <a:endParaRPr b="1" dirty="0"/>
          </a:p>
          <a:p>
            <a:pPr marL="640080" lvl="1" indent="-274320" algn="l" rtl="0">
              <a:spcBef>
                <a:spcPts val="407"/>
              </a:spcBef>
              <a:spcAft>
                <a:spcPts val="0"/>
              </a:spcAft>
              <a:buSzPct val="76000"/>
              <a:buChar char="🞇"/>
            </a:pPr>
            <a:r>
              <a:rPr lang="zh-TW" dirty="0"/>
              <a:t>讓對方成為問題的主人。</a:t>
            </a:r>
            <a:endParaRPr dirty="0"/>
          </a:p>
          <a:p>
            <a:pPr marL="640080" lvl="1" indent="-274320" algn="l" rtl="0">
              <a:spcBef>
                <a:spcPts val="407"/>
              </a:spcBef>
              <a:spcAft>
                <a:spcPts val="0"/>
              </a:spcAft>
              <a:buSzPct val="76000"/>
              <a:buChar char="🞇"/>
            </a:pPr>
            <a:r>
              <a:rPr lang="zh-TW" dirty="0"/>
              <a:t>鼓勵，而非讚美。</a:t>
            </a:r>
            <a:endParaRPr dirty="0"/>
          </a:p>
          <a:p>
            <a:pPr marL="640080" lvl="1" indent="-274320" algn="l" rtl="0">
              <a:spcBef>
                <a:spcPts val="407"/>
              </a:spcBef>
              <a:spcAft>
                <a:spcPts val="0"/>
              </a:spcAft>
              <a:buSzPct val="76000"/>
              <a:buChar char="🞇"/>
            </a:pPr>
            <a:r>
              <a:rPr lang="zh-TW" dirty="0"/>
              <a:t>但書: 1)能承擔後果，2)影響他人</a:t>
            </a:r>
            <a:endParaRPr dirty="0"/>
          </a:p>
          <a:p>
            <a:pPr marL="342900" lvl="0" indent="-274319" algn="l" rtl="0">
              <a:spcBef>
                <a:spcPts val="444"/>
              </a:spcBef>
              <a:spcAft>
                <a:spcPts val="0"/>
              </a:spcAft>
              <a:buSzPct val="76000"/>
              <a:buChar char="🞇"/>
            </a:pPr>
            <a:r>
              <a:rPr lang="zh-TW" b="1" dirty="0"/>
              <a:t>溫和而堅定</a:t>
            </a:r>
            <a:endParaRPr b="1" dirty="0"/>
          </a:p>
          <a:p>
            <a:pPr marL="640080" lvl="1" indent="-274320" algn="l" rtl="0">
              <a:spcBef>
                <a:spcPts val="407"/>
              </a:spcBef>
              <a:spcAft>
                <a:spcPts val="0"/>
              </a:spcAft>
              <a:buSzPct val="76000"/>
              <a:buChar char="🞇"/>
            </a:pPr>
            <a:r>
              <a:rPr lang="zh-TW" dirty="0"/>
              <a:t>不涉及個人好惡，像社會一樣反射給人</a:t>
            </a:r>
            <a:endParaRPr dirty="0"/>
          </a:p>
          <a:p>
            <a:pPr marL="342900" lvl="0" indent="-274319" algn="l" rtl="0">
              <a:spcBef>
                <a:spcPts val="444"/>
              </a:spcBef>
              <a:spcAft>
                <a:spcPts val="0"/>
              </a:spcAft>
              <a:buSzPct val="76000"/>
              <a:buChar char="🞇"/>
            </a:pPr>
            <a:r>
              <a:rPr lang="zh-TW" dirty="0"/>
              <a:t>實際的狀況</a:t>
            </a:r>
            <a:endParaRPr dirty="0"/>
          </a:p>
          <a:p>
            <a:pPr marL="640080" lvl="1" indent="-274320" algn="l" rtl="0">
              <a:spcBef>
                <a:spcPts val="407"/>
              </a:spcBef>
              <a:spcAft>
                <a:spcPts val="0"/>
              </a:spcAft>
              <a:buSzPct val="76000"/>
              <a:buChar char="🞇"/>
            </a:pPr>
            <a:r>
              <a:rPr lang="zh-TW" dirty="0"/>
              <a:t>將4R 加入: 1)相關（Related）2)尊重（Respectful）3).合理（Reasonable）4).事前告知（Revealed in advance）</a:t>
            </a:r>
            <a:endParaRPr dirty="0"/>
          </a:p>
          <a:p>
            <a:pPr marL="640080" lvl="1" indent="-274320" algn="l" rtl="0">
              <a:spcBef>
                <a:spcPts val="407"/>
              </a:spcBef>
              <a:spcAft>
                <a:spcPts val="0"/>
              </a:spcAft>
              <a:buSzPct val="76000"/>
              <a:buChar char="🞇"/>
            </a:pPr>
            <a:r>
              <a:rPr lang="zh-TW" dirty="0"/>
              <a:t>將處罰合理化，缺少正向循環</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1"/>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阿德勒心理學</a:t>
            </a:r>
            <a:endParaRPr/>
          </a:p>
        </p:txBody>
      </p:sp>
      <p:sp>
        <p:nvSpPr>
          <p:cNvPr id="486" name="Google Shape;486;p11"/>
          <p:cNvSpPr txBox="1">
            <a:spLocks noGrp="1"/>
          </p:cNvSpPr>
          <p:nvPr>
            <p:ph type="body" idx="1"/>
          </p:nvPr>
        </p:nvSpPr>
        <p:spPr>
          <a:xfrm>
            <a:off x="1391323" y="2323652"/>
            <a:ext cx="9036423" cy="3508977"/>
          </a:xfrm>
          <a:prstGeom prst="rect">
            <a:avLst/>
          </a:prstGeom>
          <a:noFill/>
          <a:ln>
            <a:noFill/>
          </a:ln>
        </p:spPr>
        <p:txBody>
          <a:bodyPr spcFirstLastPara="1" wrap="square" lIns="91425" tIns="45700" rIns="91425" bIns="45700" anchor="t" anchorCtr="0">
            <a:normAutofit lnSpcReduction="10000"/>
          </a:bodyPr>
          <a:lstStyle/>
          <a:p>
            <a:pPr marL="342900" lvl="0" indent="-274319" algn="l" rtl="0">
              <a:spcBef>
                <a:spcPts val="0"/>
              </a:spcBef>
              <a:spcAft>
                <a:spcPts val="0"/>
              </a:spcAft>
              <a:buSzPts val="1824"/>
              <a:buChar char="🞇"/>
            </a:pPr>
            <a:r>
              <a:rPr lang="zh-TW"/>
              <a:t>心態健全的人，不會試圖改變對方，而是改變自己。</a:t>
            </a:r>
            <a:endParaRPr/>
          </a:p>
          <a:p>
            <a:pPr marL="342900" lvl="0" indent="-274319" algn="l" rtl="0">
              <a:spcBef>
                <a:spcPts val="480"/>
              </a:spcBef>
              <a:spcAft>
                <a:spcPts val="0"/>
              </a:spcAft>
              <a:buSzPts val="1824"/>
              <a:buChar char="🞇"/>
            </a:pPr>
            <a:r>
              <a:rPr lang="zh-TW"/>
              <a:t>只有你能創造自己，只有你能決定今後的人生。</a:t>
            </a:r>
            <a:endParaRPr/>
          </a:p>
          <a:p>
            <a:pPr marL="342900" lvl="0" indent="-274319" algn="l" rtl="0">
              <a:spcBef>
                <a:spcPts val="480"/>
              </a:spcBef>
              <a:spcAft>
                <a:spcPts val="0"/>
              </a:spcAft>
              <a:buSzPts val="1824"/>
              <a:buChar char="🞇"/>
            </a:pPr>
            <a:r>
              <a:rPr lang="zh-TW"/>
              <a:t>人不應該被過去束縛，只有你能描繪自己的未來。過往的原因就算能做為「解釋」，也無法成為「解決之道」。</a:t>
            </a:r>
            <a:endParaRPr/>
          </a:p>
          <a:p>
            <a:pPr marL="342900" lvl="0" indent="-274319" algn="l" rtl="0">
              <a:spcBef>
                <a:spcPts val="480"/>
              </a:spcBef>
              <a:spcAft>
                <a:spcPts val="0"/>
              </a:spcAft>
              <a:buSzPts val="1824"/>
              <a:buChar char="🞇"/>
            </a:pPr>
            <a:r>
              <a:rPr lang="zh-TW"/>
              <a:t>重要的不是治癒，而是帶著病痛活下去。當對幸福的憧憬過於急切，那痛苦就在人的心靈深處升起。</a:t>
            </a:r>
            <a:endParaRPr/>
          </a:p>
          <a:p>
            <a:pPr marL="342900" lvl="0" indent="-274319" algn="l" rtl="0">
              <a:spcBef>
                <a:spcPts val="480"/>
              </a:spcBef>
              <a:spcAft>
                <a:spcPts val="0"/>
              </a:spcAft>
              <a:buSzPts val="1824"/>
              <a:buChar char="🞇"/>
            </a:pPr>
            <a:r>
              <a:rPr lang="zh-TW"/>
              <a:t>現實:</a:t>
            </a:r>
            <a:endParaRPr/>
          </a:p>
          <a:p>
            <a:pPr marL="640080" lvl="1" indent="-274320" algn="l" rtl="0">
              <a:spcBef>
                <a:spcPts val="440"/>
              </a:spcBef>
              <a:spcAft>
                <a:spcPts val="0"/>
              </a:spcAft>
              <a:buSzPts val="1672"/>
              <a:buChar char="🞇"/>
            </a:pPr>
            <a:r>
              <a:rPr lang="zh-TW"/>
              <a:t>藉由心理學建立</a:t>
            </a:r>
            <a:r>
              <a:rPr lang="zh-TW" b="1"/>
              <a:t>醫病關係</a:t>
            </a:r>
            <a:r>
              <a:rPr lang="zh-TW"/>
              <a:t>而非</a:t>
            </a:r>
            <a:r>
              <a:rPr lang="zh-TW" b="1"/>
              <a:t>教練關係。</a:t>
            </a:r>
            <a:endParaRPr b="1"/>
          </a:p>
          <a:p>
            <a:pPr marL="640080" lvl="1" indent="-274320" algn="l" rtl="0">
              <a:spcBef>
                <a:spcPts val="440"/>
              </a:spcBef>
              <a:spcAft>
                <a:spcPts val="0"/>
              </a:spcAft>
              <a:buSzPts val="1672"/>
              <a:buChar char="🞇"/>
            </a:pPr>
            <a:r>
              <a:rPr lang="zh-TW"/>
              <a:t>藉由心理學將人當工具。</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d3efb712b1_0_27"/>
          <p:cNvSpPr txBox="1">
            <a:spLocks noGrp="1"/>
          </p:cNvSpPr>
          <p:nvPr>
            <p:ph type="title"/>
          </p:nvPr>
        </p:nvSpPr>
        <p:spPr>
          <a:xfrm>
            <a:off x="1678194" y="2900830"/>
            <a:ext cx="8850000" cy="1362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權力對等</a:t>
            </a:r>
            <a:endParaRPr/>
          </a:p>
        </p:txBody>
      </p:sp>
      <p:sp>
        <p:nvSpPr>
          <p:cNvPr id="492" name="Google Shape;492;gd3efb712b1_0_27"/>
          <p:cNvSpPr txBox="1">
            <a:spLocks noGrp="1"/>
          </p:cNvSpPr>
          <p:nvPr>
            <p:ph type="body" idx="1"/>
          </p:nvPr>
        </p:nvSpPr>
        <p:spPr>
          <a:xfrm>
            <a:off x="1678194" y="4267201"/>
            <a:ext cx="8850000" cy="1520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zh-TW" sz="2500" dirty="0">
                <a:solidFill>
                  <a:schemeClr val="dk2"/>
                </a:solidFill>
              </a:rPr>
              <a:t>學生與學生，家長與家長，教師與教師</a:t>
            </a:r>
            <a:endParaRPr sz="2100" dirty="0">
              <a:solidFill>
                <a:schemeClr val="dk2"/>
              </a:solidFill>
            </a:endParaRPr>
          </a:p>
          <a:p>
            <a:pPr marL="0" lvl="0" indent="0" algn="l" rtl="0">
              <a:spcBef>
                <a:spcPts val="0"/>
              </a:spcBef>
              <a:spcAft>
                <a:spcPts val="0"/>
              </a:spcAft>
              <a:buSzPts val="1824"/>
              <a:buNone/>
            </a:pP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2"/>
          <p:cNvSpPr txBox="1">
            <a:spLocks noGrp="1"/>
          </p:cNvSpPr>
          <p:nvPr>
            <p:ph type="title"/>
          </p:nvPr>
        </p:nvSpPr>
        <p:spPr>
          <a:xfrm>
            <a:off x="1454820" y="519664"/>
            <a:ext cx="9366325"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dirty="0"/>
              <a:t>權力</a:t>
            </a:r>
            <a:r>
              <a:rPr lang="zh-TW" dirty="0" smtClean="0"/>
              <a:t>對等</a:t>
            </a:r>
            <a:r>
              <a:rPr lang="en-US" altLang="zh-TW" dirty="0" smtClean="0"/>
              <a:t>-</a:t>
            </a:r>
            <a:r>
              <a:rPr lang="zh-TW" dirty="0" smtClean="0"/>
              <a:t>正向</a:t>
            </a:r>
            <a:r>
              <a:rPr lang="zh-TW" altLang="en-US" dirty="0" smtClean="0"/>
              <a:t>行為</a:t>
            </a:r>
            <a:endParaRPr dirty="0"/>
          </a:p>
        </p:txBody>
      </p:sp>
      <p:sp>
        <p:nvSpPr>
          <p:cNvPr id="498" name="Google Shape;498;p12"/>
          <p:cNvSpPr txBox="1">
            <a:spLocks noGrp="1"/>
          </p:cNvSpPr>
          <p:nvPr>
            <p:ph type="body" idx="1"/>
          </p:nvPr>
        </p:nvSpPr>
        <p:spPr>
          <a:xfrm>
            <a:off x="1391323" y="1764852"/>
            <a:ext cx="9709068" cy="4229548"/>
          </a:xfrm>
          <a:prstGeom prst="rect">
            <a:avLst/>
          </a:prstGeom>
          <a:noFill/>
          <a:ln>
            <a:noFill/>
          </a:ln>
        </p:spPr>
        <p:txBody>
          <a:bodyPr spcFirstLastPara="1" wrap="square" lIns="91425" tIns="45700" rIns="91425" bIns="45700" anchor="t" anchorCtr="0">
            <a:noAutofit/>
          </a:bodyPr>
          <a:lstStyle/>
          <a:p>
            <a:pPr marL="2121535" lvl="8" indent="-228600" algn="l" rtl="0">
              <a:spcBef>
                <a:spcPts val="0"/>
              </a:spcBef>
              <a:spcAft>
                <a:spcPts val="0"/>
              </a:spcAft>
              <a:buSzPct val="76000"/>
              <a:buChar char="🞇"/>
            </a:pPr>
            <a:r>
              <a:rPr lang="zh-TW" sz="2000" b="1" dirty="0"/>
              <a:t>權力對等:相同權利關係的學生與學生，家長與家長，教師與教師</a:t>
            </a:r>
            <a:endParaRPr sz="2000" b="1" dirty="0"/>
          </a:p>
          <a:p>
            <a:pPr marL="2121535" lvl="8" indent="-228600" algn="l" rtl="0">
              <a:spcBef>
                <a:spcPts val="306"/>
              </a:spcBef>
              <a:spcAft>
                <a:spcPts val="0"/>
              </a:spcAft>
              <a:buSzPct val="76000"/>
              <a:buChar char="🞇"/>
            </a:pPr>
            <a:r>
              <a:rPr lang="zh-TW" sz="2000" b="1" dirty="0"/>
              <a:t>正向行為:相互支持，相互依靠,</a:t>
            </a:r>
            <a:endParaRPr sz="2000" b="1" dirty="0"/>
          </a:p>
          <a:p>
            <a:pPr marL="68580" lvl="0" indent="0" algn="l" rtl="0">
              <a:spcBef>
                <a:spcPts val="306"/>
              </a:spcBef>
              <a:spcAft>
                <a:spcPts val="0"/>
              </a:spcAft>
              <a:buSzPct val="76000"/>
              <a:buNone/>
            </a:pPr>
            <a:r>
              <a:rPr lang="zh-TW" sz="2000" b="1" dirty="0"/>
              <a:t>相互激勵,相互學習,表達意見,對事不對人,傾聽,理解,同理,支持</a:t>
            </a:r>
            <a:endParaRPr sz="2000" b="1" dirty="0"/>
          </a:p>
          <a:p>
            <a:pPr marL="68580" lvl="0" indent="0" algn="l" rtl="0">
              <a:spcBef>
                <a:spcPts val="306"/>
              </a:spcBef>
              <a:spcAft>
                <a:spcPts val="0"/>
              </a:spcAft>
              <a:buSzPct val="76000"/>
              <a:buNone/>
            </a:pPr>
            <a:r>
              <a:rPr lang="zh-TW" sz="2000" b="1" dirty="0">
                <a:solidFill>
                  <a:srgbClr val="00B050"/>
                </a:solidFill>
              </a:rPr>
              <a:t>案例1</a:t>
            </a:r>
            <a:r>
              <a:rPr lang="zh-TW" sz="2000" b="1" dirty="0">
                <a:solidFill>
                  <a:srgbClr val="A9EA25"/>
                </a:solidFill>
              </a:rPr>
              <a:t>:</a:t>
            </a:r>
            <a:endParaRPr sz="2000" b="1" dirty="0"/>
          </a:p>
          <a:p>
            <a:pPr marL="68580" lvl="0" indent="0" algn="l" rtl="0">
              <a:spcBef>
                <a:spcPts val="306"/>
              </a:spcBef>
              <a:spcAft>
                <a:spcPts val="0"/>
              </a:spcAft>
              <a:buSzPct val="76000"/>
              <a:buNone/>
            </a:pPr>
            <a:r>
              <a:rPr lang="zh-TW" sz="2000" b="1" dirty="0"/>
              <a:t>    家長A最近對於自己孩子打人這件事很焦慮，用了很多辦法可是孩子總是動手打人，在與家長B交談了解，家長B的孩子之前有一段時間也是這樣，過了一段時間孩子就 不會這樣了,家長B傾聽理解家長A的焦慮,並緩解家長A的焦慮情緒給他一定的幫助</a:t>
            </a:r>
            <a:endParaRPr sz="2000" b="1" dirty="0"/>
          </a:p>
          <a:p>
            <a:pPr marL="68580" lvl="0" indent="0" algn="l" rtl="0">
              <a:spcBef>
                <a:spcPts val="306"/>
              </a:spcBef>
              <a:spcAft>
                <a:spcPts val="0"/>
              </a:spcAft>
              <a:buSzPct val="76000"/>
              <a:buNone/>
            </a:pPr>
            <a:r>
              <a:rPr lang="zh-TW" sz="2000" b="1" dirty="0"/>
              <a:t>學校可以互相瞭解讓家長分享經驗</a:t>
            </a:r>
            <a:endParaRPr sz="2000" b="1" dirty="0"/>
          </a:p>
          <a:p>
            <a:pPr marL="68580" lvl="0" indent="0" algn="l" rtl="0">
              <a:spcBef>
                <a:spcPts val="306"/>
              </a:spcBef>
              <a:spcAft>
                <a:spcPts val="0"/>
              </a:spcAft>
              <a:buSzPct val="76000"/>
              <a:buNone/>
            </a:pPr>
            <a:endParaRPr lang="en-US" altLang="zh-TW" sz="2000" b="1" dirty="0" smtClean="0">
              <a:solidFill>
                <a:srgbClr val="00B050"/>
              </a:solidFill>
            </a:endParaRPr>
          </a:p>
          <a:p>
            <a:pPr marL="68580" lvl="0" indent="0" algn="l" rtl="0">
              <a:spcBef>
                <a:spcPts val="306"/>
              </a:spcBef>
              <a:spcAft>
                <a:spcPts val="0"/>
              </a:spcAft>
              <a:buSzPct val="76000"/>
              <a:buNone/>
            </a:pPr>
            <a:r>
              <a:rPr lang="zh-TW" sz="2000" b="1" dirty="0" smtClean="0">
                <a:solidFill>
                  <a:srgbClr val="00B050"/>
                </a:solidFill>
              </a:rPr>
              <a:t>案例</a:t>
            </a:r>
            <a:r>
              <a:rPr lang="zh-TW" sz="2000" b="1" dirty="0">
                <a:solidFill>
                  <a:srgbClr val="00B050"/>
                </a:solidFill>
              </a:rPr>
              <a:t>2</a:t>
            </a:r>
            <a:r>
              <a:rPr lang="zh-TW" sz="2000" b="1" dirty="0"/>
              <a:t>:</a:t>
            </a:r>
            <a:endParaRPr sz="2000" b="1" dirty="0"/>
          </a:p>
          <a:p>
            <a:pPr marL="68580" lvl="0" indent="0" algn="l" rtl="0">
              <a:spcBef>
                <a:spcPts val="306"/>
              </a:spcBef>
              <a:spcAft>
                <a:spcPts val="0"/>
              </a:spcAft>
              <a:buSzPct val="76000"/>
              <a:buNone/>
            </a:pPr>
            <a:r>
              <a:rPr lang="zh-TW" sz="2000" b="1" dirty="0"/>
              <a:t>    當某位同事面對家長學生承受很大壓力的時候,大家會互相安慰,有需要叫我等等,有一種背後有人依靠和支持的感覺</a:t>
            </a:r>
            <a:endParaRPr sz="2000" b="1" dirty="0"/>
          </a:p>
          <a:p>
            <a:pPr marL="68580" lvl="0" indent="0" algn="l" rtl="0">
              <a:spcBef>
                <a:spcPts val="306"/>
              </a:spcBef>
              <a:spcAft>
                <a:spcPts val="0"/>
              </a:spcAft>
              <a:buSzPct val="76000"/>
              <a:buNone/>
            </a:pPr>
            <a:endParaRPr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權力對等</a:t>
            </a:r>
            <a:r>
              <a:rPr lang="en-US" altLang="zh-TW" dirty="0"/>
              <a:t>-</a:t>
            </a:r>
            <a:r>
              <a:rPr lang="zh-TW" altLang="zh-TW" dirty="0"/>
              <a:t>正向</a:t>
            </a:r>
            <a:r>
              <a:rPr lang="zh-TW" altLang="en-US" dirty="0"/>
              <a:t>行為</a:t>
            </a:r>
          </a:p>
        </p:txBody>
      </p:sp>
      <p:sp>
        <p:nvSpPr>
          <p:cNvPr id="3" name="文字版面配置區 2"/>
          <p:cNvSpPr>
            <a:spLocks noGrp="1"/>
          </p:cNvSpPr>
          <p:nvPr>
            <p:ph type="body" idx="1"/>
          </p:nvPr>
        </p:nvSpPr>
        <p:spPr/>
        <p:txBody>
          <a:bodyPr/>
          <a:lstStyle/>
          <a:p>
            <a:pPr marL="68580" lvl="0" indent="0">
              <a:spcBef>
                <a:spcPts val="306"/>
              </a:spcBef>
              <a:buSzPct val="76000"/>
              <a:buNone/>
            </a:pPr>
            <a:r>
              <a:rPr lang="zh-TW" altLang="en-US" b="1" dirty="0">
                <a:solidFill>
                  <a:srgbClr val="00B050"/>
                </a:solidFill>
              </a:rPr>
              <a:t>案例</a:t>
            </a:r>
            <a:r>
              <a:rPr lang="en-US" altLang="zh-TW" b="1" dirty="0">
                <a:solidFill>
                  <a:srgbClr val="00B050"/>
                </a:solidFill>
              </a:rPr>
              <a:t>3</a:t>
            </a:r>
            <a:r>
              <a:rPr lang="en-US" altLang="zh-TW" b="1" dirty="0"/>
              <a:t>:</a:t>
            </a:r>
            <a:endParaRPr lang="zh-TW" altLang="en-US" b="1" dirty="0"/>
          </a:p>
          <a:p>
            <a:pPr marL="68580" lvl="0" indent="0">
              <a:spcBef>
                <a:spcPts val="306"/>
              </a:spcBef>
              <a:buSzPct val="76000"/>
              <a:buNone/>
            </a:pPr>
            <a:r>
              <a:rPr lang="zh-TW" altLang="en-US" b="1" dirty="0"/>
              <a:t>    有資深老師默默做很多</a:t>
            </a:r>
            <a:r>
              <a:rPr lang="en-US" altLang="zh-TW" b="1" dirty="0"/>
              <a:t>,</a:t>
            </a:r>
            <a:r>
              <a:rPr lang="zh-TW" altLang="en-US" b="1" dirty="0"/>
              <a:t>幫其他班級規劃好校外教學的行政細節事宜</a:t>
            </a:r>
            <a:r>
              <a:rPr lang="en-US" altLang="zh-TW" b="1" dirty="0"/>
              <a:t>,</a:t>
            </a:r>
            <a:r>
              <a:rPr lang="zh-TW" altLang="en-US" b="1" dirty="0"/>
              <a:t>約好兩班一起去校外或教學進行活動</a:t>
            </a:r>
            <a:r>
              <a:rPr lang="en-US" altLang="zh-TW" b="1" dirty="0"/>
              <a:t>,</a:t>
            </a:r>
            <a:r>
              <a:rPr lang="zh-TW" altLang="en-US" b="1" dirty="0"/>
              <a:t>這樣能帶動其他老師一起進行活動</a:t>
            </a:r>
            <a:r>
              <a:rPr lang="en-US" altLang="zh-TW" b="1" dirty="0"/>
              <a:t>,</a:t>
            </a:r>
            <a:r>
              <a:rPr lang="zh-TW" altLang="en-US" b="1" dirty="0"/>
              <a:t>也不帶給其他老師壓力老師不計較</a:t>
            </a:r>
            <a:r>
              <a:rPr lang="en-US" altLang="zh-TW" b="1" dirty="0"/>
              <a:t>,</a:t>
            </a:r>
            <a:r>
              <a:rPr lang="zh-TW" altLang="en-US" b="1" dirty="0"/>
              <a:t>以身作則</a:t>
            </a:r>
          </a:p>
          <a:p>
            <a:pPr marL="68580" lvl="0" indent="0">
              <a:spcBef>
                <a:spcPts val="306"/>
              </a:spcBef>
              <a:buSzPct val="76000"/>
              <a:buNone/>
            </a:pPr>
            <a:r>
              <a:rPr lang="zh-TW" altLang="en-US" b="1" dirty="0"/>
              <a:t>也有老師主動關懷其他班學生</a:t>
            </a:r>
            <a:r>
              <a:rPr lang="en-US" altLang="zh-TW" b="1" dirty="0"/>
              <a:t>,</a:t>
            </a:r>
            <a:r>
              <a:rPr lang="zh-TW" altLang="en-US" b="1" dirty="0"/>
              <a:t>若其他班有班級活動她會買飲料請他們</a:t>
            </a:r>
            <a:r>
              <a:rPr lang="en-US" altLang="zh-TW" b="1" dirty="0"/>
              <a:t>,</a:t>
            </a:r>
            <a:r>
              <a:rPr lang="zh-TW" altLang="en-US" b="1" dirty="0"/>
              <a:t>會促進同事間</a:t>
            </a:r>
            <a:r>
              <a:rPr lang="en-US" altLang="zh-TW" b="1" dirty="0"/>
              <a:t>,</a:t>
            </a:r>
            <a:r>
              <a:rPr lang="zh-TW" altLang="en-US" b="1" dirty="0"/>
              <a:t>班級間的和諧</a:t>
            </a:r>
          </a:p>
          <a:p>
            <a:endParaRPr lang="zh-TW" altLang="en-US" dirty="0"/>
          </a:p>
        </p:txBody>
      </p:sp>
    </p:spTree>
    <p:extLst>
      <p:ext uri="{BB962C8B-B14F-4D97-AF65-F5344CB8AC3E}">
        <p14:creationId xmlns:p14="http://schemas.microsoft.com/office/powerpoint/2010/main" val="180138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d3efb712b1_0_6"/>
          <p:cNvSpPr txBox="1">
            <a:spLocks noGrp="1"/>
          </p:cNvSpPr>
          <p:nvPr>
            <p:ph type="title"/>
          </p:nvPr>
        </p:nvSpPr>
        <p:spPr>
          <a:xfrm>
            <a:off x="1391320" y="1027664"/>
            <a:ext cx="9366300" cy="1143000"/>
          </a:xfrm>
          <a:prstGeom prst="rect">
            <a:avLst/>
          </a:prstGeom>
        </p:spPr>
        <p:txBody>
          <a:bodyPr spcFirstLastPara="1" wrap="square" lIns="91425" tIns="45700" rIns="91425" bIns="45700" anchor="b" anchorCtr="0">
            <a:normAutofit/>
          </a:bodyPr>
          <a:lstStyle/>
          <a:p>
            <a:pPr marL="179999" lvl="0" indent="-346075" algn="l" rtl="0">
              <a:lnSpc>
                <a:spcPct val="115000"/>
              </a:lnSpc>
              <a:spcBef>
                <a:spcPts val="0"/>
              </a:spcBef>
              <a:spcAft>
                <a:spcPts val="0"/>
              </a:spcAft>
              <a:buClr>
                <a:schemeClr val="accent1"/>
              </a:buClr>
              <a:buSzPts val="1850"/>
              <a:buFont typeface="Century Gothic"/>
              <a:buChar char="■"/>
            </a:pPr>
            <a:r>
              <a:rPr lang="zh-TW"/>
              <a:t>權力對等負向</a:t>
            </a:r>
            <a:endParaRPr/>
          </a:p>
        </p:txBody>
      </p:sp>
      <p:sp>
        <p:nvSpPr>
          <p:cNvPr id="505" name="Google Shape;505;gd3efb712b1_0_6"/>
          <p:cNvSpPr txBox="1">
            <a:spLocks noGrp="1"/>
          </p:cNvSpPr>
          <p:nvPr>
            <p:ph type="body" idx="1"/>
          </p:nvPr>
        </p:nvSpPr>
        <p:spPr>
          <a:xfrm>
            <a:off x="1204875" y="2310325"/>
            <a:ext cx="10194000" cy="4055100"/>
          </a:xfrm>
          <a:prstGeom prst="rect">
            <a:avLst/>
          </a:prstGeom>
          <a:noFill/>
        </p:spPr>
        <p:txBody>
          <a:bodyPr spcFirstLastPara="1" wrap="square" lIns="91425" tIns="45700" rIns="91425" bIns="45700" anchor="t" anchorCtr="0">
            <a:noAutofit/>
          </a:bodyPr>
          <a:lstStyle/>
          <a:p>
            <a:pPr marL="179999" lvl="0" indent="-381000" algn="l" rtl="0">
              <a:lnSpc>
                <a:spcPct val="150000"/>
              </a:lnSpc>
              <a:spcBef>
                <a:spcPts val="0"/>
              </a:spcBef>
              <a:spcAft>
                <a:spcPts val="0"/>
              </a:spcAft>
              <a:buClr>
                <a:srgbClr val="485365"/>
              </a:buClr>
              <a:buSzPts val="2400"/>
              <a:buFont typeface="Arial"/>
              <a:buChar char="■"/>
            </a:pPr>
            <a:r>
              <a:rPr lang="zh-TW" dirty="0">
                <a:solidFill>
                  <a:srgbClr val="485365"/>
                </a:solidFill>
                <a:highlight>
                  <a:srgbClr val="FFFFFF"/>
                </a:highlight>
                <a:latin typeface="Arial"/>
                <a:ea typeface="Arial"/>
                <a:cs typeface="Arial"/>
                <a:sym typeface="Arial"/>
              </a:rPr>
              <a:t>（相互貶低、相互排擠、相互攻擊）小圈圈/遷就/威壓，對人不對事，透過幫助別人其實是證明自己（e.g. 幫助需要得到對方同意，幫助除了謝謝不該得到其他，助人不是用來取得自己優勢），透過貶低他人證明自己，相互负能(抱怨\負能量)，情緒勒索</a:t>
            </a:r>
            <a:endParaRPr dirty="0">
              <a:solidFill>
                <a:srgbClr val="485365"/>
              </a:solidFill>
              <a:highlight>
                <a:srgbClr val="FFFFFF"/>
              </a:highlight>
              <a:latin typeface="Arial"/>
              <a:ea typeface="Arial"/>
              <a:cs typeface="Arial"/>
              <a:sym typeface="Arial"/>
            </a:endParaRPr>
          </a:p>
          <a:p>
            <a:pPr marL="0" lvl="0" indent="0" algn="l" rtl="0">
              <a:lnSpc>
                <a:spcPct val="150000"/>
              </a:lnSpc>
              <a:spcBef>
                <a:spcPts val="0"/>
              </a:spcBef>
              <a:spcAft>
                <a:spcPts val="0"/>
              </a:spcAft>
              <a:buNone/>
            </a:pPr>
            <a:endParaRPr dirty="0">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d3efb712b1_0_38"/>
          <p:cNvSpPr txBox="1">
            <a:spLocks noGrp="1"/>
          </p:cNvSpPr>
          <p:nvPr>
            <p:ph type="title"/>
          </p:nvPr>
        </p:nvSpPr>
        <p:spPr>
          <a:xfrm>
            <a:off x="1391320" y="1027664"/>
            <a:ext cx="9366300" cy="1143000"/>
          </a:xfrm>
          <a:prstGeom prst="rect">
            <a:avLst/>
          </a:prstGeom>
        </p:spPr>
        <p:txBody>
          <a:bodyPr spcFirstLastPara="1" wrap="square" lIns="91425" tIns="45700" rIns="91425" bIns="45700" anchor="b" anchorCtr="0">
            <a:normAutofit/>
          </a:bodyPr>
          <a:lstStyle/>
          <a:p>
            <a:pPr marL="179999" lvl="0" indent="-346075" algn="l" rtl="0">
              <a:lnSpc>
                <a:spcPct val="115000"/>
              </a:lnSpc>
              <a:spcBef>
                <a:spcPts val="0"/>
              </a:spcBef>
              <a:spcAft>
                <a:spcPts val="0"/>
              </a:spcAft>
              <a:buClr>
                <a:schemeClr val="accent1"/>
              </a:buClr>
              <a:buSzPts val="1850"/>
              <a:buFont typeface="Century Gothic"/>
              <a:buChar char="■"/>
            </a:pPr>
            <a:r>
              <a:rPr lang="zh-TW"/>
              <a:t>權力對等負向</a:t>
            </a:r>
            <a:endParaRPr/>
          </a:p>
        </p:txBody>
      </p:sp>
      <p:sp>
        <p:nvSpPr>
          <p:cNvPr id="512" name="Google Shape;512;gd3efb712b1_0_38"/>
          <p:cNvSpPr txBox="1">
            <a:spLocks noGrp="1"/>
          </p:cNvSpPr>
          <p:nvPr>
            <p:ph type="body" idx="1"/>
          </p:nvPr>
        </p:nvSpPr>
        <p:spPr>
          <a:xfrm>
            <a:off x="1204875" y="1992825"/>
            <a:ext cx="10180800" cy="4055100"/>
          </a:xfrm>
          <a:prstGeom prst="rect">
            <a:avLst/>
          </a:prstGeom>
          <a:noFill/>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zh-TW" sz="2050" b="1" dirty="0">
                <a:solidFill>
                  <a:srgbClr val="485365"/>
                </a:solidFill>
                <a:highlight>
                  <a:srgbClr val="FFFFFF"/>
                </a:highlight>
                <a:latin typeface="Arial"/>
                <a:ea typeface="Arial"/>
                <a:cs typeface="Arial"/>
                <a:sym typeface="Arial"/>
              </a:rPr>
              <a:t>案例：</a:t>
            </a:r>
            <a:endParaRPr sz="2050" b="1" dirty="0">
              <a:solidFill>
                <a:srgbClr val="485365"/>
              </a:solidFill>
              <a:highlight>
                <a:srgbClr val="FFFFFF"/>
              </a:highlight>
              <a:latin typeface="Arial"/>
              <a:ea typeface="Arial"/>
              <a:cs typeface="Arial"/>
              <a:sym typeface="Arial"/>
            </a:endParaRPr>
          </a:p>
          <a:p>
            <a:pPr marL="450000" lvl="0" indent="-387350" algn="l" rtl="0">
              <a:lnSpc>
                <a:spcPct val="150000"/>
              </a:lnSpc>
              <a:spcBef>
                <a:spcPts val="0"/>
              </a:spcBef>
              <a:spcAft>
                <a:spcPts val="0"/>
              </a:spcAft>
              <a:buClr>
                <a:srgbClr val="485365"/>
              </a:buClr>
              <a:buSzPts val="2050"/>
              <a:buFont typeface="Arial"/>
              <a:buChar char="●"/>
            </a:pPr>
            <a:r>
              <a:rPr lang="zh-TW" sz="2050" dirty="0">
                <a:solidFill>
                  <a:srgbClr val="485365"/>
                </a:solidFill>
                <a:highlight>
                  <a:srgbClr val="FFFFFF"/>
                </a:highlight>
                <a:latin typeface="Arial"/>
                <a:ea typeface="Arial"/>
                <a:cs typeface="Arial"/>
                <a:sym typeface="Arial"/>
              </a:rPr>
              <a:t>家長與家長：家长A一直将自己的孩子看成特殊孩子对待，即使在我们的眼里孩子除了身体敏感饮食需要注意之外其他都是很正常的，但家长A还是将自己孩子划分到了特殊孩子行列，并去主动接触聚集她认为的其他特殊孩子的家长进行小范围的聚会沟通，其中一名家长B表示受到了家长A部分情绪的影响，给予了家长B心理上很大的压力</a:t>
            </a:r>
            <a:endParaRPr sz="2050" dirty="0">
              <a:solidFill>
                <a:srgbClr val="485365"/>
              </a:solidFill>
              <a:highlight>
                <a:srgbClr val="FFFFFF"/>
              </a:highlight>
              <a:latin typeface="Arial"/>
              <a:ea typeface="Arial"/>
              <a:cs typeface="Arial"/>
              <a:sym typeface="Arial"/>
            </a:endParaRPr>
          </a:p>
          <a:p>
            <a:pPr marL="450000" lvl="0" indent="-387350" algn="l" rtl="0">
              <a:lnSpc>
                <a:spcPct val="150000"/>
              </a:lnSpc>
              <a:spcBef>
                <a:spcPts val="0"/>
              </a:spcBef>
              <a:spcAft>
                <a:spcPts val="0"/>
              </a:spcAft>
              <a:buClr>
                <a:srgbClr val="485365"/>
              </a:buClr>
              <a:buSzPts val="2050"/>
              <a:buFont typeface="Arial"/>
              <a:buChar char="●"/>
            </a:pPr>
            <a:r>
              <a:rPr lang="zh-TW" sz="2050" dirty="0">
                <a:solidFill>
                  <a:srgbClr val="485365"/>
                </a:solidFill>
                <a:highlight>
                  <a:srgbClr val="FFFFFF"/>
                </a:highlight>
                <a:latin typeface="Arial"/>
                <a:ea typeface="Arial"/>
                <a:cs typeface="Arial"/>
                <a:sym typeface="Arial"/>
              </a:rPr>
              <a:t>學生與學生：在學習社區，經常聽到男同學們相互diss，相互懟，A看不上B，B看不上A；（很有意思的點是，往往他們越看不上誰，自己就越像誰，所以歸根結底是討厭某一面的自己）</a:t>
            </a:r>
            <a:endParaRPr sz="2800" dirty="0">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d3efb712b1_0_0"/>
          <p:cNvSpPr txBox="1">
            <a:spLocks noGrp="1"/>
          </p:cNvSpPr>
          <p:nvPr>
            <p:ph type="title"/>
          </p:nvPr>
        </p:nvSpPr>
        <p:spPr>
          <a:xfrm>
            <a:off x="1391320" y="1027664"/>
            <a:ext cx="9366300" cy="1143000"/>
          </a:xfrm>
          <a:prstGeom prst="rect">
            <a:avLst/>
          </a:prstGeom>
        </p:spPr>
        <p:txBody>
          <a:bodyPr spcFirstLastPara="1" wrap="square" lIns="91425" tIns="45700" rIns="91425" bIns="45700" anchor="b" anchorCtr="0">
            <a:normAutofit/>
          </a:bodyPr>
          <a:lstStyle/>
          <a:p>
            <a:pPr marL="179999" lvl="0" indent="-346075" algn="l" rtl="0">
              <a:lnSpc>
                <a:spcPct val="115000"/>
              </a:lnSpc>
              <a:spcBef>
                <a:spcPts val="0"/>
              </a:spcBef>
              <a:spcAft>
                <a:spcPts val="0"/>
              </a:spcAft>
              <a:buClr>
                <a:schemeClr val="accent1"/>
              </a:buClr>
              <a:buSzPts val="1850"/>
              <a:buFont typeface="Century Gothic"/>
              <a:buChar char="■"/>
            </a:pPr>
            <a:r>
              <a:rPr lang="zh-TW"/>
              <a:t>權力對等中性</a:t>
            </a:r>
            <a:endParaRPr/>
          </a:p>
        </p:txBody>
      </p:sp>
      <p:sp>
        <p:nvSpPr>
          <p:cNvPr id="519" name="Google Shape;519;gd3efb712b1_0_0"/>
          <p:cNvSpPr txBox="1">
            <a:spLocks noGrp="1"/>
          </p:cNvSpPr>
          <p:nvPr>
            <p:ph type="body" idx="1"/>
          </p:nvPr>
        </p:nvSpPr>
        <p:spPr>
          <a:xfrm>
            <a:off x="1391325" y="2323650"/>
            <a:ext cx="9488400" cy="3509100"/>
          </a:xfrm>
          <a:prstGeom prst="rect">
            <a:avLst/>
          </a:prstGeom>
        </p:spPr>
        <p:txBody>
          <a:bodyPr spcFirstLastPara="1" wrap="square" lIns="91425" tIns="45700" rIns="91425" bIns="45700" anchor="t" anchorCtr="0">
            <a:normAutofit fontScale="92500"/>
          </a:bodyPr>
          <a:lstStyle/>
          <a:p>
            <a:pPr marL="450000" lvl="0" indent="-358775" algn="l" rtl="0">
              <a:lnSpc>
                <a:spcPct val="150000"/>
              </a:lnSpc>
              <a:spcBef>
                <a:spcPts val="0"/>
              </a:spcBef>
              <a:spcAft>
                <a:spcPts val="0"/>
              </a:spcAft>
              <a:buClr>
                <a:srgbClr val="485365"/>
              </a:buClr>
              <a:buSzPts val="2050"/>
              <a:buFont typeface="Arial"/>
              <a:buChar char="■"/>
            </a:pPr>
            <a:r>
              <a:rPr lang="zh-TW" sz="2050">
                <a:solidFill>
                  <a:srgbClr val="485365"/>
                </a:solidFill>
                <a:latin typeface="Arial"/>
                <a:ea typeface="Arial"/>
                <a:cs typeface="Arial"/>
                <a:sym typeface="Arial"/>
              </a:rPr>
              <a:t>（相互比較、相互競爭）良性競爭，暗暗較勁（比較競爭是為了位階金字塔化？）（比较，看怎么操作，产生的影响不同，比較本身沒有問題，評價跟排序就不好）</a:t>
            </a:r>
            <a:endParaRPr sz="2050">
              <a:solidFill>
                <a:srgbClr val="485365"/>
              </a:solidFill>
              <a:latin typeface="Arial"/>
              <a:ea typeface="Arial"/>
              <a:cs typeface="Arial"/>
              <a:sym typeface="Arial"/>
            </a:endParaRPr>
          </a:p>
          <a:p>
            <a:pPr marL="450000" lvl="0" indent="-358775" algn="l" rtl="0">
              <a:lnSpc>
                <a:spcPct val="150000"/>
              </a:lnSpc>
              <a:spcBef>
                <a:spcPts val="0"/>
              </a:spcBef>
              <a:spcAft>
                <a:spcPts val="0"/>
              </a:spcAft>
              <a:buClr>
                <a:srgbClr val="485365"/>
              </a:buClr>
              <a:buSzPts val="2050"/>
              <a:buFont typeface="Arial"/>
              <a:buChar char="●"/>
            </a:pPr>
            <a:r>
              <a:rPr lang="zh-TW" sz="2050" b="1">
                <a:solidFill>
                  <a:srgbClr val="485365"/>
                </a:solidFill>
                <a:latin typeface="Arial"/>
                <a:ea typeface="Arial"/>
                <a:cs typeface="Arial"/>
                <a:sym typeface="Arial"/>
              </a:rPr>
              <a:t>案例：</a:t>
            </a:r>
            <a:endParaRPr sz="2050" b="1">
              <a:solidFill>
                <a:srgbClr val="485365"/>
              </a:solidFill>
              <a:latin typeface="Arial"/>
              <a:ea typeface="Arial"/>
              <a:cs typeface="Arial"/>
              <a:sym typeface="Arial"/>
            </a:endParaRPr>
          </a:p>
          <a:p>
            <a:pPr marL="907200" lvl="0" indent="-358774" algn="l" rtl="0">
              <a:lnSpc>
                <a:spcPct val="150000"/>
              </a:lnSpc>
              <a:spcBef>
                <a:spcPts val="0"/>
              </a:spcBef>
              <a:spcAft>
                <a:spcPts val="0"/>
              </a:spcAft>
              <a:buClr>
                <a:srgbClr val="485365"/>
              </a:buClr>
              <a:buSzPts val="2050"/>
              <a:buFont typeface="Arial"/>
              <a:buChar char="●"/>
            </a:pPr>
            <a:r>
              <a:rPr lang="zh-TW" sz="2050">
                <a:solidFill>
                  <a:srgbClr val="485365"/>
                </a:solidFill>
                <a:latin typeface="Arial"/>
                <a:ea typeface="Arial"/>
                <a:cs typeface="Arial"/>
                <a:sym typeface="Arial"/>
              </a:rPr>
              <a:t>學生與學生：我們有家長提出說希望老師不要比較學生的好壞，我們回覆家長的每個學生不同的好可以表揚，相互學習，主要是待加強的部分我們就私下輔導，不需要公開比較</a:t>
            </a:r>
            <a:endParaRPr sz="2050">
              <a:solidFill>
                <a:srgbClr val="485365"/>
              </a:solidFill>
              <a:latin typeface="Arial"/>
              <a:ea typeface="Arial"/>
              <a:cs typeface="Arial"/>
              <a:sym typeface="Arial"/>
            </a:endParaRPr>
          </a:p>
          <a:p>
            <a:pPr marL="907200" lvl="0" indent="-358774" algn="l" rtl="0">
              <a:lnSpc>
                <a:spcPct val="150000"/>
              </a:lnSpc>
              <a:spcBef>
                <a:spcPts val="0"/>
              </a:spcBef>
              <a:spcAft>
                <a:spcPts val="0"/>
              </a:spcAft>
              <a:buClr>
                <a:srgbClr val="485365"/>
              </a:buClr>
              <a:buSzPts val="2050"/>
              <a:buFont typeface="Arial"/>
              <a:buChar char="●"/>
            </a:pPr>
            <a:r>
              <a:rPr lang="zh-TW" sz="2050">
                <a:solidFill>
                  <a:srgbClr val="485365"/>
                </a:solidFill>
                <a:latin typeface="Arial"/>
                <a:ea typeface="Arial"/>
                <a:cs typeface="Arial"/>
                <a:sym typeface="Arial"/>
              </a:rPr>
              <a:t>學生與學生：学期末的颁奖典礼</a:t>
            </a:r>
            <a:endParaRPr sz="3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13" descr="图片1"/>
          <p:cNvPicPr preferRelativeResize="0"/>
          <p:nvPr/>
        </p:nvPicPr>
        <p:blipFill rotWithShape="1">
          <a:blip r:embed="rId3">
            <a:alphaModFix/>
          </a:blip>
          <a:srcRect l="6653" t="54841" r="51648" b="14033"/>
          <a:stretch/>
        </p:blipFill>
        <p:spPr>
          <a:xfrm>
            <a:off x="6159500" y="5000625"/>
            <a:ext cx="2991485" cy="968375"/>
          </a:xfrm>
          <a:prstGeom prst="rect">
            <a:avLst/>
          </a:prstGeom>
          <a:noFill/>
          <a:ln>
            <a:noFill/>
          </a:ln>
        </p:spPr>
      </p:pic>
      <p:sp>
        <p:nvSpPr>
          <p:cNvPr id="525" name="Google Shape;525;p13"/>
          <p:cNvSpPr txBox="1">
            <a:spLocks noGrp="1"/>
          </p:cNvSpPr>
          <p:nvPr>
            <p:ph type="title"/>
          </p:nvPr>
        </p:nvSpPr>
        <p:spPr>
          <a:xfrm>
            <a:off x="1391320" y="536809"/>
            <a:ext cx="9366325"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權力不對等正負向：</a:t>
            </a:r>
            <a:endParaRPr/>
          </a:p>
        </p:txBody>
      </p:sp>
      <p:sp>
        <p:nvSpPr>
          <p:cNvPr id="526" name="Google Shape;526;p13"/>
          <p:cNvSpPr txBox="1">
            <a:spLocks noGrp="1"/>
          </p:cNvSpPr>
          <p:nvPr>
            <p:ph type="body" idx="1"/>
          </p:nvPr>
        </p:nvSpPr>
        <p:spPr>
          <a:xfrm>
            <a:off x="1302423" y="1876612"/>
            <a:ext cx="9036423" cy="3508977"/>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1824"/>
              <a:buChar char="🞇"/>
            </a:pPr>
            <a:r>
              <a:rPr lang="zh-TW"/>
              <a:t>同儕：權力不對等，但需要相互合作的同儕</a:t>
            </a:r>
            <a:endParaRPr/>
          </a:p>
        </p:txBody>
      </p:sp>
      <p:pic>
        <p:nvPicPr>
          <p:cNvPr id="527" name="Google Shape;527;p13" descr="图片1"/>
          <p:cNvPicPr preferRelativeResize="0"/>
          <p:nvPr/>
        </p:nvPicPr>
        <p:blipFill rotWithShape="1">
          <a:blip r:embed="rId3">
            <a:alphaModFix/>
          </a:blip>
          <a:srcRect l="6206" t="14980" r="51648" b="53908"/>
          <a:stretch/>
        </p:blipFill>
        <p:spPr>
          <a:xfrm>
            <a:off x="2180590" y="2595245"/>
            <a:ext cx="2992120" cy="957580"/>
          </a:xfrm>
          <a:prstGeom prst="rect">
            <a:avLst/>
          </a:prstGeom>
          <a:noFill/>
          <a:ln>
            <a:noFill/>
          </a:ln>
        </p:spPr>
      </p:pic>
      <p:sp>
        <p:nvSpPr>
          <p:cNvPr id="528" name="Google Shape;528;p13"/>
          <p:cNvSpPr txBox="1"/>
          <p:nvPr/>
        </p:nvSpPr>
        <p:spPr>
          <a:xfrm>
            <a:off x="6863080" y="5193030"/>
            <a:ext cx="2288540" cy="583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3200" b="0" i="0" u="none" strike="noStrike" cap="none">
                <a:solidFill>
                  <a:schemeClr val="dk1"/>
                </a:solidFill>
                <a:latin typeface="Century Gothic"/>
                <a:ea typeface="Century Gothic"/>
                <a:cs typeface="Century Gothic"/>
                <a:sym typeface="Century Gothic"/>
              </a:rPr>
              <a:t>老师与领导</a:t>
            </a:r>
            <a:endParaRPr/>
          </a:p>
        </p:txBody>
      </p:sp>
      <p:pic>
        <p:nvPicPr>
          <p:cNvPr id="529" name="Google Shape;529;p13" descr="图片1"/>
          <p:cNvPicPr preferRelativeResize="0"/>
          <p:nvPr/>
        </p:nvPicPr>
        <p:blipFill rotWithShape="1">
          <a:blip r:embed="rId3">
            <a:alphaModFix/>
          </a:blip>
          <a:srcRect l="52474" t="15636" r="5828" b="53238"/>
          <a:stretch/>
        </p:blipFill>
        <p:spPr>
          <a:xfrm>
            <a:off x="4324350" y="3775075"/>
            <a:ext cx="2993390" cy="969010"/>
          </a:xfrm>
          <a:prstGeom prst="rect">
            <a:avLst/>
          </a:prstGeom>
          <a:noFill/>
          <a:ln>
            <a:noFill/>
          </a:ln>
        </p:spPr>
      </p:pic>
      <p:sp>
        <p:nvSpPr>
          <p:cNvPr id="530" name="Google Shape;530;p13"/>
          <p:cNvSpPr txBox="1"/>
          <p:nvPr/>
        </p:nvSpPr>
        <p:spPr>
          <a:xfrm>
            <a:off x="2903220" y="2796540"/>
            <a:ext cx="2269490" cy="583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3200">
                <a:solidFill>
                  <a:schemeClr val="dk1"/>
                </a:solidFill>
                <a:latin typeface="Century Gothic"/>
                <a:ea typeface="Century Gothic"/>
                <a:cs typeface="Century Gothic"/>
                <a:sym typeface="Century Gothic"/>
              </a:rPr>
              <a:t>家长与学生</a:t>
            </a:r>
            <a:endParaRPr/>
          </a:p>
        </p:txBody>
      </p:sp>
      <p:sp>
        <p:nvSpPr>
          <p:cNvPr id="531" name="Google Shape;531;p13"/>
          <p:cNvSpPr txBox="1"/>
          <p:nvPr/>
        </p:nvSpPr>
        <p:spPr>
          <a:xfrm>
            <a:off x="4973320" y="3967480"/>
            <a:ext cx="2343785" cy="583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3200">
                <a:solidFill>
                  <a:schemeClr val="dk1"/>
                </a:solidFill>
                <a:latin typeface="Century Gothic"/>
                <a:ea typeface="Century Gothic"/>
                <a:cs typeface="Century Gothic"/>
                <a:sym typeface="Century Gothic"/>
              </a:rPr>
              <a:t>老师与学生</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txBox="1">
            <a:spLocks noGrp="1"/>
          </p:cNvSpPr>
          <p:nvPr>
            <p:ph type="title"/>
          </p:nvPr>
        </p:nvSpPr>
        <p:spPr>
          <a:xfrm>
            <a:off x="1413545" y="2098274"/>
            <a:ext cx="9366325" cy="11430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1"/>
              </a:buClr>
              <a:buSzPct val="100000"/>
              <a:buFont typeface="Century Gothic"/>
              <a:buNone/>
            </a:pPr>
            <a:r>
              <a:rPr lang="zh-TW" sz="2400"/>
              <a:t/>
            </a:r>
            <a:br>
              <a:rPr lang="zh-TW" sz="2400"/>
            </a:br>
            <a:r>
              <a:rPr lang="zh-TW" sz="2400"/>
              <a:t/>
            </a:r>
            <a:br>
              <a:rPr lang="zh-TW" sz="2400"/>
            </a:br>
            <a:r>
              <a:rPr lang="zh-TW" sz="2400"/>
              <a:t/>
            </a:r>
            <a:br>
              <a:rPr lang="zh-TW" sz="2400"/>
            </a:br>
            <a:r>
              <a:rPr lang="zh-TW" sz="4445"/>
              <a:t>正向行為</a:t>
            </a:r>
            <a:br>
              <a:rPr lang="zh-TW" sz="4445"/>
            </a:br>
            <a:r>
              <a:rPr lang="zh-TW" sz="4445"/>
              <a:t/>
            </a:r>
            <a:br>
              <a:rPr lang="zh-TW" sz="4445"/>
            </a:br>
            <a:r>
              <a:rPr lang="zh-TW" sz="2665">
                <a:solidFill>
                  <a:schemeClr val="dk1"/>
                </a:solidFill>
              </a:rPr>
              <a:t>（相互合作、相互學習、相互鼓励、相互支持，赋能）</a:t>
            </a:r>
            <a:endParaRPr/>
          </a:p>
        </p:txBody>
      </p:sp>
      <p:sp>
        <p:nvSpPr>
          <p:cNvPr id="537" name="Google Shape;537;p14"/>
          <p:cNvSpPr txBox="1">
            <a:spLocks noGrp="1"/>
          </p:cNvSpPr>
          <p:nvPr>
            <p:ph type="body" idx="1"/>
          </p:nvPr>
        </p:nvSpPr>
        <p:spPr>
          <a:xfrm>
            <a:off x="1578013" y="3371402"/>
            <a:ext cx="9036423" cy="3508977"/>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1824"/>
              <a:buChar char="🞇"/>
            </a:pPr>
            <a:r>
              <a:rPr lang="zh-TW"/>
              <a:t>案例：</a:t>
            </a:r>
            <a:endParaRPr/>
          </a:p>
          <a:p>
            <a:pPr marL="342900" lvl="0" indent="-274319" algn="l" rtl="0">
              <a:spcBef>
                <a:spcPts val="480"/>
              </a:spcBef>
              <a:spcAft>
                <a:spcPts val="0"/>
              </a:spcAft>
              <a:buSzPts val="1824"/>
              <a:buChar char="🞇"/>
            </a:pPr>
            <a:r>
              <a:rPr lang="zh-TW"/>
              <a:t>家长与学生：在面对孩子自己外出时的体验，家长应该给与孩子足够的信任及自我体验探索的空间，积极向上的给予鼓励和内在力量的建立，让孩子能够更加勇敢还自信，相信自己可以做到并且可以做的很好。</a:t>
            </a:r>
            <a:endParaRPr/>
          </a:p>
          <a:p>
            <a:pPr marL="342900" lvl="0" indent="-274319" algn="l" rtl="0">
              <a:spcBef>
                <a:spcPts val="480"/>
              </a:spcBef>
              <a:spcAft>
                <a:spcPts val="0"/>
              </a:spcAft>
              <a:buSzPts val="1824"/>
              <a:buChar char="🞇"/>
            </a:pPr>
            <a:r>
              <a:rPr lang="zh-TW"/>
              <a:t>老师与学生：在我的情緒很DOWN的時候，也會向導生求安慰，然後她們也會用好吃的投餵我。</a:t>
            </a:r>
            <a:endParaRPr/>
          </a:p>
          <a:p>
            <a:pPr marL="342900" lvl="0" indent="-158496" algn="l" rtl="0">
              <a:spcBef>
                <a:spcPts val="480"/>
              </a:spcBef>
              <a:spcAft>
                <a:spcPts val="0"/>
              </a:spcAft>
              <a:buSzPts val="1824"/>
              <a:buNone/>
            </a:pPr>
            <a:endParaRPr/>
          </a:p>
        </p:txBody>
      </p:sp>
      <p:sp>
        <p:nvSpPr>
          <p:cNvPr id="538" name="Google Shape;538;p14"/>
          <p:cNvSpPr txBox="1"/>
          <p:nvPr/>
        </p:nvSpPr>
        <p:spPr>
          <a:xfrm>
            <a:off x="861695" y="711200"/>
            <a:ext cx="451929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800">
                <a:solidFill>
                  <a:srgbClr val="74A50F"/>
                </a:solidFill>
                <a:latin typeface="Century Gothic"/>
                <a:ea typeface="Century Gothic"/>
                <a:cs typeface="Century Gothic"/>
                <a:sym typeface="Century Gothic"/>
              </a:rPr>
              <a:t>想像可能的互動關係模式：</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
          <p:cNvSpPr txBox="1">
            <a:spLocks noGrp="1"/>
          </p:cNvSpPr>
          <p:nvPr>
            <p:ph type="title"/>
          </p:nvPr>
        </p:nvSpPr>
        <p:spPr>
          <a:xfrm>
            <a:off x="1158869" y="477230"/>
            <a:ext cx="8850000" cy="136200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4000"/>
              <a:buFont typeface="Century Gothic"/>
              <a:buNone/>
            </a:pPr>
            <a:r>
              <a:rPr lang="zh-TW"/>
              <a:t>『同儕成員之間的相處互動』線索：</a:t>
            </a:r>
            <a:endParaRPr/>
          </a:p>
        </p:txBody>
      </p:sp>
      <p:sp>
        <p:nvSpPr>
          <p:cNvPr id="428" name="Google Shape;428;p3"/>
          <p:cNvSpPr txBox="1">
            <a:spLocks noGrp="1"/>
          </p:cNvSpPr>
          <p:nvPr>
            <p:ph type="body" idx="1"/>
          </p:nvPr>
        </p:nvSpPr>
        <p:spPr>
          <a:xfrm>
            <a:off x="1265375" y="2016700"/>
            <a:ext cx="9907200" cy="4614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100"/>
              <a:buNone/>
            </a:pPr>
            <a:r>
              <a:rPr lang="zh-TW">
                <a:solidFill>
                  <a:srgbClr val="000000"/>
                </a:solidFill>
              </a:rPr>
              <a:t>1. 以「溫柔而堅定」的態度與世界相處。</a:t>
            </a:r>
            <a:endParaRPr>
              <a:solidFill>
                <a:srgbClr val="000000"/>
              </a:solidFill>
            </a:endParaRPr>
          </a:p>
          <a:p>
            <a:pPr marL="0" lvl="0" indent="0" algn="l" rtl="0">
              <a:lnSpc>
                <a:spcPct val="150000"/>
              </a:lnSpc>
              <a:spcBef>
                <a:spcPts val="0"/>
              </a:spcBef>
              <a:spcAft>
                <a:spcPts val="0"/>
              </a:spcAft>
              <a:buClr>
                <a:schemeClr val="dk1"/>
              </a:buClr>
              <a:buSzPts val="1100"/>
              <a:buFont typeface="Arial"/>
              <a:buNone/>
            </a:pPr>
            <a:r>
              <a:rPr lang="zh-TW">
                <a:solidFill>
                  <a:srgbClr val="000000"/>
                </a:solidFill>
              </a:rPr>
              <a:t>2. 慈悲與負責。</a:t>
            </a:r>
            <a:endParaRPr>
              <a:solidFill>
                <a:srgbClr val="000000"/>
              </a:solidFill>
            </a:endParaRPr>
          </a:p>
          <a:p>
            <a:pPr marL="0" lvl="0" indent="0" algn="l" rtl="0">
              <a:lnSpc>
                <a:spcPct val="150000"/>
              </a:lnSpc>
              <a:spcBef>
                <a:spcPts val="0"/>
              </a:spcBef>
              <a:spcAft>
                <a:spcPts val="0"/>
              </a:spcAft>
              <a:buClr>
                <a:schemeClr val="dk1"/>
              </a:buClr>
              <a:buSzPts val="1100"/>
              <a:buFont typeface="Arial"/>
              <a:buNone/>
            </a:pPr>
            <a:r>
              <a:rPr lang="zh-TW">
                <a:solidFill>
                  <a:srgbClr val="000000"/>
                </a:solidFill>
              </a:rPr>
              <a:t>3. 榜樣：媽媽陪小孩學習，成為學習夥伴。小時候媽媽當老大，後來小孩大了，換小孩也想搶老大來當，媽媽開始怕小孩。</a:t>
            </a:r>
            <a:endParaRPr>
              <a:solidFill>
                <a:srgbClr val="000000"/>
              </a:solidFill>
            </a:endParaRPr>
          </a:p>
          <a:p>
            <a:pPr marL="0" lvl="0" indent="0" algn="l" rtl="0">
              <a:lnSpc>
                <a:spcPct val="150000"/>
              </a:lnSpc>
              <a:spcBef>
                <a:spcPts val="0"/>
              </a:spcBef>
              <a:spcAft>
                <a:spcPts val="0"/>
              </a:spcAft>
              <a:buClr>
                <a:schemeClr val="dk1"/>
              </a:buClr>
              <a:buSzPts val="1100"/>
              <a:buFont typeface="Arial"/>
              <a:buNone/>
            </a:pPr>
            <a:r>
              <a:rPr lang="zh-TW">
                <a:solidFill>
                  <a:srgbClr val="000000"/>
                </a:solidFill>
              </a:rPr>
              <a:t>4. 家長對教育有不同的想像，如何建立親、師、生之間的共識？會碰到「沒意見的家長」、「有意見不講但不配合」、「有意見但無法(不願意)協力」等不同的家長。</a:t>
            </a:r>
            <a:endParaRPr>
              <a:solidFill>
                <a:srgbClr val="000000"/>
              </a:solidFill>
            </a:endParaRPr>
          </a:p>
          <a:p>
            <a:pPr marL="0" lvl="0" indent="0" algn="l" rtl="0">
              <a:lnSpc>
                <a:spcPct val="150000"/>
              </a:lnSpc>
              <a:spcBef>
                <a:spcPts val="0"/>
              </a:spcBef>
              <a:spcAft>
                <a:spcPts val="0"/>
              </a:spcAft>
              <a:buClr>
                <a:schemeClr val="dk1"/>
              </a:buClr>
              <a:buSzPts val="1100"/>
              <a:buFont typeface="Arial"/>
              <a:buNone/>
            </a:pPr>
            <a:r>
              <a:rPr lang="zh-TW">
                <a:solidFill>
                  <a:srgbClr val="000000"/>
                </a:solidFill>
              </a:rPr>
              <a:t>5. 教師間如何互相支持？</a:t>
            </a:r>
            <a:endParaRPr>
              <a:solidFill>
                <a:srgbClr val="000000"/>
              </a:solidFill>
            </a:endParaRPr>
          </a:p>
          <a:p>
            <a:pPr marL="0" lvl="0" indent="0" algn="l" rtl="0">
              <a:lnSpc>
                <a:spcPct val="150000"/>
              </a:lnSpc>
              <a:spcBef>
                <a:spcPts val="0"/>
              </a:spcBef>
              <a:spcAft>
                <a:spcPts val="0"/>
              </a:spcAft>
              <a:buClr>
                <a:schemeClr val="dk1"/>
              </a:buClr>
              <a:buSzPts val="1100"/>
              <a:buFont typeface="Arial"/>
              <a:buNone/>
            </a:pPr>
            <a:r>
              <a:rPr lang="zh-TW">
                <a:solidFill>
                  <a:srgbClr val="000000"/>
                </a:solidFill>
              </a:rPr>
              <a:t>6. 不同的心理學與諮商的學派，對同儕互動，有沒有具「交集」的看法？</a:t>
            </a:r>
            <a:endParaRPr>
              <a:solidFill>
                <a:srgbClr val="000000"/>
              </a:solidFill>
              <a:highlight>
                <a:srgbClr val="FFE3E3"/>
              </a:highlight>
              <a:latin typeface="Arial"/>
              <a:ea typeface="Arial"/>
              <a:cs typeface="Arial"/>
              <a:sym typeface="Arial"/>
            </a:endParaRPr>
          </a:p>
          <a:p>
            <a:pPr marL="0" lvl="0" indent="0" algn="l" rtl="0">
              <a:lnSpc>
                <a:spcPct val="150000"/>
              </a:lnSpc>
              <a:spcBef>
                <a:spcPts val="0"/>
              </a:spcBef>
              <a:spcAft>
                <a:spcPts val="0"/>
              </a:spcAft>
              <a:buSzPts val="1520"/>
              <a:buNone/>
            </a:pP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5"/>
          <p:cNvSpPr txBox="1">
            <a:spLocks noGrp="1"/>
          </p:cNvSpPr>
          <p:nvPr>
            <p:ph type="title"/>
          </p:nvPr>
        </p:nvSpPr>
        <p:spPr>
          <a:xfrm>
            <a:off x="1412910" y="1790299"/>
            <a:ext cx="9366325" cy="11430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1"/>
              </a:buClr>
              <a:buSzPct val="100000"/>
              <a:buFont typeface="Century Gothic"/>
              <a:buNone/>
            </a:pPr>
            <a:r>
              <a:rPr lang="zh-TW" sz="4445"/>
              <a:t>負向行為</a:t>
            </a:r>
            <a:br>
              <a:rPr lang="zh-TW" sz="4445"/>
            </a:br>
            <a:r>
              <a:rPr lang="zh-TW" sz="4445"/>
              <a:t/>
            </a:r>
            <a:br>
              <a:rPr lang="zh-TW" sz="4445"/>
            </a:br>
            <a:r>
              <a:rPr lang="zh-TW" sz="2665">
                <a:solidFill>
                  <a:schemeClr val="dk1"/>
                </a:solidFill>
              </a:rPr>
              <a:t>（對立）推卸責任，責怪，表現無能，攻擊，權力鬥爭，吸引注意（搞怪搗蛋），自我放棄，相互负能、施压、道德綁架</a:t>
            </a:r>
            <a:endParaRPr/>
          </a:p>
        </p:txBody>
      </p:sp>
      <p:sp>
        <p:nvSpPr>
          <p:cNvPr id="544" name="Google Shape;544;p15"/>
          <p:cNvSpPr txBox="1">
            <a:spLocks noGrp="1"/>
          </p:cNvSpPr>
          <p:nvPr>
            <p:ph type="body" idx="1"/>
          </p:nvPr>
        </p:nvSpPr>
        <p:spPr>
          <a:xfrm>
            <a:off x="1412913" y="3185982"/>
            <a:ext cx="9036423" cy="3508977"/>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1824"/>
              <a:buChar char="🞇"/>
            </a:pPr>
            <a:r>
              <a:rPr lang="zh-TW" dirty="0">
                <a:solidFill>
                  <a:srgbClr val="74A50F"/>
                </a:solidFill>
              </a:rPr>
              <a:t>案例：</a:t>
            </a:r>
            <a:endParaRPr dirty="0">
              <a:solidFill>
                <a:srgbClr val="74A50F"/>
              </a:solidFill>
            </a:endParaRPr>
          </a:p>
          <a:p>
            <a:pPr marL="342900" lvl="0" indent="-274319" algn="l" rtl="0">
              <a:spcBef>
                <a:spcPts val="480"/>
              </a:spcBef>
              <a:spcAft>
                <a:spcPts val="0"/>
              </a:spcAft>
              <a:buSzPts val="1824"/>
              <a:buChar char="🞇"/>
            </a:pPr>
            <a:r>
              <a:rPr lang="zh-TW" dirty="0">
                <a:latin typeface="Century Gothic"/>
                <a:ea typeface="Century Gothic"/>
                <a:cs typeface="Century Gothic"/>
                <a:sym typeface="Century Gothic"/>
              </a:rPr>
              <a:t>家长与学生：去年外出游学时，两个孩子的表现及背后的家长，家长对孩子没有亲身体验过的事情进行自我理解认知的信息灌输，导致孩子在自己真正面对类似事情时首先脑海中出现的是父母不断地叮嘱，对于孩子自我的探索造成一定的阻碍。这里作为家长担心孩子是很正常的事情，但度也很重要。</a:t>
            </a:r>
            <a:endParaRPr dirty="0">
              <a:latin typeface="Century Gothic"/>
              <a:ea typeface="Century Gothic"/>
              <a:cs typeface="Century Gothic"/>
              <a:sym typeface="Century Gothic"/>
            </a:endParaRPr>
          </a:p>
          <a:p>
            <a:pPr marL="68580" lvl="0" indent="0" algn="l" rtl="0">
              <a:spcBef>
                <a:spcPts val="480"/>
              </a:spcBef>
              <a:spcAft>
                <a:spcPts val="0"/>
              </a:spcAft>
              <a:buSzPts val="1824"/>
              <a:buNone/>
            </a:pPr>
            <a:r>
              <a:rPr lang="zh-TW" dirty="0">
                <a:latin typeface="Century Gothic"/>
                <a:ea typeface="Century Gothic"/>
                <a:cs typeface="Century Gothic"/>
                <a:sym typeface="Century Gothic"/>
              </a:rPr>
              <a:t>  </a:t>
            </a:r>
            <a:endParaRPr dirty="0"/>
          </a:p>
          <a:p>
            <a:pPr marL="68580" lvl="0" indent="0" algn="l" rtl="0">
              <a:spcBef>
                <a:spcPts val="480"/>
              </a:spcBef>
              <a:spcAft>
                <a:spcPts val="0"/>
              </a:spcAft>
              <a:buSzPts val="1824"/>
              <a:buNone/>
            </a:pPr>
            <a:r>
              <a:rPr lang="zh-TW" dirty="0">
                <a:latin typeface="Century Gothic"/>
                <a:ea typeface="Century Gothic"/>
                <a:cs typeface="Century Gothic"/>
                <a:sym typeface="Century Gothic"/>
              </a:rPr>
              <a:t>  A &amp; B 一直哭打滾，家長過度的擔心造成學生心理負擔。</a:t>
            </a:r>
            <a:endParaRPr dirty="0">
              <a:latin typeface="Century Gothic"/>
              <a:ea typeface="Century Gothic"/>
              <a:cs typeface="Century Gothic"/>
              <a:sym typeface="Century Gothic"/>
            </a:endParaRPr>
          </a:p>
          <a:p>
            <a:pPr marL="342900" lvl="0" indent="-158496" algn="l" rtl="0">
              <a:spcBef>
                <a:spcPts val="480"/>
              </a:spcBef>
              <a:spcAft>
                <a:spcPts val="0"/>
              </a:spcAft>
              <a:buSzPts val="1824"/>
              <a:buNone/>
            </a:pPr>
            <a:endParaRPr dirty="0">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7"/>
          <p:cNvSpPr txBox="1">
            <a:spLocks noGrp="1"/>
          </p:cNvSpPr>
          <p:nvPr>
            <p:ph type="title"/>
          </p:nvPr>
        </p:nvSpPr>
        <p:spPr>
          <a:xfrm>
            <a:off x="1678194" y="2900830"/>
            <a:ext cx="8849957" cy="136207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权利模糊</a:t>
            </a:r>
            <a:endParaRPr/>
          </a:p>
        </p:txBody>
      </p:sp>
      <p:sp>
        <p:nvSpPr>
          <p:cNvPr id="550" name="Google Shape;550;p17"/>
          <p:cNvSpPr txBox="1">
            <a:spLocks noGrp="1"/>
          </p:cNvSpPr>
          <p:nvPr>
            <p:ph type="body" idx="1"/>
          </p:nvPr>
        </p:nvSpPr>
        <p:spPr>
          <a:xfrm>
            <a:off x="1678194" y="4267201"/>
            <a:ext cx="8849956" cy="152041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24"/>
              <a:buNone/>
            </a:pPr>
            <a:r>
              <a:rPr lang="zh-TW" sz="2400"/>
              <a:t>家长和老师</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13545" y="2098274"/>
            <a:ext cx="9366325" cy="1069469"/>
          </a:xfrm>
        </p:spPr>
        <p:txBody>
          <a:bodyPr>
            <a:normAutofit fontScale="90000"/>
          </a:bodyPr>
          <a:lstStyle/>
          <a:p>
            <a:r>
              <a:rPr lang="zh-CN" altLang="en-US" sz="2400" dirty="0">
                <a:sym typeface="+mn-ea"/>
              </a:rPr>
              <a:t/>
            </a:r>
            <a:br>
              <a:rPr lang="zh-CN" altLang="en-US" sz="2400" dirty="0">
                <a:sym typeface="+mn-ea"/>
              </a:rPr>
            </a:br>
            <a:r>
              <a:rPr lang="zh-CN" altLang="en-US" sz="2400" dirty="0">
                <a:sym typeface="+mn-ea"/>
              </a:rPr>
              <a:t/>
            </a:r>
            <a:br>
              <a:rPr lang="zh-CN" altLang="en-US" sz="2400" dirty="0">
                <a:sym typeface="+mn-ea"/>
              </a:rPr>
            </a:br>
            <a:r>
              <a:rPr lang="zh-CN" altLang="en-US" sz="2400" dirty="0">
                <a:sym typeface="+mn-ea"/>
              </a:rPr>
              <a:t/>
            </a:r>
            <a:br>
              <a:rPr lang="zh-CN" altLang="en-US" sz="2400" dirty="0">
                <a:sym typeface="+mn-ea"/>
              </a:rPr>
            </a:br>
            <a:r>
              <a:rPr lang="zh-CN" altLang="en-US" sz="4445" dirty="0">
                <a:sym typeface="+mn-ea"/>
              </a:rPr>
              <a:t>正向行為</a:t>
            </a:r>
            <a:br>
              <a:rPr lang="zh-CN" altLang="en-US" sz="4445" dirty="0">
                <a:sym typeface="+mn-ea"/>
              </a:rPr>
            </a:br>
            <a:r>
              <a:rPr lang="zh-CN" altLang="en-US" sz="4445" dirty="0">
                <a:sym typeface="+mn-ea"/>
              </a:rPr>
              <a:t/>
            </a:r>
            <a:br>
              <a:rPr lang="zh-CN" altLang="en-US" sz="4445" dirty="0">
                <a:sym typeface="+mn-ea"/>
              </a:rPr>
            </a:br>
            <a:r>
              <a:rPr lang="zh-CN" altLang="en-US" sz="3100" b="1" dirty="0">
                <a:sym typeface="+mn-ea"/>
              </a:rPr>
              <a:t>关键词：</a:t>
            </a:r>
            <a:r>
              <a:rPr lang="zh-TW" altLang="en-US" sz="2665" dirty="0">
                <a:solidFill>
                  <a:schemeClr val="tx1"/>
                </a:solidFill>
                <a:sym typeface="+mn-ea"/>
              </a:rPr>
              <a:t>相互合作、相互學習（</a:t>
            </a:r>
            <a:r>
              <a:rPr lang="zh-CN" altLang="en-US" sz="2665" dirty="0">
                <a:solidFill>
                  <a:schemeClr val="tx1"/>
                </a:solidFill>
                <a:sym typeface="+mn-ea"/>
              </a:rPr>
              <a:t>携手</a:t>
            </a:r>
            <a:r>
              <a:rPr lang="zh-TW" altLang="en-US" sz="2665" dirty="0">
                <a:solidFill>
                  <a:schemeClr val="tx1"/>
                </a:solidFill>
                <a:sym typeface="+mn-ea"/>
              </a:rPr>
              <a:t>支持孩子），相互鼓勵</a:t>
            </a:r>
            <a:endParaRPr lang="zh-CN" altLang="en-US" sz="2665" dirty="0">
              <a:solidFill>
                <a:schemeClr val="tx1"/>
              </a:solidFill>
              <a:sym typeface="+mn-ea"/>
            </a:endParaRPr>
          </a:p>
        </p:txBody>
      </p:sp>
      <p:sp>
        <p:nvSpPr>
          <p:cNvPr id="3" name="内容占位符 2"/>
          <p:cNvSpPr>
            <a:spLocks noGrp="1"/>
          </p:cNvSpPr>
          <p:nvPr>
            <p:ph idx="1"/>
          </p:nvPr>
        </p:nvSpPr>
        <p:spPr>
          <a:xfrm>
            <a:off x="1450691" y="3356658"/>
            <a:ext cx="9036423" cy="3222779"/>
          </a:xfrm>
        </p:spPr>
        <p:txBody>
          <a:bodyPr/>
          <a:lstStyle/>
          <a:p>
            <a:r>
              <a:rPr lang="zh-CN" altLang="en-US" b="1" dirty="0">
                <a:solidFill>
                  <a:schemeClr val="bg2">
                    <a:lumMod val="50000"/>
                  </a:schemeClr>
                </a:solidFill>
                <a:latin typeface="+mn-ea"/>
                <a:sym typeface="+mn-ea"/>
              </a:rPr>
              <a:t>案例：</a:t>
            </a:r>
            <a:endParaRPr lang="zh-CN" altLang="en-US" b="1" dirty="0">
              <a:solidFill>
                <a:schemeClr val="bg2">
                  <a:lumMod val="50000"/>
                </a:schemeClr>
              </a:solidFill>
              <a:latin typeface="+mn-ea"/>
            </a:endParaRPr>
          </a:p>
          <a:p>
            <a:r>
              <a:rPr lang="zh-TW" altLang="en-US" b="0" i="0" dirty="0">
                <a:solidFill>
                  <a:srgbClr val="485365"/>
                </a:solidFill>
                <a:effectLst/>
                <a:latin typeface="+mn-ea"/>
              </a:rPr>
              <a:t>在和小</a:t>
            </a:r>
            <a:r>
              <a:rPr lang="en-US" altLang="zh-TW" b="0" i="0" dirty="0">
                <a:solidFill>
                  <a:srgbClr val="485365"/>
                </a:solidFill>
                <a:effectLst/>
                <a:latin typeface="+mn-ea"/>
              </a:rPr>
              <a:t>Y</a:t>
            </a:r>
            <a:r>
              <a:rPr lang="zh-TW" altLang="en-US" b="0" i="0" dirty="0">
                <a:solidFill>
                  <a:srgbClr val="485365"/>
                </a:solidFill>
                <a:effectLst/>
                <a:latin typeface="+mn-ea"/>
              </a:rPr>
              <a:t>導生家長溝通中，經常會相互</a:t>
            </a:r>
            <a:r>
              <a:rPr lang="zh-CN" altLang="en-US" b="0" i="0" dirty="0">
                <a:solidFill>
                  <a:srgbClr val="485365"/>
                </a:solidFill>
                <a:effectLst/>
                <a:latin typeface="+mn-ea"/>
              </a:rPr>
              <a:t>鼓励和商量</a:t>
            </a:r>
            <a:r>
              <a:rPr lang="zh-TW" altLang="en-US" b="0" i="0" dirty="0">
                <a:solidFill>
                  <a:srgbClr val="485365"/>
                </a:solidFill>
                <a:effectLst/>
                <a:latin typeface="+mn-ea"/>
              </a:rPr>
              <a:t>；父母感覺到</a:t>
            </a:r>
            <a:r>
              <a:rPr lang="zh-CN" altLang="en-US" b="0" i="0" dirty="0">
                <a:solidFill>
                  <a:srgbClr val="485365"/>
                </a:solidFill>
                <a:effectLst/>
                <a:latin typeface="+mn-ea"/>
              </a:rPr>
              <a:t>老师</a:t>
            </a:r>
            <a:r>
              <a:rPr lang="zh-TW" altLang="en-US" b="0" i="0" dirty="0">
                <a:solidFill>
                  <a:srgbClr val="485365"/>
                </a:solidFill>
                <a:effectLst/>
                <a:latin typeface="+mn-ea"/>
              </a:rPr>
              <a:t>不僅在支持孩子，還在支持家長；每次</a:t>
            </a:r>
            <a:r>
              <a:rPr lang="zh-CN" altLang="en-US" b="0" i="0" dirty="0">
                <a:solidFill>
                  <a:srgbClr val="485365"/>
                </a:solidFill>
                <a:effectLst/>
                <a:latin typeface="+mn-ea"/>
              </a:rPr>
              <a:t>聊</a:t>
            </a:r>
            <a:r>
              <a:rPr lang="zh-TW" altLang="en-US" b="0" i="0" dirty="0">
                <a:solidFill>
                  <a:srgbClr val="485365"/>
                </a:solidFill>
                <a:effectLst/>
                <a:latin typeface="+mn-ea"/>
              </a:rPr>
              <a:t>完雙方都很開心。</a:t>
            </a:r>
            <a:endParaRPr lang="zh-CN" altLang="en-US" dirty="0">
              <a:latin typeface="+mn-ea"/>
            </a:endParaRPr>
          </a:p>
        </p:txBody>
      </p:sp>
      <p:sp>
        <p:nvSpPr>
          <p:cNvPr id="4" name="文本框 3"/>
          <p:cNvSpPr txBox="1"/>
          <p:nvPr/>
        </p:nvSpPr>
        <p:spPr>
          <a:xfrm>
            <a:off x="803638" y="537028"/>
            <a:ext cx="4519295" cy="521970"/>
          </a:xfrm>
          <a:prstGeom prst="rect">
            <a:avLst/>
          </a:prstGeom>
          <a:noFill/>
        </p:spPr>
        <p:txBody>
          <a:bodyPr wrap="square" rtlCol="0">
            <a:spAutoFit/>
          </a:bodyPr>
          <a:lstStyle/>
          <a:p>
            <a:r>
              <a:rPr lang="zh-CN" altLang="en-US" sz="2800" dirty="0">
                <a:solidFill>
                  <a:schemeClr val="bg2">
                    <a:lumMod val="50000"/>
                  </a:schemeClr>
                </a:solidFill>
                <a:sym typeface="+mn-ea"/>
              </a:rPr>
              <a:t>权利模糊的互動關係模式：</a:t>
            </a:r>
            <a:endParaRPr lang="zh-CN" altLang="en-US" sz="2800" dirty="0">
              <a:sym typeface="+mn-ea"/>
            </a:endParaRPr>
          </a:p>
        </p:txBody>
      </p:sp>
    </p:spTree>
    <p:extLst>
      <p:ext uri="{BB962C8B-B14F-4D97-AF65-F5344CB8AC3E}">
        <p14:creationId xmlns:p14="http://schemas.microsoft.com/office/powerpoint/2010/main" val="219294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12910" y="1790299"/>
            <a:ext cx="9366325" cy="1143000"/>
          </a:xfrm>
        </p:spPr>
        <p:txBody>
          <a:bodyPr>
            <a:normAutofit fontScale="90000"/>
          </a:bodyPr>
          <a:lstStyle/>
          <a:p>
            <a:r>
              <a:rPr lang="zh-CN" altLang="en-US" sz="4445" dirty="0">
                <a:sym typeface="+mn-ea"/>
              </a:rPr>
              <a:t>負向行為</a:t>
            </a:r>
            <a:br>
              <a:rPr lang="zh-CN" altLang="en-US" sz="4445" dirty="0">
                <a:sym typeface="+mn-ea"/>
              </a:rPr>
            </a:br>
            <a:r>
              <a:rPr lang="en-US" altLang="zh-CN" sz="4445" dirty="0">
                <a:sym typeface="+mn-ea"/>
              </a:rPr>
              <a:t/>
            </a:r>
            <a:br>
              <a:rPr lang="en-US" altLang="zh-CN" sz="4445" dirty="0">
                <a:sym typeface="+mn-ea"/>
              </a:rPr>
            </a:br>
            <a:r>
              <a:rPr lang="zh-CN" altLang="en-US" sz="2800" b="1" dirty="0">
                <a:sym typeface="+mn-ea"/>
              </a:rPr>
              <a:t>关键词： </a:t>
            </a:r>
            <a:r>
              <a:rPr lang="zh-CN" altLang="en-US" sz="2665" dirty="0">
                <a:solidFill>
                  <a:schemeClr val="tx1"/>
                </a:solidFill>
                <a:sym typeface="+mn-ea"/>
              </a:rPr>
              <a:t>（</a:t>
            </a:r>
            <a:r>
              <a:rPr lang="zh-TW" altLang="en-US" sz="2665" dirty="0">
                <a:solidFill>
                  <a:schemeClr val="tx1"/>
                </a:solidFill>
                <a:sym typeface="+mn-ea"/>
              </a:rPr>
              <a:t>對立</a:t>
            </a:r>
            <a:r>
              <a:rPr lang="zh-CN" altLang="en-US" sz="2665" dirty="0">
                <a:solidFill>
                  <a:schemeClr val="tx1"/>
                </a:solidFill>
                <a:sym typeface="+mn-ea"/>
              </a:rPr>
              <a:t>）</a:t>
            </a:r>
            <a:r>
              <a:rPr lang="zh-TW" altLang="en-US" sz="2665" dirty="0">
                <a:solidFill>
                  <a:schemeClr val="tx1"/>
                </a:solidFill>
                <a:sym typeface="+mn-ea"/>
              </a:rPr>
              <a:t>推卸責任，教你做事</a:t>
            </a:r>
            <a:r>
              <a:rPr lang="en-US" altLang="zh-TW" sz="2665" dirty="0">
                <a:solidFill>
                  <a:schemeClr val="tx1"/>
                </a:solidFill>
                <a:sym typeface="+mn-ea"/>
              </a:rPr>
              <a:t>/</a:t>
            </a:r>
            <a:r>
              <a:rPr lang="zh-TW" altLang="en-US" sz="2665" dirty="0">
                <a:solidFill>
                  <a:schemeClr val="tx1"/>
                </a:solidFill>
                <a:sym typeface="+mn-ea"/>
              </a:rPr>
              <a:t>讓你替</a:t>
            </a:r>
            <a:r>
              <a:rPr lang="zh-CN" altLang="en-US" sz="2665" dirty="0">
                <a:solidFill>
                  <a:schemeClr val="tx1"/>
                </a:solidFill>
                <a:sym typeface="+mn-ea"/>
              </a:rPr>
              <a:t>他</a:t>
            </a:r>
            <a:r>
              <a:rPr lang="zh-TW" altLang="en-US" sz="2665" dirty="0">
                <a:solidFill>
                  <a:schemeClr val="tx1"/>
                </a:solidFill>
                <a:sym typeface="+mn-ea"/>
              </a:rPr>
              <a:t>做事</a:t>
            </a:r>
            <a:endParaRPr lang="zh-CN" altLang="en-US" sz="2665" dirty="0">
              <a:solidFill>
                <a:schemeClr val="tx1"/>
              </a:solidFill>
              <a:sym typeface="+mn-ea"/>
            </a:endParaRPr>
          </a:p>
        </p:txBody>
      </p:sp>
      <p:sp>
        <p:nvSpPr>
          <p:cNvPr id="3" name="内容占位符 2"/>
          <p:cNvSpPr>
            <a:spLocks noGrp="1"/>
          </p:cNvSpPr>
          <p:nvPr>
            <p:ph idx="1"/>
          </p:nvPr>
        </p:nvSpPr>
        <p:spPr>
          <a:xfrm>
            <a:off x="1412913" y="3185982"/>
            <a:ext cx="9036423" cy="3508977"/>
          </a:xfrm>
        </p:spPr>
        <p:txBody>
          <a:bodyPr>
            <a:normAutofit/>
          </a:bodyPr>
          <a:lstStyle/>
          <a:p>
            <a:r>
              <a:rPr lang="zh-CN" altLang="en-US" b="1" dirty="0">
                <a:solidFill>
                  <a:schemeClr val="bg2">
                    <a:lumMod val="50000"/>
                  </a:schemeClr>
                </a:solidFill>
                <a:latin typeface="+mn-ea"/>
                <a:sym typeface="+mn-ea"/>
              </a:rPr>
              <a:t>案例：</a:t>
            </a:r>
            <a:endParaRPr lang="zh-CN" altLang="en-US" b="1" dirty="0">
              <a:solidFill>
                <a:schemeClr val="bg2">
                  <a:lumMod val="50000"/>
                </a:schemeClr>
              </a:solidFill>
              <a:latin typeface="+mn-ea"/>
            </a:endParaRPr>
          </a:p>
          <a:p>
            <a:r>
              <a:rPr lang="en-US" altLang="zh-TW" dirty="0">
                <a:latin typeface="+mn-ea"/>
                <a:cs typeface="+mn-ea"/>
              </a:rPr>
              <a:t>1</a:t>
            </a:r>
            <a:r>
              <a:rPr lang="zh-CN" altLang="en-US" dirty="0">
                <a:latin typeface="+mn-ea"/>
                <a:cs typeface="+mn-ea"/>
              </a:rPr>
              <a:t>、</a:t>
            </a:r>
            <a:r>
              <a:rPr lang="zh-TW" altLang="en-US" dirty="0">
                <a:latin typeface="+mn-ea"/>
                <a:cs typeface="+mn-ea"/>
              </a:rPr>
              <a:t>家長覺得叮嚀督促作業是老師的工作，老師覺得放學後的學習這是家長的責任</a:t>
            </a:r>
            <a:r>
              <a:rPr lang="zh-CN" altLang="en-US" dirty="0">
                <a:latin typeface="+mn-ea"/>
                <a:cs typeface="+mn-ea"/>
              </a:rPr>
              <a:t>。</a:t>
            </a:r>
            <a:endParaRPr lang="zh-TW" altLang="en-US" dirty="0">
              <a:latin typeface="+mn-ea"/>
              <a:cs typeface="+mn-ea"/>
            </a:endParaRPr>
          </a:p>
          <a:p>
            <a:r>
              <a:rPr lang="en-US" altLang="zh-TW" dirty="0">
                <a:latin typeface="+mn-ea"/>
                <a:cs typeface="+mn-ea"/>
              </a:rPr>
              <a:t>2</a:t>
            </a:r>
            <a:r>
              <a:rPr lang="zh-CN" altLang="en-US" dirty="0">
                <a:latin typeface="+mn-ea"/>
                <a:cs typeface="+mn-ea"/>
              </a:rPr>
              <a:t>、</a:t>
            </a:r>
            <a:r>
              <a:rPr lang="en-US" altLang="zh-TW" dirty="0">
                <a:latin typeface="+mn-ea"/>
                <a:cs typeface="+mn-ea"/>
              </a:rPr>
              <a:t>X</a:t>
            </a:r>
            <a:r>
              <a:rPr lang="zh-TW" altLang="en-US" dirty="0">
                <a:latin typeface="+mn-ea"/>
                <a:cs typeface="+mn-ea"/>
              </a:rPr>
              <a:t>導生家長試圖讓</a:t>
            </a:r>
            <a:r>
              <a:rPr lang="zh-CN" altLang="en-US" dirty="0">
                <a:latin typeface="+mn-ea"/>
                <a:cs typeface="+mn-ea"/>
              </a:rPr>
              <a:t>老师</a:t>
            </a:r>
            <a:r>
              <a:rPr lang="zh-TW" altLang="en-US" dirty="0">
                <a:latin typeface="+mn-ea"/>
                <a:cs typeface="+mn-ea"/>
              </a:rPr>
              <a:t>用</a:t>
            </a:r>
            <a:r>
              <a:rPr lang="zh-CN" altLang="en-US" dirty="0">
                <a:latin typeface="+mn-ea"/>
                <a:cs typeface="+mn-ea"/>
              </a:rPr>
              <a:t>她</a:t>
            </a:r>
            <a:r>
              <a:rPr lang="zh-TW" altLang="en-US" dirty="0">
                <a:latin typeface="+mn-ea"/>
                <a:cs typeface="+mn-ea"/>
              </a:rPr>
              <a:t>的方法做，</a:t>
            </a:r>
            <a:r>
              <a:rPr lang="zh-CN" altLang="en-US" dirty="0">
                <a:latin typeface="+mn-ea"/>
                <a:cs typeface="+mn-ea"/>
              </a:rPr>
              <a:t>她</a:t>
            </a:r>
            <a:r>
              <a:rPr lang="zh-TW" altLang="en-US" dirty="0">
                <a:latin typeface="+mn-ea"/>
                <a:cs typeface="+mn-ea"/>
              </a:rPr>
              <a:t>自己做不到，因為孩子不聽</a:t>
            </a:r>
            <a:r>
              <a:rPr lang="zh-CN" altLang="en-US" dirty="0">
                <a:latin typeface="+mn-ea"/>
                <a:cs typeface="+mn-ea"/>
              </a:rPr>
              <a:t>她</a:t>
            </a:r>
            <a:r>
              <a:rPr lang="zh-TW" altLang="en-US" dirty="0">
                <a:latin typeface="+mn-ea"/>
                <a:cs typeface="+mn-ea"/>
              </a:rPr>
              <a:t>的；</a:t>
            </a:r>
            <a:r>
              <a:rPr lang="zh-CN" altLang="en-US" dirty="0">
                <a:latin typeface="+mn-ea"/>
                <a:cs typeface="+mn-ea"/>
              </a:rPr>
              <a:t>比如她</a:t>
            </a:r>
            <a:r>
              <a:rPr lang="zh-TW" altLang="en-US" dirty="0">
                <a:latin typeface="+mn-ea"/>
                <a:cs typeface="+mn-ea"/>
              </a:rPr>
              <a:t>希望孩子做</a:t>
            </a:r>
            <a:r>
              <a:rPr lang="en-US" altLang="zh-TW" dirty="0">
                <a:latin typeface="+mn-ea"/>
                <a:cs typeface="+mn-ea"/>
              </a:rPr>
              <a:t>A</a:t>
            </a:r>
            <a:r>
              <a:rPr lang="zh-TW" altLang="en-US" dirty="0">
                <a:latin typeface="+mn-ea"/>
                <a:cs typeface="+mn-ea"/>
              </a:rPr>
              <a:t>事，她就會來催</a:t>
            </a:r>
            <a:r>
              <a:rPr lang="zh-CN" altLang="en-US" dirty="0">
                <a:latin typeface="+mn-ea"/>
                <a:cs typeface="+mn-ea"/>
              </a:rPr>
              <a:t>老师</a:t>
            </a:r>
            <a:r>
              <a:rPr lang="zh-TW" altLang="en-US" dirty="0">
                <a:latin typeface="+mn-ea"/>
                <a:cs typeface="+mn-ea"/>
              </a:rPr>
              <a:t>，讓</a:t>
            </a:r>
            <a:r>
              <a:rPr lang="zh-CN" altLang="en-US" dirty="0">
                <a:latin typeface="+mn-ea"/>
                <a:cs typeface="+mn-ea"/>
              </a:rPr>
              <a:t>老师带着她</a:t>
            </a:r>
            <a:r>
              <a:rPr lang="zh-TW" altLang="en-US" dirty="0">
                <a:latin typeface="+mn-ea"/>
                <a:cs typeface="+mn-ea"/>
              </a:rPr>
              <a:t>的孩子做。</a:t>
            </a:r>
            <a:endParaRPr lang="zh-CN" altLang="en-US" dirty="0">
              <a:latin typeface="+mn-ea"/>
              <a:cs typeface="+mn-ea"/>
            </a:endParaRPr>
          </a:p>
        </p:txBody>
      </p:sp>
      <p:sp>
        <p:nvSpPr>
          <p:cNvPr id="4" name="文本框 3">
            <a:extLst>
              <a:ext uri="{FF2B5EF4-FFF2-40B4-BE49-F238E27FC236}">
                <a16:creationId xmlns:a16="http://schemas.microsoft.com/office/drawing/2014/main" xmlns="" id="{0E761A39-D86E-4EB1-B6A5-05027FF2C110}"/>
              </a:ext>
            </a:extLst>
          </p:cNvPr>
          <p:cNvSpPr txBox="1"/>
          <p:nvPr/>
        </p:nvSpPr>
        <p:spPr>
          <a:xfrm>
            <a:off x="803638" y="537028"/>
            <a:ext cx="4519295" cy="521970"/>
          </a:xfrm>
          <a:prstGeom prst="rect">
            <a:avLst/>
          </a:prstGeom>
          <a:noFill/>
        </p:spPr>
        <p:txBody>
          <a:bodyPr wrap="square" rtlCol="0">
            <a:spAutoFit/>
          </a:bodyPr>
          <a:lstStyle/>
          <a:p>
            <a:r>
              <a:rPr lang="zh-CN" altLang="en-US" sz="2800" dirty="0">
                <a:solidFill>
                  <a:schemeClr val="bg2">
                    <a:lumMod val="50000"/>
                  </a:schemeClr>
                </a:solidFill>
                <a:sym typeface="+mn-ea"/>
              </a:rPr>
              <a:t>权利模糊的互動關係模式：</a:t>
            </a:r>
            <a:endParaRPr lang="zh-CN" altLang="en-US" sz="2800" dirty="0">
              <a:sym typeface="+mn-ea"/>
            </a:endParaRPr>
          </a:p>
        </p:txBody>
      </p:sp>
    </p:spTree>
    <p:extLst>
      <p:ext uri="{BB962C8B-B14F-4D97-AF65-F5344CB8AC3E}">
        <p14:creationId xmlns:p14="http://schemas.microsoft.com/office/powerpoint/2010/main" val="428204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0"/>
          <p:cNvSpPr txBox="1">
            <a:spLocks noGrp="1"/>
          </p:cNvSpPr>
          <p:nvPr>
            <p:ph type="title"/>
          </p:nvPr>
        </p:nvSpPr>
        <p:spPr>
          <a:xfrm>
            <a:off x="4381424" y="956625"/>
            <a:ext cx="3635100" cy="1362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問題討論時間</a:t>
            </a:r>
            <a:endParaRPr/>
          </a:p>
        </p:txBody>
      </p:sp>
      <p:sp>
        <p:nvSpPr>
          <p:cNvPr id="571" name="Google Shape;571;p20"/>
          <p:cNvSpPr txBox="1">
            <a:spLocks noGrp="1"/>
          </p:cNvSpPr>
          <p:nvPr>
            <p:ph type="body" idx="1"/>
          </p:nvPr>
        </p:nvSpPr>
        <p:spPr>
          <a:xfrm>
            <a:off x="2117325" y="2550125"/>
            <a:ext cx="9028500" cy="35889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50000"/>
              </a:lnSpc>
              <a:spcBef>
                <a:spcPts val="400"/>
              </a:spcBef>
              <a:spcAft>
                <a:spcPts val="0"/>
              </a:spcAft>
              <a:buClr>
                <a:schemeClr val="dk1"/>
              </a:buClr>
              <a:buSzPts val="523"/>
              <a:buFont typeface="Arial"/>
              <a:buNone/>
            </a:pPr>
            <a:r>
              <a:rPr lang="zh-TW" sz="4800" b="1"/>
              <a:t>请大家结合案例和理论（三段六式）分组讨论：</a:t>
            </a:r>
            <a:endParaRPr sz="4800" b="1"/>
          </a:p>
          <a:p>
            <a:pPr marL="0" lvl="0" indent="0" algn="l" rtl="0">
              <a:lnSpc>
                <a:spcPct val="150000"/>
              </a:lnSpc>
              <a:spcBef>
                <a:spcPts val="400"/>
              </a:spcBef>
              <a:spcAft>
                <a:spcPts val="0"/>
              </a:spcAft>
              <a:buClr>
                <a:schemeClr val="dk1"/>
              </a:buClr>
              <a:buSzPts val="523"/>
              <a:buFont typeface="Arial"/>
              <a:buNone/>
            </a:pPr>
            <a:r>
              <a:rPr lang="zh-TW" sz="4800" b="1"/>
              <a:t>- 回答：如何让同侪互动朝向更好的方向发展</a:t>
            </a:r>
            <a:endParaRPr sz="4800" b="1"/>
          </a:p>
          <a:p>
            <a:pPr marL="0" lvl="0" indent="0" algn="l" rtl="0">
              <a:lnSpc>
                <a:spcPct val="150000"/>
              </a:lnSpc>
              <a:spcBef>
                <a:spcPts val="400"/>
              </a:spcBef>
              <a:spcAft>
                <a:spcPts val="0"/>
              </a:spcAft>
              <a:buClr>
                <a:schemeClr val="dk1"/>
              </a:buClr>
              <a:buSzPts val="523"/>
              <a:buFont typeface="Arial"/>
              <a:buNone/>
            </a:pPr>
            <a:r>
              <a:rPr lang="zh-TW" sz="4800" b="1"/>
              <a:t>- 案例：可以选择PPT中提供的，或者每组自选</a:t>
            </a:r>
            <a:endParaRPr sz="4800" b="1"/>
          </a:p>
          <a:p>
            <a:pPr marL="0" lvl="0" indent="0" algn="l" rtl="0">
              <a:lnSpc>
                <a:spcPct val="150000"/>
              </a:lnSpc>
              <a:spcBef>
                <a:spcPts val="400"/>
              </a:spcBef>
              <a:spcAft>
                <a:spcPts val="0"/>
              </a:spcAft>
              <a:buClr>
                <a:schemeClr val="dk1"/>
              </a:buClr>
              <a:buSzPts val="523"/>
              <a:buFont typeface="Arial"/>
              <a:buNone/>
            </a:pPr>
            <a:r>
              <a:rPr lang="zh-TW" sz="4800" b="1"/>
              <a:t>- 理论：推荐使用三段六式</a:t>
            </a:r>
            <a:endParaRPr sz="4800" b="1"/>
          </a:p>
          <a:p>
            <a:pPr marL="0" lvl="0" indent="0" algn="l" rtl="0">
              <a:lnSpc>
                <a:spcPct val="150000"/>
              </a:lnSpc>
              <a:spcBef>
                <a:spcPts val="400"/>
              </a:spcBef>
              <a:spcAft>
                <a:spcPts val="0"/>
              </a:spcAft>
              <a:buClr>
                <a:schemeClr val="dk1"/>
              </a:buClr>
              <a:buSzPts val="523"/>
              <a:buFont typeface="Arial"/>
              <a:buNone/>
            </a:pPr>
            <a:r>
              <a:rPr lang="zh-TW" sz="4800" b="1"/>
              <a:t>- 时间：15min</a:t>
            </a:r>
            <a:endParaRPr sz="4800" b="1"/>
          </a:p>
          <a:p>
            <a:pPr marL="0" lvl="0" indent="0" algn="l" rtl="0">
              <a:lnSpc>
                <a:spcPct val="150000"/>
              </a:lnSpc>
              <a:spcBef>
                <a:spcPts val="400"/>
              </a:spcBef>
              <a:spcAft>
                <a:spcPts val="0"/>
              </a:spcAft>
              <a:buClr>
                <a:schemeClr val="dk1"/>
              </a:buClr>
              <a:buSzPts val="523"/>
              <a:buFont typeface="Arial"/>
              <a:buNone/>
            </a:pPr>
            <a:r>
              <a:rPr lang="zh-TW" sz="4800" b="1"/>
              <a:t>- 产出：每组可以分享1个让你印象深刻/意外/还有疑问的点</a:t>
            </a:r>
            <a:endParaRPr sz="4800" b="1"/>
          </a:p>
          <a:p>
            <a:pPr marL="0" lvl="0" indent="0" algn="l" rtl="0">
              <a:lnSpc>
                <a:spcPct val="150000"/>
              </a:lnSpc>
              <a:spcBef>
                <a:spcPts val="400"/>
              </a:spcBef>
              <a:spcAft>
                <a:spcPts val="0"/>
              </a:spcAft>
              <a:buSzPct val="76000"/>
              <a:buNone/>
            </a:pPr>
            <a:endParaRPr sz="4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16" descr="src=http___www.wendangwang.com_pic_aafcb6ebb3bcd895224fb9b0_8-810-jpg_6-1080-0-0-1080.jpg&amp;refer=http___www.wendangwang[1]"/>
          <p:cNvPicPr preferRelativeResize="0"/>
          <p:nvPr/>
        </p:nvPicPr>
        <p:blipFill rotWithShape="1">
          <a:blip r:embed="rId3">
            <a:alphaModFix/>
          </a:blip>
          <a:srcRect l="21731" t="24268" r="20443" b="35614"/>
          <a:stretch/>
        </p:blipFill>
        <p:spPr>
          <a:xfrm>
            <a:off x="2927985" y="2182495"/>
            <a:ext cx="6336030" cy="32969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
          <p:cNvSpPr txBox="1">
            <a:spLocks noGrp="1"/>
          </p:cNvSpPr>
          <p:nvPr>
            <p:ph type="title"/>
          </p:nvPr>
        </p:nvSpPr>
        <p:spPr>
          <a:xfrm>
            <a:off x="2983225" y="3253600"/>
            <a:ext cx="5819100" cy="729600"/>
          </a:xfrm>
          <a:prstGeom prst="rect">
            <a:avLst/>
          </a:prstGeom>
          <a:noFill/>
          <a:ln w="28575" cap="flat" cmpd="sng">
            <a:solidFill>
              <a:srgbClr val="000000"/>
            </a:solidFill>
            <a:prstDash val="lgDashDot"/>
            <a:round/>
            <a:headEnd type="none" w="sm" len="sm"/>
            <a:tailEnd type="none" w="sm" len="sm"/>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4000"/>
              <a:buFont typeface="Century Gothic"/>
              <a:buNone/>
            </a:pPr>
            <a:r>
              <a:rPr lang="zh-TW" b="1"/>
              <a:t>同儕成員之間的相處互動</a:t>
            </a:r>
            <a:endParaRPr b="1"/>
          </a:p>
        </p:txBody>
      </p:sp>
      <p:sp>
        <p:nvSpPr>
          <p:cNvPr id="435" name="Google Shape;435;p2"/>
          <p:cNvSpPr txBox="1">
            <a:spLocks noGrp="1"/>
          </p:cNvSpPr>
          <p:nvPr>
            <p:ph type="body" idx="1"/>
          </p:nvPr>
        </p:nvSpPr>
        <p:spPr>
          <a:xfrm>
            <a:off x="2550349" y="4926950"/>
            <a:ext cx="3009300" cy="1114800"/>
          </a:xfrm>
          <a:prstGeom prst="rect">
            <a:avLst/>
          </a:prstGeom>
          <a:noFill/>
          <a:ln>
            <a:noFill/>
          </a:ln>
        </p:spPr>
        <p:txBody>
          <a:bodyPr spcFirstLastPara="1" wrap="square" lIns="91425" tIns="45700" rIns="91425" bIns="45700" anchor="t" anchorCtr="0">
            <a:normAutofit/>
          </a:bodyPr>
          <a:lstStyle/>
          <a:p>
            <a:pPr marL="0" lvl="0" indent="0" algn="l" rtl="0">
              <a:spcBef>
                <a:spcPts val="400"/>
              </a:spcBef>
              <a:spcAft>
                <a:spcPts val="0"/>
              </a:spcAft>
              <a:buSzPts val="4636"/>
              <a:buNone/>
            </a:pPr>
            <a:r>
              <a:rPr lang="zh-TW" sz="6100" b="1"/>
              <a:t>理論?</a:t>
            </a:r>
            <a:endParaRPr sz="6100" b="1"/>
          </a:p>
        </p:txBody>
      </p:sp>
      <p:sp>
        <p:nvSpPr>
          <p:cNvPr id="436" name="Google Shape;436;p2"/>
          <p:cNvSpPr txBox="1">
            <a:spLocks noGrp="1"/>
          </p:cNvSpPr>
          <p:nvPr>
            <p:ph type="body" idx="1"/>
          </p:nvPr>
        </p:nvSpPr>
        <p:spPr>
          <a:xfrm>
            <a:off x="5939150" y="1242275"/>
            <a:ext cx="5100300" cy="8217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SzPts val="3648"/>
              <a:buNone/>
            </a:pPr>
            <a:r>
              <a:rPr lang="zh-TW" sz="4800" b="1"/>
              <a:t>相處互動的模式?</a:t>
            </a:r>
            <a:endParaRPr sz="4800" b="1"/>
          </a:p>
        </p:txBody>
      </p:sp>
      <p:sp>
        <p:nvSpPr>
          <p:cNvPr id="437" name="Google Shape;437;p2"/>
          <p:cNvSpPr txBox="1">
            <a:spLocks noGrp="1"/>
          </p:cNvSpPr>
          <p:nvPr>
            <p:ph type="body" idx="1"/>
          </p:nvPr>
        </p:nvSpPr>
        <p:spPr>
          <a:xfrm>
            <a:off x="7734875" y="4369375"/>
            <a:ext cx="3783900" cy="11148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SzPts val="5472"/>
              <a:buNone/>
            </a:pPr>
            <a:r>
              <a:rPr lang="zh-TW" sz="7200" b="1"/>
              <a:t>案例?</a:t>
            </a:r>
            <a:endParaRPr sz="7200" b="1"/>
          </a:p>
        </p:txBody>
      </p:sp>
      <p:sp>
        <p:nvSpPr>
          <p:cNvPr id="438" name="Google Shape;438;p2"/>
          <p:cNvSpPr txBox="1">
            <a:spLocks noGrp="1"/>
          </p:cNvSpPr>
          <p:nvPr>
            <p:ph type="body" idx="1"/>
          </p:nvPr>
        </p:nvSpPr>
        <p:spPr>
          <a:xfrm>
            <a:off x="1078947" y="1714900"/>
            <a:ext cx="3954600" cy="1538700"/>
          </a:xfrm>
          <a:prstGeom prst="rect">
            <a:avLst/>
          </a:prstGeom>
          <a:noFill/>
          <a:ln>
            <a:noFill/>
          </a:ln>
        </p:spPr>
        <p:txBody>
          <a:bodyPr spcFirstLastPara="1" wrap="square" lIns="91425" tIns="45700" rIns="91425" bIns="45700" anchor="t" anchorCtr="0">
            <a:normAutofit/>
          </a:bodyPr>
          <a:lstStyle/>
          <a:p>
            <a:pPr marL="0" lvl="0" indent="0" algn="l" rtl="0">
              <a:spcBef>
                <a:spcPts val="400"/>
              </a:spcBef>
              <a:spcAft>
                <a:spcPts val="0"/>
              </a:spcAft>
              <a:buSzPts val="4560"/>
              <a:buNone/>
            </a:pPr>
            <a:r>
              <a:rPr lang="zh-TW" sz="6000" b="1"/>
              <a:t>何謂同儕?</a:t>
            </a:r>
            <a:endParaRPr sz="6000" b="1"/>
          </a:p>
          <a:p>
            <a:pPr marL="0" lvl="0" indent="0" algn="l" rtl="0">
              <a:spcBef>
                <a:spcPts val="400"/>
              </a:spcBef>
              <a:spcAft>
                <a:spcPts val="0"/>
              </a:spcAft>
              <a:buSzPts val="1520"/>
              <a:buNone/>
            </a:pP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
          <p:cNvSpPr txBox="1">
            <a:spLocks noGrp="1"/>
          </p:cNvSpPr>
          <p:nvPr>
            <p:ph type="title"/>
          </p:nvPr>
        </p:nvSpPr>
        <p:spPr>
          <a:xfrm>
            <a:off x="1158869" y="530480"/>
            <a:ext cx="8850000" cy="1362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對同儕的理解</a:t>
            </a:r>
            <a:endParaRPr/>
          </a:p>
        </p:txBody>
      </p:sp>
      <p:sp>
        <p:nvSpPr>
          <p:cNvPr id="444" name="Google Shape;444;p4"/>
          <p:cNvSpPr txBox="1">
            <a:spLocks noGrp="1"/>
          </p:cNvSpPr>
          <p:nvPr>
            <p:ph type="body" idx="1"/>
          </p:nvPr>
        </p:nvSpPr>
        <p:spPr>
          <a:xfrm>
            <a:off x="1158875" y="2016675"/>
            <a:ext cx="8175900" cy="40557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520"/>
              <a:buNone/>
            </a:pPr>
            <a:r>
              <a:rPr lang="zh-TW" sz="2200">
                <a:solidFill>
                  <a:srgbClr val="000000"/>
                </a:solidFill>
              </a:rPr>
              <a:t>我們對於同儕的理解：</a:t>
            </a:r>
            <a:endParaRPr sz="2200">
              <a:solidFill>
                <a:srgbClr val="000000"/>
              </a:solidFill>
            </a:endParaRPr>
          </a:p>
          <a:p>
            <a:pPr marL="0" lvl="0" indent="0" algn="l" rtl="0">
              <a:lnSpc>
                <a:spcPct val="150000"/>
              </a:lnSpc>
              <a:spcBef>
                <a:spcPts val="0"/>
              </a:spcBef>
              <a:spcAft>
                <a:spcPts val="0"/>
              </a:spcAft>
              <a:buSzPts val="1520"/>
              <a:buNone/>
            </a:pPr>
            <a:r>
              <a:rPr lang="zh-TW" sz="2200">
                <a:solidFill>
                  <a:srgbClr val="000000"/>
                </a:solidFill>
              </a:rPr>
              <a:t>在教育工作環境需要一同為教育努力的夥伴</a:t>
            </a:r>
            <a:endParaRPr sz="1350">
              <a:solidFill>
                <a:srgbClr val="000000"/>
              </a:solidFill>
              <a:highlight>
                <a:srgbClr val="FFE3E3"/>
              </a:highlight>
              <a:latin typeface="Arial"/>
              <a:ea typeface="Arial"/>
              <a:cs typeface="Arial"/>
              <a:sym typeface="Arial"/>
            </a:endParaRPr>
          </a:p>
          <a:p>
            <a:pPr marL="457200" lvl="0" indent="-337820" algn="l" rtl="0">
              <a:lnSpc>
                <a:spcPct val="150000"/>
              </a:lnSpc>
              <a:spcBef>
                <a:spcPts val="0"/>
              </a:spcBef>
              <a:spcAft>
                <a:spcPts val="0"/>
              </a:spcAft>
              <a:buClr>
                <a:srgbClr val="000000"/>
              </a:buClr>
              <a:buSzPts val="1720"/>
              <a:buChar char="●"/>
            </a:pPr>
            <a:r>
              <a:rPr lang="zh-TW" sz="2200">
                <a:solidFill>
                  <a:srgbClr val="000000"/>
                </a:solidFill>
              </a:rPr>
              <a:t>權力對等</a:t>
            </a:r>
            <a:endParaRPr sz="2200">
              <a:solidFill>
                <a:srgbClr val="000000"/>
              </a:solidFill>
            </a:endParaRPr>
          </a:p>
          <a:p>
            <a:pPr marL="914400" lvl="1" indent="-328168" algn="l" rtl="0">
              <a:lnSpc>
                <a:spcPct val="150000"/>
              </a:lnSpc>
              <a:spcBef>
                <a:spcPts val="0"/>
              </a:spcBef>
              <a:spcAft>
                <a:spcPts val="0"/>
              </a:spcAft>
              <a:buClr>
                <a:srgbClr val="000000"/>
              </a:buClr>
              <a:buSzPts val="1568"/>
              <a:buChar char="○"/>
            </a:pPr>
            <a:r>
              <a:rPr lang="zh-TW" sz="2000">
                <a:solidFill>
                  <a:srgbClr val="000000"/>
                </a:solidFill>
              </a:rPr>
              <a:t>學生與學生/老師與老師/家長與家長</a:t>
            </a:r>
            <a:endParaRPr sz="2000">
              <a:solidFill>
                <a:srgbClr val="000000"/>
              </a:solidFill>
            </a:endParaRPr>
          </a:p>
          <a:p>
            <a:pPr marL="457200" lvl="0" indent="-337820" algn="l" rtl="0">
              <a:lnSpc>
                <a:spcPct val="150000"/>
              </a:lnSpc>
              <a:spcBef>
                <a:spcPts val="0"/>
              </a:spcBef>
              <a:spcAft>
                <a:spcPts val="0"/>
              </a:spcAft>
              <a:buClr>
                <a:srgbClr val="000000"/>
              </a:buClr>
              <a:buSzPts val="1720"/>
              <a:buChar char="●"/>
            </a:pPr>
            <a:r>
              <a:rPr lang="zh-TW" sz="2200">
                <a:solidFill>
                  <a:srgbClr val="000000"/>
                </a:solidFill>
              </a:rPr>
              <a:t>權力不對等</a:t>
            </a:r>
            <a:endParaRPr sz="2200">
              <a:solidFill>
                <a:srgbClr val="000000"/>
              </a:solidFill>
            </a:endParaRPr>
          </a:p>
          <a:p>
            <a:pPr marL="914400" lvl="1" indent="-328168" algn="l" rtl="0">
              <a:lnSpc>
                <a:spcPct val="150000"/>
              </a:lnSpc>
              <a:spcBef>
                <a:spcPts val="0"/>
              </a:spcBef>
              <a:spcAft>
                <a:spcPts val="0"/>
              </a:spcAft>
              <a:buClr>
                <a:srgbClr val="000000"/>
              </a:buClr>
              <a:buSzPts val="1568"/>
              <a:buChar char="○"/>
            </a:pPr>
            <a:r>
              <a:rPr lang="zh-TW" sz="2000">
                <a:solidFill>
                  <a:srgbClr val="000000"/>
                </a:solidFill>
              </a:rPr>
              <a:t>老師與學生/家長與學生/領導與老師</a:t>
            </a:r>
            <a:endParaRPr sz="2000">
              <a:solidFill>
                <a:srgbClr val="000000"/>
              </a:solidFill>
            </a:endParaRPr>
          </a:p>
          <a:p>
            <a:pPr marL="457200" lvl="0" indent="-337820" algn="l" rtl="0">
              <a:lnSpc>
                <a:spcPct val="150000"/>
              </a:lnSpc>
              <a:spcBef>
                <a:spcPts val="0"/>
              </a:spcBef>
              <a:spcAft>
                <a:spcPts val="0"/>
              </a:spcAft>
              <a:buClr>
                <a:srgbClr val="000000"/>
              </a:buClr>
              <a:buSzPts val="1720"/>
              <a:buChar char="●"/>
            </a:pPr>
            <a:r>
              <a:rPr lang="zh-TW" sz="2200">
                <a:solidFill>
                  <a:srgbClr val="000000"/>
                </a:solidFill>
              </a:rPr>
              <a:t>權力關係模糊</a:t>
            </a:r>
            <a:endParaRPr sz="2200">
              <a:solidFill>
                <a:srgbClr val="000000"/>
              </a:solidFill>
            </a:endParaRPr>
          </a:p>
          <a:p>
            <a:pPr marL="914400" lvl="1" indent="-328168" algn="l" rtl="0">
              <a:lnSpc>
                <a:spcPct val="150000"/>
              </a:lnSpc>
              <a:spcBef>
                <a:spcPts val="0"/>
              </a:spcBef>
              <a:spcAft>
                <a:spcPts val="0"/>
              </a:spcAft>
              <a:buClr>
                <a:srgbClr val="000000"/>
              </a:buClr>
              <a:buSzPts val="1568"/>
              <a:buChar char="○"/>
            </a:pPr>
            <a:r>
              <a:rPr lang="zh-TW" sz="2000">
                <a:solidFill>
                  <a:srgbClr val="000000"/>
                </a:solidFill>
              </a:rPr>
              <a:t>家長與老師</a:t>
            </a:r>
            <a:endParaRPr sz="2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
          <p:cNvSpPr txBox="1">
            <a:spLocks noGrp="1"/>
          </p:cNvSpPr>
          <p:nvPr>
            <p:ph type="title"/>
          </p:nvPr>
        </p:nvSpPr>
        <p:spPr>
          <a:xfrm>
            <a:off x="1158869" y="530480"/>
            <a:ext cx="8850000" cy="1362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相處互動模式</a:t>
            </a:r>
            <a:endParaRPr/>
          </a:p>
        </p:txBody>
      </p:sp>
      <p:sp>
        <p:nvSpPr>
          <p:cNvPr id="450" name="Google Shape;450;p5"/>
          <p:cNvSpPr txBox="1">
            <a:spLocks noGrp="1"/>
          </p:cNvSpPr>
          <p:nvPr>
            <p:ph type="body" idx="1"/>
          </p:nvPr>
        </p:nvSpPr>
        <p:spPr>
          <a:xfrm>
            <a:off x="1158875" y="2016675"/>
            <a:ext cx="9893700" cy="40557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0"/>
              </a:spcBef>
              <a:spcAft>
                <a:spcPts val="0"/>
              </a:spcAft>
              <a:buClr>
                <a:srgbClr val="000000"/>
              </a:buClr>
              <a:buSzPts val="2000"/>
              <a:buChar char="❖"/>
            </a:pPr>
            <a:r>
              <a:rPr lang="zh-TW" sz="2200">
                <a:solidFill>
                  <a:srgbClr val="000000"/>
                </a:solidFill>
              </a:rPr>
              <a:t>正向行為</a:t>
            </a:r>
            <a:endParaRPr sz="2200">
              <a:solidFill>
                <a:srgbClr val="000000"/>
              </a:solidFill>
            </a:endParaRPr>
          </a:p>
          <a:p>
            <a:pPr marL="1080000" lvl="1" indent="-368300" algn="l" rtl="0">
              <a:lnSpc>
                <a:spcPct val="150000"/>
              </a:lnSpc>
              <a:spcBef>
                <a:spcPts val="0"/>
              </a:spcBef>
              <a:spcAft>
                <a:spcPts val="0"/>
              </a:spcAft>
              <a:buClr>
                <a:srgbClr val="000000"/>
              </a:buClr>
              <a:buSzPts val="2200"/>
              <a:buChar char="➢"/>
            </a:pPr>
            <a:r>
              <a:rPr lang="zh-TW" sz="2200">
                <a:solidFill>
                  <a:srgbClr val="000000"/>
                </a:solidFill>
              </a:rPr>
              <a:t>帶給彼此能量，讓團體更為凝聚的行為</a:t>
            </a:r>
            <a:endParaRPr sz="2200">
              <a:solidFill>
                <a:srgbClr val="000000"/>
              </a:solidFill>
            </a:endParaRPr>
          </a:p>
          <a:p>
            <a:pPr marL="457200" lvl="0" indent="-368300" algn="l" rtl="0">
              <a:lnSpc>
                <a:spcPct val="150000"/>
              </a:lnSpc>
              <a:spcBef>
                <a:spcPts val="0"/>
              </a:spcBef>
              <a:spcAft>
                <a:spcPts val="0"/>
              </a:spcAft>
              <a:buClr>
                <a:srgbClr val="000000"/>
              </a:buClr>
              <a:buSzPts val="2200"/>
              <a:buChar char="❖"/>
            </a:pPr>
            <a:r>
              <a:rPr lang="zh-TW" sz="2200">
                <a:solidFill>
                  <a:srgbClr val="000000"/>
                </a:solidFill>
              </a:rPr>
              <a:t>負向行為</a:t>
            </a:r>
            <a:endParaRPr sz="2200">
              <a:solidFill>
                <a:srgbClr val="000000"/>
              </a:solidFill>
            </a:endParaRPr>
          </a:p>
          <a:p>
            <a:pPr marL="1080000" lvl="1" indent="-368300" algn="l" rtl="0">
              <a:lnSpc>
                <a:spcPct val="150000"/>
              </a:lnSpc>
              <a:spcBef>
                <a:spcPts val="0"/>
              </a:spcBef>
              <a:spcAft>
                <a:spcPts val="0"/>
              </a:spcAft>
              <a:buClr>
                <a:srgbClr val="000000"/>
              </a:buClr>
              <a:buSzPts val="2200"/>
              <a:buChar char="➢"/>
            </a:pPr>
            <a:r>
              <a:rPr lang="zh-TW" sz="2200">
                <a:solidFill>
                  <a:srgbClr val="000000"/>
                </a:solidFill>
              </a:rPr>
              <a:t>帶給彼此消耗，讓團體走向崩壞</a:t>
            </a:r>
            <a:endParaRPr sz="2200">
              <a:solidFill>
                <a:srgbClr val="000000"/>
              </a:solidFill>
            </a:endParaRPr>
          </a:p>
          <a:p>
            <a:pPr marL="457200" lvl="0" indent="-368300" algn="l" rtl="0">
              <a:lnSpc>
                <a:spcPct val="150000"/>
              </a:lnSpc>
              <a:spcBef>
                <a:spcPts val="0"/>
              </a:spcBef>
              <a:spcAft>
                <a:spcPts val="0"/>
              </a:spcAft>
              <a:buClr>
                <a:srgbClr val="000000"/>
              </a:buClr>
              <a:buSzPts val="2200"/>
              <a:buChar char="❖"/>
            </a:pPr>
            <a:r>
              <a:rPr lang="zh-TW" sz="2200">
                <a:solidFill>
                  <a:srgbClr val="000000"/>
                </a:solidFill>
              </a:rPr>
              <a:t>中性行為</a:t>
            </a:r>
            <a:endParaRPr sz="2200">
              <a:solidFill>
                <a:srgbClr val="000000"/>
              </a:solidFill>
            </a:endParaRPr>
          </a:p>
          <a:p>
            <a:pPr marL="1080000" lvl="1" indent="-368300" algn="l" rtl="0">
              <a:lnSpc>
                <a:spcPct val="150000"/>
              </a:lnSpc>
              <a:spcBef>
                <a:spcPts val="0"/>
              </a:spcBef>
              <a:spcAft>
                <a:spcPts val="0"/>
              </a:spcAft>
              <a:buClr>
                <a:srgbClr val="000000"/>
              </a:buClr>
              <a:buSzPts val="2200"/>
              <a:buChar char="➢"/>
            </a:pPr>
            <a:r>
              <a:rPr lang="zh-TW" sz="2200">
                <a:solidFill>
                  <a:srgbClr val="000000"/>
                </a:solidFill>
              </a:rPr>
              <a:t>行為本身無正負向特性，由行為後的引導操作手法不同，決定帶來的正負向影響</a:t>
            </a:r>
            <a:endParaRPr sz="22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
          <p:cNvSpPr txBox="1">
            <a:spLocks noGrp="1"/>
          </p:cNvSpPr>
          <p:nvPr>
            <p:ph type="title"/>
          </p:nvPr>
        </p:nvSpPr>
        <p:spPr>
          <a:xfrm>
            <a:off x="1678194" y="2900830"/>
            <a:ext cx="8849957" cy="136207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人文整理人本心理學的三段六式</a:t>
            </a:r>
            <a:endParaRPr/>
          </a:p>
        </p:txBody>
      </p:sp>
      <p:sp>
        <p:nvSpPr>
          <p:cNvPr id="456" name="Google Shape;456;p6"/>
          <p:cNvSpPr txBox="1">
            <a:spLocks noGrp="1"/>
          </p:cNvSpPr>
          <p:nvPr>
            <p:ph type="body" idx="1"/>
          </p:nvPr>
        </p:nvSpPr>
        <p:spPr>
          <a:xfrm>
            <a:off x="1678194" y="4267201"/>
            <a:ext cx="8849956" cy="152041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20"/>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人文國中小的三段六式</a:t>
            </a:r>
            <a:endParaRPr/>
          </a:p>
        </p:txBody>
      </p:sp>
      <p:pic>
        <p:nvPicPr>
          <p:cNvPr id="462" name="Google Shape;462;p7"/>
          <p:cNvPicPr preferRelativeResize="0"/>
          <p:nvPr/>
        </p:nvPicPr>
        <p:blipFill rotWithShape="1">
          <a:blip r:embed="rId3">
            <a:alphaModFix/>
          </a:blip>
          <a:srcRect l="25521" t="41667" r="27708" b="24259"/>
          <a:stretch/>
        </p:blipFill>
        <p:spPr>
          <a:xfrm>
            <a:off x="1308099" y="2374900"/>
            <a:ext cx="9638127" cy="39497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8"/>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連結</a:t>
            </a:r>
            <a:endParaRPr/>
          </a:p>
        </p:txBody>
      </p:sp>
      <p:sp>
        <p:nvSpPr>
          <p:cNvPr id="468" name="Google Shape;468;p8"/>
          <p:cNvSpPr txBox="1">
            <a:spLocks noGrp="1"/>
          </p:cNvSpPr>
          <p:nvPr>
            <p:ph type="body" idx="1"/>
          </p:nvPr>
        </p:nvSpPr>
        <p:spPr>
          <a:xfrm>
            <a:off x="1391323" y="2323652"/>
            <a:ext cx="9036423" cy="3508977"/>
          </a:xfrm>
          <a:prstGeom prst="rect">
            <a:avLst/>
          </a:prstGeom>
          <a:noFill/>
          <a:ln>
            <a:noFill/>
          </a:ln>
        </p:spPr>
        <p:txBody>
          <a:bodyPr spcFirstLastPara="1" wrap="square" lIns="91425" tIns="45700" rIns="91425" bIns="45700" anchor="t" anchorCtr="0">
            <a:normAutofit fontScale="92500" lnSpcReduction="10000"/>
          </a:bodyPr>
          <a:lstStyle/>
          <a:p>
            <a:pPr marL="342900" lvl="0" indent="-274319" algn="l" rtl="0">
              <a:spcBef>
                <a:spcPts val="0"/>
              </a:spcBef>
              <a:spcAft>
                <a:spcPts val="0"/>
              </a:spcAft>
              <a:buSzPct val="76000"/>
              <a:buChar char="🞇"/>
            </a:pPr>
            <a:r>
              <a:rPr lang="zh-TW" b="1"/>
              <a:t>真誠一致</a:t>
            </a:r>
            <a:endParaRPr b="1"/>
          </a:p>
          <a:p>
            <a:pPr marL="640080" lvl="1" indent="-274320" algn="l" rtl="0">
              <a:spcBef>
                <a:spcPts val="407"/>
              </a:spcBef>
              <a:spcAft>
                <a:spcPts val="0"/>
              </a:spcAft>
              <a:buSzPct val="76000"/>
              <a:buChar char="🞇"/>
            </a:pPr>
            <a:r>
              <a:rPr lang="zh-TW"/>
              <a:t>低自尊的人容易欺騙、容易負向情緒；自我欺騙與壓抑引發低自尊。</a:t>
            </a:r>
            <a:endParaRPr/>
          </a:p>
          <a:p>
            <a:pPr marL="640080" lvl="1" indent="-274320" algn="l" rtl="0">
              <a:spcBef>
                <a:spcPts val="407"/>
              </a:spcBef>
              <a:spcAft>
                <a:spcPts val="0"/>
              </a:spcAft>
              <a:buSzPct val="76000"/>
              <a:buChar char="🞇"/>
            </a:pPr>
            <a:r>
              <a:rPr lang="zh-TW"/>
              <a:t>不一致與不協調引發防衛歷程，否定、攻擊、逃避。</a:t>
            </a:r>
            <a:endParaRPr/>
          </a:p>
          <a:p>
            <a:pPr marL="342900" lvl="0" indent="-274319" algn="l" rtl="0">
              <a:spcBef>
                <a:spcPts val="444"/>
              </a:spcBef>
              <a:spcAft>
                <a:spcPts val="0"/>
              </a:spcAft>
              <a:buSzPct val="76000"/>
              <a:buChar char="🞇"/>
            </a:pPr>
            <a:r>
              <a:rPr lang="zh-TW" b="1"/>
              <a:t>無條件接納</a:t>
            </a:r>
            <a:endParaRPr b="1"/>
          </a:p>
          <a:p>
            <a:pPr marL="640080" lvl="1" indent="-274320" algn="l" rtl="0">
              <a:spcBef>
                <a:spcPts val="407"/>
              </a:spcBef>
              <a:spcAft>
                <a:spcPts val="0"/>
              </a:spcAft>
              <a:buSzPct val="76000"/>
              <a:buChar char="🞇"/>
            </a:pPr>
            <a:r>
              <a:rPr lang="zh-TW"/>
              <a:t>無條件的正向關係，有助於成長與發展，並悅納自我。</a:t>
            </a:r>
            <a:endParaRPr/>
          </a:p>
          <a:p>
            <a:pPr marL="640080" lvl="1" indent="-274320" algn="l" rtl="0">
              <a:spcBef>
                <a:spcPts val="407"/>
              </a:spcBef>
              <a:spcAft>
                <a:spcPts val="0"/>
              </a:spcAft>
              <a:buSzPct val="76000"/>
              <a:buChar char="🞇"/>
            </a:pPr>
            <a:r>
              <a:rPr lang="zh-TW"/>
              <a:t>人只有在覺得「自己有價值」時，才會感受到「貢獻感」，才能夠擁有勇氣。 (Alfred Adler)</a:t>
            </a:r>
            <a:endParaRPr/>
          </a:p>
          <a:p>
            <a:pPr marL="342900" lvl="0" indent="-274319" algn="l" rtl="0">
              <a:spcBef>
                <a:spcPts val="444"/>
              </a:spcBef>
              <a:spcAft>
                <a:spcPts val="0"/>
              </a:spcAft>
              <a:buSzPct val="76000"/>
              <a:buChar char="🞇"/>
            </a:pPr>
            <a:r>
              <a:rPr lang="zh-TW"/>
              <a:t>實際的狀況</a:t>
            </a:r>
            <a:endParaRPr/>
          </a:p>
          <a:p>
            <a:pPr marL="640080" lvl="1" indent="-274320" algn="l" rtl="0">
              <a:spcBef>
                <a:spcPts val="407"/>
              </a:spcBef>
              <a:spcAft>
                <a:spcPts val="0"/>
              </a:spcAft>
              <a:buSzPct val="76000"/>
              <a:buChar char="🞇"/>
            </a:pPr>
            <a:r>
              <a:rPr lang="zh-TW"/>
              <a:t>不求做個完美的人，而是接受不完美的自己。(Alfred Adler)</a:t>
            </a:r>
            <a:endParaRPr/>
          </a:p>
          <a:p>
            <a:pPr marL="640080" lvl="1" indent="-274320" algn="l" rtl="0">
              <a:spcBef>
                <a:spcPts val="407"/>
              </a:spcBef>
              <a:spcAft>
                <a:spcPts val="0"/>
              </a:spcAft>
              <a:buSzPct val="76000"/>
              <a:buChar char="🞇"/>
            </a:pPr>
            <a:r>
              <a:rPr lang="zh-TW"/>
              <a:t>接納每一個人，不代表接納每個行為。</a:t>
            </a:r>
            <a:endParaRPr/>
          </a:p>
          <a:p>
            <a:pPr marL="640080" lvl="1" indent="-176110" algn="l" rtl="0">
              <a:spcBef>
                <a:spcPts val="407"/>
              </a:spcBef>
              <a:spcAft>
                <a:spcPts val="0"/>
              </a:spcAft>
              <a:buSzPct val="76000"/>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9"/>
          <p:cNvSpPr txBox="1">
            <a:spLocks noGrp="1"/>
          </p:cNvSpPr>
          <p:nvPr>
            <p:ph type="title"/>
          </p:nvPr>
        </p:nvSpPr>
        <p:spPr>
          <a:xfrm>
            <a:off x="1391320" y="1027664"/>
            <a:ext cx="9366325"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r>
              <a:rPr lang="zh-TW"/>
              <a:t>回饋</a:t>
            </a:r>
            <a:endParaRPr/>
          </a:p>
        </p:txBody>
      </p:sp>
      <p:sp>
        <p:nvSpPr>
          <p:cNvPr id="474" name="Google Shape;474;p9"/>
          <p:cNvSpPr txBox="1">
            <a:spLocks noGrp="1"/>
          </p:cNvSpPr>
          <p:nvPr>
            <p:ph type="body" idx="1"/>
          </p:nvPr>
        </p:nvSpPr>
        <p:spPr>
          <a:xfrm>
            <a:off x="1391323" y="2323652"/>
            <a:ext cx="9036423" cy="3508977"/>
          </a:xfrm>
          <a:prstGeom prst="rect">
            <a:avLst/>
          </a:prstGeom>
          <a:noFill/>
          <a:ln>
            <a:noFill/>
          </a:ln>
        </p:spPr>
        <p:txBody>
          <a:bodyPr spcFirstLastPara="1" wrap="square" lIns="91425" tIns="45700" rIns="91425" bIns="45700" anchor="t" anchorCtr="0">
            <a:normAutofit fontScale="92500" lnSpcReduction="20000"/>
          </a:bodyPr>
          <a:lstStyle/>
          <a:p>
            <a:pPr marL="342900" lvl="0" indent="-274319" algn="l" rtl="0">
              <a:spcBef>
                <a:spcPts val="0"/>
              </a:spcBef>
              <a:spcAft>
                <a:spcPts val="0"/>
              </a:spcAft>
              <a:buSzPct val="76000"/>
              <a:buChar char="🞇"/>
            </a:pPr>
            <a:r>
              <a:rPr lang="zh-TW" b="1"/>
              <a:t>同理心</a:t>
            </a:r>
            <a:endParaRPr b="1"/>
          </a:p>
          <a:p>
            <a:pPr marL="640080" lvl="1" indent="-274320" algn="l" rtl="0">
              <a:spcBef>
                <a:spcPts val="407"/>
              </a:spcBef>
              <a:spcAft>
                <a:spcPts val="0"/>
              </a:spcAft>
              <a:buSzPct val="76000"/>
              <a:buChar char="🞇"/>
            </a:pPr>
            <a:r>
              <a:rPr lang="zh-TW"/>
              <a:t>聆聽，先處理情緒，再處理事情。</a:t>
            </a:r>
            <a:endParaRPr/>
          </a:p>
          <a:p>
            <a:pPr marL="640080" lvl="1" indent="-274320" algn="l" rtl="0">
              <a:spcBef>
                <a:spcPts val="407"/>
              </a:spcBef>
              <a:spcAft>
                <a:spcPts val="0"/>
              </a:spcAft>
              <a:buSzPct val="76000"/>
              <a:buChar char="🞇"/>
            </a:pPr>
            <a:r>
              <a:rPr lang="zh-TW"/>
              <a:t>確認問題與困擾的歸屬。</a:t>
            </a:r>
            <a:endParaRPr/>
          </a:p>
          <a:p>
            <a:pPr marL="342900" lvl="0" indent="-274319" algn="l" rtl="0">
              <a:spcBef>
                <a:spcPts val="444"/>
              </a:spcBef>
              <a:spcAft>
                <a:spcPts val="0"/>
              </a:spcAft>
              <a:buSzPct val="76000"/>
              <a:buChar char="🞇"/>
            </a:pPr>
            <a:r>
              <a:rPr lang="zh-TW" b="1"/>
              <a:t>我訊息</a:t>
            </a:r>
            <a:endParaRPr b="1"/>
          </a:p>
          <a:p>
            <a:pPr marL="640080" lvl="1" indent="-274320" algn="l" rtl="0">
              <a:spcBef>
                <a:spcPts val="407"/>
              </a:spcBef>
              <a:spcAft>
                <a:spcPts val="0"/>
              </a:spcAft>
              <a:buSzPct val="76000"/>
              <a:buChar char="🞇"/>
            </a:pPr>
            <a:r>
              <a:rPr lang="zh-TW"/>
              <a:t>避免衝突，自我揭露，讓他人更了解你，鼓勵自我表露。</a:t>
            </a:r>
            <a:endParaRPr/>
          </a:p>
          <a:p>
            <a:pPr marL="640080" lvl="1" indent="-274320" algn="l" rtl="0">
              <a:spcBef>
                <a:spcPts val="407"/>
              </a:spcBef>
              <a:spcAft>
                <a:spcPts val="0"/>
              </a:spcAft>
              <a:buSzPct val="76000"/>
              <a:buChar char="🞇"/>
            </a:pPr>
            <a:r>
              <a:rPr lang="zh-TW"/>
              <a:t>身心健康，能自我對話。</a:t>
            </a:r>
            <a:endParaRPr/>
          </a:p>
          <a:p>
            <a:pPr marL="342900" lvl="0" indent="-167182" algn="l" rtl="0">
              <a:spcBef>
                <a:spcPts val="444"/>
              </a:spcBef>
              <a:spcAft>
                <a:spcPts val="0"/>
              </a:spcAft>
              <a:buSzPct val="76000"/>
              <a:buNone/>
            </a:pPr>
            <a:endParaRPr/>
          </a:p>
          <a:p>
            <a:pPr marL="342900" lvl="0" indent="-274319" algn="l" rtl="0">
              <a:spcBef>
                <a:spcPts val="444"/>
              </a:spcBef>
              <a:spcAft>
                <a:spcPts val="0"/>
              </a:spcAft>
              <a:buSzPct val="76000"/>
              <a:buChar char="🞇"/>
            </a:pPr>
            <a:r>
              <a:rPr lang="zh-TW"/>
              <a:t>實際的狀況</a:t>
            </a:r>
            <a:endParaRPr/>
          </a:p>
          <a:p>
            <a:pPr marL="640080" lvl="1" indent="-274320" algn="l" rtl="0">
              <a:spcBef>
                <a:spcPts val="407"/>
              </a:spcBef>
              <a:spcAft>
                <a:spcPts val="0"/>
              </a:spcAft>
              <a:buSzPct val="76000"/>
              <a:buChar char="🞇"/>
            </a:pPr>
            <a:r>
              <a:rPr lang="zh-TW"/>
              <a:t>聆聽變成審訊案件，探詢變成引導作證。</a:t>
            </a:r>
            <a:endParaRPr/>
          </a:p>
          <a:p>
            <a:pPr marL="640080" lvl="1" indent="-274320" algn="l" rtl="0">
              <a:spcBef>
                <a:spcPts val="407"/>
              </a:spcBef>
              <a:spcAft>
                <a:spcPts val="0"/>
              </a:spcAft>
              <a:buSzPct val="76000"/>
              <a:buChar char="🞇"/>
            </a:pPr>
            <a:r>
              <a:rPr lang="zh-TW"/>
              <a:t>不求做個完美的人，而是接受不完美的自己。(Alfred Adler)</a:t>
            </a:r>
            <a:endParaRPr/>
          </a:p>
          <a:p>
            <a:pPr marL="640080" lvl="1" indent="-274320" algn="l" rtl="0">
              <a:spcBef>
                <a:spcPts val="407"/>
              </a:spcBef>
              <a:spcAft>
                <a:spcPts val="0"/>
              </a:spcAft>
              <a:buSzPct val="76000"/>
              <a:buChar char="🞇"/>
            </a:pPr>
            <a:r>
              <a:rPr lang="zh-TW"/>
              <a:t>“我”開頭不等於自我表露。</a:t>
            </a:r>
            <a:endParaRPr/>
          </a:p>
          <a:p>
            <a:pPr marL="640080" lvl="1" indent="-176110" algn="l" rtl="0">
              <a:spcBef>
                <a:spcPts val="407"/>
              </a:spcBef>
              <a:spcAft>
                <a:spcPts val="0"/>
              </a:spcAft>
              <a:buSzPct val="76000"/>
              <a:buNone/>
            </a:pPr>
            <a:endParaRPr/>
          </a:p>
        </p:txBody>
      </p:sp>
    </p:spTree>
  </p:cSld>
  <p:clrMapOvr>
    <a:masterClrMapping/>
  </p:clrMapOvr>
</p:sld>
</file>

<file path=ppt/theme/theme1.xml><?xml version="1.0" encoding="utf-8"?>
<a:theme xmlns:a="http://schemas.openxmlformats.org/drawingml/2006/main" name="奧斯丁">
  <a:themeElements>
    <a:clrScheme name="奧斯丁">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2076</Words>
  <Application>Microsoft Office PowerPoint</Application>
  <PresentationFormat>自訂</PresentationFormat>
  <Paragraphs>148</Paragraphs>
  <Slides>25</Slides>
  <Notes>24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Arial</vt:lpstr>
      <vt:lpstr>新細明體</vt:lpstr>
      <vt:lpstr>Calibri</vt:lpstr>
      <vt:lpstr>宋体</vt:lpstr>
      <vt:lpstr>Noto Sans Symbols</vt:lpstr>
      <vt:lpstr>Century Gothic</vt:lpstr>
      <vt:lpstr>奧斯丁</vt:lpstr>
      <vt:lpstr>同儕成員之間的相處互動</vt:lpstr>
      <vt:lpstr>『同儕成員之間的相處互動』線索：</vt:lpstr>
      <vt:lpstr>同儕成員之間的相處互動</vt:lpstr>
      <vt:lpstr>對同儕的理解</vt:lpstr>
      <vt:lpstr>相處互動模式</vt:lpstr>
      <vt:lpstr>人文整理人本心理學的三段六式</vt:lpstr>
      <vt:lpstr>人文國中小的三段六式</vt:lpstr>
      <vt:lpstr>連結</vt:lpstr>
      <vt:lpstr>回饋</vt:lpstr>
      <vt:lpstr>執行</vt:lpstr>
      <vt:lpstr>阿德勒心理學</vt:lpstr>
      <vt:lpstr>權力對等</vt:lpstr>
      <vt:lpstr>權力對等-正向行為</vt:lpstr>
      <vt:lpstr>權力對等-正向行為</vt:lpstr>
      <vt:lpstr>權力對等負向</vt:lpstr>
      <vt:lpstr>權力對等負向</vt:lpstr>
      <vt:lpstr>權力對等中性</vt:lpstr>
      <vt:lpstr>權力不對等正負向：</vt:lpstr>
      <vt:lpstr>   正向行為  （相互合作、相互學習、相互鼓励、相互支持，赋能）</vt:lpstr>
      <vt:lpstr>負向行為  （對立）推卸責任，責怪，表現無能，攻擊，權力鬥爭，吸引注意（搞怪搗蛋），自我放棄，相互负能、施压、道德綁架</vt:lpstr>
      <vt:lpstr>权利模糊</vt:lpstr>
      <vt:lpstr>   正向行為  关键词：相互合作、相互學習（携手支持孩子），相互鼓勵</vt:lpstr>
      <vt:lpstr>負向行為  关键词： （對立）推卸責任，教你做事/讓你替他做事</vt:lpstr>
      <vt:lpstr>問題討論時間</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同儕成員之間的相處互動</dc:title>
  <dc:creator>Administrator</dc:creator>
  <cp:lastModifiedBy>user</cp:lastModifiedBy>
  <cp:revision>1</cp:revision>
  <dcterms:created xsi:type="dcterms:W3CDTF">2021-04-06T09:01:00Z</dcterms:created>
  <dcterms:modified xsi:type="dcterms:W3CDTF">2021-05-09T13:58:45Z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67DD4EC0BDC54561A487521FF5CBDC22</vt:lpwstr>
  </property>
  <property fmtid="{D5CDD505-2E9C-101B-9397-08002B2CF9AE}" pid="3" name="KSOProductBuildVer">
    <vt:lpwstr>2052-11.1.0.9513</vt:lpwstr>
  </property>
</Properties>
</file>