
<file path=[Content_Types].xml><?xml version="1.0" encoding="utf-8"?>
<Types xmlns="http://schemas.openxmlformats.org/package/2006/content-types">
  <Default Extension="jpeg" ContentType="image/jpeg"/>
  <Default Extension="JPG" ContentType="image/.jpg"/>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media/image1.svg" ContentType="image/svg+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5"/>
  </p:notesMasterIdLst>
  <p:sldIdLst>
    <p:sldId id="276" r:id="rId4"/>
    <p:sldId id="354" r:id="rId6"/>
    <p:sldId id="355" r:id="rId7"/>
    <p:sldId id="357" r:id="rId8"/>
    <p:sldId id="358" r:id="rId9"/>
    <p:sldId id="359" r:id="rId10"/>
    <p:sldId id="360" r:id="rId11"/>
    <p:sldId id="361" r:id="rId12"/>
    <p:sldId id="362" r:id="rId13"/>
    <p:sldId id="363" r:id="rId14"/>
    <p:sldId id="364" r:id="rId15"/>
    <p:sldId id="365" r:id="rId16"/>
    <p:sldId id="366" r:id="rId17"/>
    <p:sldId id="367" r:id="rId18"/>
    <p:sldId id="278" r:id="rId19"/>
    <p:sldId id="303" r:id="rId20"/>
    <p:sldId id="285" r:id="rId21"/>
    <p:sldId id="340" r:id="rId22"/>
    <p:sldId id="341" r:id="rId23"/>
    <p:sldId id="368" r:id="rId24"/>
    <p:sldId id="280" r:id="rId25"/>
    <p:sldId id="279" r:id="rId26"/>
    <p:sldId id="282" r:id="rId27"/>
    <p:sldId id="284" r:id="rId28"/>
    <p:sldId id="302" r:id="rId29"/>
    <p:sldId id="369" r:id="rId30"/>
    <p:sldId id="328" r:id="rId31"/>
    <p:sldId id="330" r:id="rId32"/>
    <p:sldId id="331" r:id="rId33"/>
    <p:sldId id="374" r:id="rId34"/>
    <p:sldId id="371" r:id="rId35"/>
    <p:sldId id="372" r:id="rId36"/>
    <p:sldId id="373" r:id="rId37"/>
    <p:sldId id="324" r:id="rId38"/>
    <p:sldId id="326" r:id="rId39"/>
    <p:sldId id="327" r:id="rId40"/>
    <p:sldId id="325" r:id="rId41"/>
    <p:sldId id="273" r:id="rId4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6A7E"/>
    <a:srgbClr val="A9DC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5" Type="http://schemas.openxmlformats.org/officeDocument/2006/relationships/tableStyles" Target="tableStyles.xml"/><Relationship Id="rId44" Type="http://schemas.openxmlformats.org/officeDocument/2006/relationships/viewProps" Target="viewProps.xml"/><Relationship Id="rId43" Type="http://schemas.openxmlformats.org/officeDocument/2006/relationships/presProps" Target="presProps.xml"/><Relationship Id="rId42" Type="http://schemas.openxmlformats.org/officeDocument/2006/relationships/slide" Target="slides/slide38.xml"/><Relationship Id="rId41" Type="http://schemas.openxmlformats.org/officeDocument/2006/relationships/slide" Target="slides/slide37.xml"/><Relationship Id="rId40" Type="http://schemas.openxmlformats.org/officeDocument/2006/relationships/slide" Target="slides/slide36.xml"/><Relationship Id="rId4" Type="http://schemas.openxmlformats.org/officeDocument/2006/relationships/slide" Target="slides/slide1.xml"/><Relationship Id="rId39" Type="http://schemas.openxmlformats.org/officeDocument/2006/relationships/slide" Target="slides/slide35.xml"/><Relationship Id="rId38" Type="http://schemas.openxmlformats.org/officeDocument/2006/relationships/slide" Target="slides/slide34.xml"/><Relationship Id="rId37" Type="http://schemas.openxmlformats.org/officeDocument/2006/relationships/slide" Target="slides/slide33.xml"/><Relationship Id="rId36" Type="http://schemas.openxmlformats.org/officeDocument/2006/relationships/slide" Target="slides/slide32.xml"/><Relationship Id="rId35" Type="http://schemas.openxmlformats.org/officeDocument/2006/relationships/slide" Target="slides/slide31.xml"/><Relationship Id="rId34" Type="http://schemas.openxmlformats.org/officeDocument/2006/relationships/slide" Target="slides/slide30.xml"/><Relationship Id="rId33" Type="http://schemas.openxmlformats.org/officeDocument/2006/relationships/slide" Target="slides/slide29.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E2EF1F-5AB9-4920-AF5B-E1DBE1708744}"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E2EF1F-5AB9-4920-AF5B-E1DBE1708744}"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E2EF1F-5AB9-4920-AF5B-E1DBE1708744}"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E2EF1F-5AB9-4920-AF5B-E1DBE1708744}"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E2EF1F-5AB9-4920-AF5B-E1DBE1708744}"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E2EF1F-5AB9-4920-AF5B-E1DBE1708744}"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E2EF1F-5AB9-4920-AF5B-E1DBE1708744}"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E2EF1F-5AB9-4920-AF5B-E1DBE1708744}"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E2EF1F-5AB9-4920-AF5B-E1DBE1708744}"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E2EF1F-5AB9-4920-AF5B-E1DBE1708744}"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E2EF1F-5AB9-4920-AF5B-E1DBE1708744}"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E2EF1F-5AB9-4920-AF5B-E1DBE1708744}"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E2EF1F-5AB9-4920-AF5B-E1DBE1708744}"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4" Type="http://schemas.openxmlformats.org/officeDocument/2006/relationships/tags" Target="../tags/tag2.xml"/><Relationship Id="rId3" Type="http://schemas.openxmlformats.org/officeDocument/2006/relationships/tags" Target="../tags/tag1.xml"/><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7" Type="http://schemas.openxmlformats.org/officeDocument/2006/relationships/tags" Target="../tags/tag8.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9" Type="http://schemas.openxmlformats.org/officeDocument/2006/relationships/tags" Target="../tags/tag16.xml"/><Relationship Id="rId8" Type="http://schemas.openxmlformats.org/officeDocument/2006/relationships/tags" Target="../tags/tag15.xml"/><Relationship Id="rId7" Type="http://schemas.openxmlformats.org/officeDocument/2006/relationships/tags" Target="../tags/tag14.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7" Type="http://schemas.openxmlformats.org/officeDocument/2006/relationships/tags" Target="../tags/tag22.xml"/><Relationship Id="rId6" Type="http://schemas.openxmlformats.org/officeDocument/2006/relationships/tags" Target="../tags/tag21.xml"/><Relationship Id="rId5" Type="http://schemas.openxmlformats.org/officeDocument/2006/relationships/tags" Target="../tags/tag20.xml"/><Relationship Id="rId4" Type="http://schemas.openxmlformats.org/officeDocument/2006/relationships/tags" Target="../tags/tag19.xml"/><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5" Type="http://schemas.openxmlformats.org/officeDocument/2006/relationships/tags" Target="../tags/tag31.xml"/><Relationship Id="rId4" Type="http://schemas.openxmlformats.org/officeDocument/2006/relationships/tags" Target="../tags/tag30.xml"/><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9" Type="http://schemas.openxmlformats.org/officeDocument/2006/relationships/tags" Target="../tags/tag36.xml"/><Relationship Id="rId8" Type="http://schemas.openxmlformats.org/officeDocument/2006/relationships/tags" Target="../tags/tag35.xml"/><Relationship Id="rId7" Type="http://schemas.openxmlformats.org/officeDocument/2006/relationships/image" Target="../media/image5.png"/><Relationship Id="rId6" Type="http://schemas.openxmlformats.org/officeDocument/2006/relationships/tags" Target="../tags/tag34.xml"/><Relationship Id="rId5" Type="http://schemas.openxmlformats.org/officeDocument/2006/relationships/image" Target="../media/image4.png"/><Relationship Id="rId4" Type="http://schemas.openxmlformats.org/officeDocument/2006/relationships/tags" Target="../tags/tag33.xml"/><Relationship Id="rId3" Type="http://schemas.openxmlformats.org/officeDocument/2006/relationships/image" Target="../media/image3.png"/><Relationship Id="rId2" Type="http://schemas.openxmlformats.org/officeDocument/2006/relationships/tags" Target="../tags/tag32.xml"/><Relationship Id="rId11" Type="http://schemas.openxmlformats.org/officeDocument/2006/relationships/tags" Target="../tags/tag38.xml"/><Relationship Id="rId10" Type="http://schemas.openxmlformats.org/officeDocument/2006/relationships/tags" Target="../tags/tag37.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9" Type="http://schemas.openxmlformats.org/officeDocument/2006/relationships/tags" Target="../tags/tag45.xml"/><Relationship Id="rId8" Type="http://schemas.openxmlformats.org/officeDocument/2006/relationships/tags" Target="../tags/tag44.xml"/><Relationship Id="rId7" Type="http://schemas.openxmlformats.org/officeDocument/2006/relationships/tags" Target="../tags/tag43.xml"/><Relationship Id="rId6" Type="http://schemas.openxmlformats.org/officeDocument/2006/relationships/tags" Target="../tags/tag42.xml"/><Relationship Id="rId5" Type="http://schemas.openxmlformats.org/officeDocument/2006/relationships/tags" Target="../tags/tag41.xml"/><Relationship Id="rId4" Type="http://schemas.openxmlformats.org/officeDocument/2006/relationships/image" Target="../media/image6.png"/><Relationship Id="rId3" Type="http://schemas.openxmlformats.org/officeDocument/2006/relationships/tags" Target="../tags/tag40.xml"/><Relationship Id="rId2" Type="http://schemas.openxmlformats.org/officeDocument/2006/relationships/tags" Target="../tags/tag39.xml"/><Relationship Id="rId10" Type="http://schemas.openxmlformats.org/officeDocument/2006/relationships/tags" Target="../tags/tag46.xml"/><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9" Type="http://schemas.openxmlformats.org/officeDocument/2006/relationships/tags" Target="../tags/tag51.xml"/><Relationship Id="rId8" Type="http://schemas.openxmlformats.org/officeDocument/2006/relationships/image" Target="../media/image9.png"/><Relationship Id="rId7" Type="http://schemas.openxmlformats.org/officeDocument/2006/relationships/tags" Target="../tags/tag50.xml"/><Relationship Id="rId6" Type="http://schemas.openxmlformats.org/officeDocument/2006/relationships/image" Target="../media/image8.png"/><Relationship Id="rId5" Type="http://schemas.openxmlformats.org/officeDocument/2006/relationships/tags" Target="../tags/tag49.xml"/><Relationship Id="rId4" Type="http://schemas.openxmlformats.org/officeDocument/2006/relationships/image" Target="../media/image7.png"/><Relationship Id="rId3" Type="http://schemas.openxmlformats.org/officeDocument/2006/relationships/tags" Target="../tags/tag48.xml"/><Relationship Id="rId2" Type="http://schemas.openxmlformats.org/officeDocument/2006/relationships/tags" Target="../tags/tag47.xml"/><Relationship Id="rId14" Type="http://schemas.openxmlformats.org/officeDocument/2006/relationships/tags" Target="../tags/tag56.xml"/><Relationship Id="rId13" Type="http://schemas.openxmlformats.org/officeDocument/2006/relationships/tags" Target="../tags/tag55.xml"/><Relationship Id="rId12" Type="http://schemas.openxmlformats.org/officeDocument/2006/relationships/tags" Target="../tags/tag54.xml"/><Relationship Id="rId11" Type="http://schemas.openxmlformats.org/officeDocument/2006/relationships/tags" Target="../tags/tag53.xml"/><Relationship Id="rId10" Type="http://schemas.openxmlformats.org/officeDocument/2006/relationships/tags" Target="../tags/tag52.xml"/><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9" Type="http://schemas.openxmlformats.org/officeDocument/2006/relationships/tags" Target="../tags/tag63.xml"/><Relationship Id="rId8" Type="http://schemas.openxmlformats.org/officeDocument/2006/relationships/tags" Target="../tags/tag62.xml"/><Relationship Id="rId7" Type="http://schemas.openxmlformats.org/officeDocument/2006/relationships/tags" Target="../tags/tag61.xml"/><Relationship Id="rId6" Type="http://schemas.openxmlformats.org/officeDocument/2006/relationships/tags" Target="../tags/tag60.xml"/><Relationship Id="rId5" Type="http://schemas.openxmlformats.org/officeDocument/2006/relationships/tags" Target="../tags/tag59.xml"/><Relationship Id="rId4" Type="http://schemas.openxmlformats.org/officeDocument/2006/relationships/tags" Target="../tags/tag58.xml"/><Relationship Id="rId3" Type="http://schemas.openxmlformats.org/officeDocument/2006/relationships/image" Target="../media/image10.png"/><Relationship Id="rId2" Type="http://schemas.openxmlformats.org/officeDocument/2006/relationships/tags" Target="../tags/tag57.xml"/><Relationship Id="rId10" Type="http://schemas.openxmlformats.org/officeDocument/2006/relationships/tags" Target="../tags/tag64.xml"/><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9" Type="http://schemas.openxmlformats.org/officeDocument/2006/relationships/tags" Target="../tags/tag69.xml"/><Relationship Id="rId8" Type="http://schemas.openxmlformats.org/officeDocument/2006/relationships/tags" Target="../tags/tag68.xml"/><Relationship Id="rId7" Type="http://schemas.openxmlformats.org/officeDocument/2006/relationships/image" Target="../media/image12.png"/><Relationship Id="rId6" Type="http://schemas.openxmlformats.org/officeDocument/2006/relationships/tags" Target="../tags/tag67.xml"/><Relationship Id="rId5" Type="http://schemas.openxmlformats.org/officeDocument/2006/relationships/image" Target="../media/image11.png"/><Relationship Id="rId4" Type="http://schemas.openxmlformats.org/officeDocument/2006/relationships/tags" Target="../tags/tag66.xml"/><Relationship Id="rId3" Type="http://schemas.openxmlformats.org/officeDocument/2006/relationships/image" Target="../media/image3.png"/><Relationship Id="rId2" Type="http://schemas.openxmlformats.org/officeDocument/2006/relationships/tags" Target="../tags/tag65.xml"/><Relationship Id="rId19" Type="http://schemas.openxmlformats.org/officeDocument/2006/relationships/tags" Target="../tags/tag77.xml"/><Relationship Id="rId18" Type="http://schemas.openxmlformats.org/officeDocument/2006/relationships/tags" Target="../tags/tag76.xml"/><Relationship Id="rId17" Type="http://schemas.openxmlformats.org/officeDocument/2006/relationships/tags" Target="../tags/tag75.xml"/><Relationship Id="rId16" Type="http://schemas.openxmlformats.org/officeDocument/2006/relationships/tags" Target="../tags/tag74.xml"/><Relationship Id="rId15" Type="http://schemas.openxmlformats.org/officeDocument/2006/relationships/tags" Target="../tags/tag73.xml"/><Relationship Id="rId14" Type="http://schemas.openxmlformats.org/officeDocument/2006/relationships/tags" Target="../tags/tag72.xml"/><Relationship Id="rId13" Type="http://schemas.openxmlformats.org/officeDocument/2006/relationships/tags" Target="../tags/tag71.xml"/><Relationship Id="rId12" Type="http://schemas.openxmlformats.org/officeDocument/2006/relationships/image" Target="../media/image13.png"/><Relationship Id="rId11" Type="http://schemas.openxmlformats.org/officeDocument/2006/relationships/tags" Target="../tags/tag70.xml"/><Relationship Id="rId10" Type="http://schemas.openxmlformats.org/officeDocument/2006/relationships/image" Target="../media/image4.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9" Type="http://schemas.openxmlformats.org/officeDocument/2006/relationships/tags" Target="../tags/tag82.xml"/><Relationship Id="rId8" Type="http://schemas.openxmlformats.org/officeDocument/2006/relationships/image" Target="../media/image14.png"/><Relationship Id="rId7" Type="http://schemas.openxmlformats.org/officeDocument/2006/relationships/tags" Target="../tags/tag81.xml"/><Relationship Id="rId6" Type="http://schemas.openxmlformats.org/officeDocument/2006/relationships/image" Target="../media/image9.png"/><Relationship Id="rId5" Type="http://schemas.openxmlformats.org/officeDocument/2006/relationships/tags" Target="../tags/tag80.xml"/><Relationship Id="rId4" Type="http://schemas.openxmlformats.org/officeDocument/2006/relationships/image" Target="../media/image8.png"/><Relationship Id="rId3" Type="http://schemas.openxmlformats.org/officeDocument/2006/relationships/tags" Target="../tags/tag79.xml"/><Relationship Id="rId20" Type="http://schemas.openxmlformats.org/officeDocument/2006/relationships/tags" Target="../tags/tag91.xml"/><Relationship Id="rId2" Type="http://schemas.openxmlformats.org/officeDocument/2006/relationships/tags" Target="../tags/tag78.xml"/><Relationship Id="rId19" Type="http://schemas.openxmlformats.org/officeDocument/2006/relationships/tags" Target="../tags/tag90.xml"/><Relationship Id="rId18" Type="http://schemas.openxmlformats.org/officeDocument/2006/relationships/tags" Target="../tags/tag89.xml"/><Relationship Id="rId17" Type="http://schemas.openxmlformats.org/officeDocument/2006/relationships/tags" Target="../tags/tag88.xml"/><Relationship Id="rId16" Type="http://schemas.openxmlformats.org/officeDocument/2006/relationships/tags" Target="../tags/tag87.xml"/><Relationship Id="rId15" Type="http://schemas.openxmlformats.org/officeDocument/2006/relationships/tags" Target="../tags/tag86.xml"/><Relationship Id="rId14" Type="http://schemas.openxmlformats.org/officeDocument/2006/relationships/tags" Target="../tags/tag85.xml"/><Relationship Id="rId13" Type="http://schemas.openxmlformats.org/officeDocument/2006/relationships/tags" Target="../tags/tag84.xml"/><Relationship Id="rId12" Type="http://schemas.openxmlformats.org/officeDocument/2006/relationships/image" Target="../media/image16.png"/><Relationship Id="rId11" Type="http://schemas.openxmlformats.org/officeDocument/2006/relationships/tags" Target="../tags/tag83.xml"/><Relationship Id="rId10" Type="http://schemas.openxmlformats.org/officeDocument/2006/relationships/image" Target="../media/image15.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9" Type="http://schemas.openxmlformats.org/officeDocument/2006/relationships/tags" Target="../tags/tag98.xml"/><Relationship Id="rId8" Type="http://schemas.openxmlformats.org/officeDocument/2006/relationships/tags" Target="../tags/tag97.xml"/><Relationship Id="rId7" Type="http://schemas.openxmlformats.org/officeDocument/2006/relationships/tags" Target="../tags/tag96.xml"/><Relationship Id="rId6" Type="http://schemas.openxmlformats.org/officeDocument/2006/relationships/tags" Target="../tags/tag95.xml"/><Relationship Id="rId5" Type="http://schemas.openxmlformats.org/officeDocument/2006/relationships/tags" Target="../tags/tag94.xml"/><Relationship Id="rId4" Type="http://schemas.openxmlformats.org/officeDocument/2006/relationships/image" Target="../media/image1.emf"/><Relationship Id="rId3" Type="http://schemas.openxmlformats.org/officeDocument/2006/relationships/tags" Target="../tags/tag93.xml"/><Relationship Id="rId2" Type="http://schemas.openxmlformats.org/officeDocument/2006/relationships/tags" Target="../tags/tag92.xml"/><Relationship Id="rId10" Type="http://schemas.openxmlformats.org/officeDocument/2006/relationships/tags" Target="../tags/tag99.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accent1"/>
        </a:solidFill>
        <a:effectLst/>
      </p:bgPr>
    </p:bg>
    <p:spTree>
      <p:nvGrpSpPr>
        <p:cNvPr id="1" name=""/>
        <p:cNvGrpSpPr/>
        <p:nvPr/>
      </p:nvGrpSpPr>
      <p:grpSpPr>
        <a:xfrm>
          <a:off x="0" y="0"/>
          <a:ext cx="0" cy="0"/>
          <a:chOff x="0" y="0"/>
          <a:chExt cx="0" cy="0"/>
        </a:xfrm>
      </p:grpSpPr>
      <p:sp>
        <p:nvSpPr>
          <p:cNvPr id="9801" name="副标题 2"/>
          <p:cNvSpPr>
            <a:spLocks noGrp="1"/>
          </p:cNvSpPr>
          <p:nvPr>
            <p:ph type="subTitle" idx="1"/>
          </p:nvPr>
        </p:nvSpPr>
        <p:spPr>
          <a:xfrm>
            <a:off x="7129419" y="5159394"/>
            <a:ext cx="4391069" cy="558799"/>
          </a:xfrm>
        </p:spPr>
        <p:txBody>
          <a:bodyPr anchor="t">
            <a:normAutofit/>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zh-CN" altLang="en-US" dirty="0"/>
          </a:p>
        </p:txBody>
      </p:sp>
      <p:sp>
        <p:nvSpPr>
          <p:cNvPr id="9802" name="标题 1"/>
          <p:cNvSpPr>
            <a:spLocks noGrp="1"/>
          </p:cNvSpPr>
          <p:nvPr>
            <p:ph type="ctrTitle"/>
          </p:nvPr>
        </p:nvSpPr>
        <p:spPr>
          <a:xfrm>
            <a:off x="7129419" y="4445783"/>
            <a:ext cx="4391069" cy="713610"/>
          </a:xfrm>
        </p:spPr>
        <p:txBody>
          <a:bodyPr anchor="b">
            <a:normAutofit/>
          </a:bodyPr>
          <a:lstStyle>
            <a:lvl1pPr algn="l">
              <a:lnSpc>
                <a:spcPct val="100000"/>
              </a:lnSpc>
              <a:defRPr lang="zh-CN" altLang="en-US" b="1" dirty="0">
                <a:solidFill>
                  <a:schemeClr val="bg1"/>
                </a:solidFill>
              </a:defRPr>
            </a:lvl1pPr>
          </a:lstStyle>
          <a:p>
            <a:endParaRPr lang="zh-CN" altLang="en-US" dirty="0"/>
          </a:p>
        </p:txBody>
      </p:sp>
      <p:pic>
        <p:nvPicPr>
          <p:cNvPr id="7" name="图片 6"/>
          <p:cNvPicPr>
            <a:picLocks noChangeAspect="1"/>
          </p:cNvPicPr>
          <p:nvPr/>
        </p:nvPicPr>
        <p:blipFill>
          <a:blip r:embed="rId2"/>
          <a:stretch>
            <a:fillRect/>
          </a:stretch>
        </p:blipFill>
        <p:spPr>
          <a:xfrm>
            <a:off x="353961" y="1010718"/>
            <a:ext cx="6191981" cy="5423111"/>
          </a:xfrm>
          <a:prstGeom prst="rect">
            <a:avLst/>
          </a:prstGeom>
        </p:spPr>
      </p:pic>
      <p:cxnSp>
        <p:nvCxnSpPr>
          <p:cNvPr id="5" name="直接连接符 4"/>
          <p:cNvCxnSpPr/>
          <p:nvPr>
            <p:custDataLst>
              <p:tags r:id="rId3"/>
            </p:custDataLst>
          </p:nvPr>
        </p:nvCxnSpPr>
        <p:spPr>
          <a:xfrm>
            <a:off x="6482323" y="2177650"/>
            <a:ext cx="503816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custDataLst>
              <p:tags r:id="rId4"/>
            </p:custDataLst>
          </p:nvPr>
        </p:nvCxnSpPr>
        <p:spPr>
          <a:xfrm>
            <a:off x="6482323" y="4445721"/>
            <a:ext cx="503816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grpSp>
        <p:nvGrpSpPr>
          <p:cNvPr id="4" name="组合 3"/>
          <p:cNvGrpSpPr/>
          <p:nvPr/>
        </p:nvGrpSpPr>
        <p:grpSpPr>
          <a:xfrm>
            <a:off x="669924" y="1016000"/>
            <a:ext cx="10850563" cy="36000"/>
            <a:chOff x="564668" y="0"/>
            <a:chExt cx="27329872" cy="6858000"/>
          </a:xfrm>
          <a:solidFill>
            <a:schemeClr val="accent1"/>
          </a:solidFill>
        </p:grpSpPr>
        <p:sp>
          <p:nvSpPr>
            <p:cNvPr id="5" name="平行四边形 13"/>
            <p:cNvSpPr/>
            <p:nvPr/>
          </p:nvSpPr>
          <p:spPr>
            <a:xfrm flipH="1">
              <a:off x="664630" y="0"/>
              <a:ext cx="2722991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p>
          </p:txBody>
        </p:sp>
        <p:sp>
          <p:nvSpPr>
            <p:cNvPr id="6" name="平行四边形 14"/>
            <p:cNvSpPr/>
            <p:nvPr/>
          </p:nvSpPr>
          <p:spPr>
            <a:xfrm flipH="1">
              <a:off x="564668" y="0"/>
              <a:ext cx="7183963"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315" name="矩形: 圆角 314"/>
          <p:cNvSpPr/>
          <p:nvPr/>
        </p:nvSpPr>
        <p:spPr>
          <a:xfrm>
            <a:off x="0" y="2034946"/>
            <a:ext cx="12192000" cy="172680"/>
          </a:xfrm>
          <a:prstGeom prst="roundRect">
            <a:avLst>
              <a:gd name="adj"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圆角 1"/>
          <p:cNvSpPr/>
          <p:nvPr/>
        </p:nvSpPr>
        <p:spPr>
          <a:xfrm>
            <a:off x="0" y="2182017"/>
            <a:ext cx="12192000" cy="1514858"/>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标题 1"/>
          <p:cNvSpPr>
            <a:spLocks noGrp="1"/>
          </p:cNvSpPr>
          <p:nvPr>
            <p:ph type="title" hasCustomPrompt="1"/>
          </p:nvPr>
        </p:nvSpPr>
        <p:spPr>
          <a:xfrm>
            <a:off x="669925" y="2669962"/>
            <a:ext cx="6068007" cy="934821"/>
          </a:xfrm>
        </p:spPr>
        <p:txBody>
          <a:bodyPr anchor="b">
            <a:normAutofit/>
          </a:bodyPr>
          <a:lstStyle>
            <a:lvl1pPr>
              <a:defRPr sz="2400" b="1">
                <a:solidFill>
                  <a:schemeClr val="bg1"/>
                </a:solidFill>
              </a:defRPr>
            </a:lvl1pPr>
          </a:lstStyle>
          <a:p>
            <a:r>
              <a:rPr lang="zh-CN" altLang="en-US" dirty="0"/>
              <a:t>单击此处添加幻灯片章节标题</a:t>
            </a:r>
            <a:endParaRPr lang="zh-CN" altLang="en-US" dirty="0"/>
          </a:p>
        </p:txBody>
      </p:sp>
      <p:sp>
        <p:nvSpPr>
          <p:cNvPr id="21" name="文本占位符 2"/>
          <p:cNvSpPr>
            <a:spLocks noGrp="1"/>
          </p:cNvSpPr>
          <p:nvPr>
            <p:ph type="body" idx="1"/>
          </p:nvPr>
        </p:nvSpPr>
        <p:spPr>
          <a:xfrm>
            <a:off x="669925" y="3734147"/>
            <a:ext cx="6068007" cy="1015623"/>
          </a:xfrm>
        </p:spPr>
        <p:txBody>
          <a:bodyPr anchor="t">
            <a:normAutofit/>
          </a:bodyPr>
          <a:lstStyle>
            <a:lvl1pPr marL="0" indent="0">
              <a:buNone/>
              <a:defRPr sz="12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pic>
        <p:nvPicPr>
          <p:cNvPr id="314" name="图片 313"/>
          <p:cNvPicPr>
            <a:picLocks noChangeAspect="1"/>
          </p:cNvPicPr>
          <p:nvPr/>
        </p:nvPicPr>
        <p:blipFill>
          <a:blip r:embed="rId2"/>
          <a:stretch>
            <a:fillRect/>
          </a:stretch>
        </p:blipFill>
        <p:spPr>
          <a:xfrm>
            <a:off x="8138495" y="296254"/>
            <a:ext cx="4053505" cy="5059262"/>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pitchFamily="34" charset="-122"/>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sz="half" idx="1"/>
            <p:custDataLst>
              <p:tags r:id="rId3"/>
            </p:custDataLst>
          </p:nvPr>
        </p:nvSpPr>
        <p:spPr>
          <a:xfrm>
            <a:off x="669930" y="952508"/>
            <a:ext cx="5283242"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4"/>
            </p:custDataLst>
          </p:nvPr>
        </p:nvSpPr>
        <p:spPr>
          <a:xfrm>
            <a:off x="6238877" y="952508"/>
            <a:ext cx="5283242" cy="5388907"/>
          </a:xfrm>
        </p:spPr>
        <p:txBody>
          <a:bodyPr>
            <a:noAutofit/>
          </a:bodyPr>
          <a:lstStyle>
            <a:lvl1pPr>
              <a:defRPr sz="1600">
                <a:latin typeface="微软雅黑" panose="020B0503020204020204" pitchFamily="34" charset="-122"/>
                <a:ea typeface="微软雅黑" panose="020B0503020204020204" pitchFamily="34" charset="-122"/>
              </a:defRPr>
            </a:lvl1pPr>
            <a:lvl2pPr>
              <a:defRPr sz="1600">
                <a:latin typeface="微软雅黑" panose="020B0503020204020204" pitchFamily="34" charset="-122"/>
                <a:ea typeface="微软雅黑" panose="020B0503020204020204" pitchFamily="34" charset="-122"/>
              </a:defRPr>
            </a:lvl2pPr>
            <a:lvl3pPr>
              <a:defRPr sz="1600">
                <a:latin typeface="微软雅黑" panose="020B0503020204020204" pitchFamily="34" charset="-122"/>
                <a:ea typeface="微软雅黑" panose="020B0503020204020204" pitchFamily="34" charset="-122"/>
              </a:defRPr>
            </a:lvl3pPr>
            <a:lvl4pPr>
              <a:defRPr sz="1600">
                <a:latin typeface="微软雅黑" panose="020B0503020204020204" pitchFamily="34" charset="-122"/>
                <a:ea typeface="微软雅黑" panose="020B0503020204020204" pitchFamily="34" charset="-122"/>
              </a:defRPr>
            </a:lvl4pPr>
            <a:lvl5pPr>
              <a:defRPr sz="1600">
                <a:latin typeface="微软雅黑" panose="020B0503020204020204" pitchFamily="34" charset="-122"/>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pitchFamily="34" charset="-122"/>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69930" y="952508"/>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微软雅黑" panose="020B0503020204020204" pitchFamily="34" charset="-122"/>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406525"/>
            <a:ext cx="5283200"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952508"/>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406525"/>
            <a:ext cx="5283242"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cxnSp>
        <p:nvCxnSpPr>
          <p:cNvPr id="9" name="直接连接符 8"/>
          <p:cNvCxnSpPr/>
          <p:nvPr/>
        </p:nvCxnSpPr>
        <p:spPr>
          <a:xfrm>
            <a:off x="669924" y="6240463"/>
            <a:ext cx="1085056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日期占位符 2"/>
          <p:cNvSpPr>
            <a:spLocks noGrp="1"/>
          </p:cNvSpPr>
          <p:nvPr>
            <p:ph type="dt" sz="half" idx="10"/>
          </p:nvPr>
        </p:nvSpPr>
        <p:spPr>
          <a:xfrm>
            <a:off x="5401732" y="6515100"/>
            <a:ext cx="1388536" cy="206381"/>
          </a:xfrm>
          <a:prstGeom prst="rect">
            <a:avLst/>
          </a:prstGeom>
        </p:spPr>
        <p:txBody>
          <a:bodyPr/>
          <a:lstStyle/>
          <a:p>
            <a:fld id="{6489D9C7-5DC6-4263-87FF-7C99F6FB63C3}" type="datetime1">
              <a:rPr lang="zh-CN" altLang="en-US" smtClean="0"/>
            </a:fld>
            <a:endParaRPr lang="zh-CN" altLang="en-US"/>
          </a:p>
        </p:txBody>
      </p:sp>
      <p:sp>
        <p:nvSpPr>
          <p:cNvPr id="4" name="页脚占位符 3"/>
          <p:cNvSpPr>
            <a:spLocks noGrp="1"/>
          </p:cNvSpPr>
          <p:nvPr>
            <p:ph type="ftr" sz="quarter" idx="11"/>
          </p:nvPr>
        </p:nvSpPr>
        <p:spPr>
          <a:xfrm>
            <a:off x="669924" y="6515100"/>
            <a:ext cx="4140201" cy="206381"/>
          </a:xfrm>
          <a:prstGeom prst="rect">
            <a:avLst/>
          </a:prstGeom>
        </p:spPr>
        <p:txBody>
          <a:bodyPr/>
          <a:lstStyle/>
          <a:p>
            <a:r>
              <a:rPr lang="en-US" altLang="zh-CN" dirty="0"/>
              <a:t>www.wps.cn </a:t>
            </a:r>
            <a:r>
              <a:rPr lang="zh-CN" altLang="en-US" dirty="0"/>
              <a:t>「 让</a:t>
            </a:r>
            <a:r>
              <a:rPr lang="en-US" altLang="zh-CN" dirty="0"/>
              <a:t>PPT</a:t>
            </a:r>
            <a:r>
              <a:rPr lang="zh-CN" altLang="en-US" dirty="0"/>
              <a:t>设计简单起来！」</a:t>
            </a:r>
            <a:endParaRPr lang="zh-CN" altLang="en-US" dirty="0"/>
          </a:p>
        </p:txBody>
      </p:sp>
      <p:sp>
        <p:nvSpPr>
          <p:cNvPr id="5" name="灯片编号占位符 4"/>
          <p:cNvSpPr>
            <a:spLocks noGrp="1"/>
          </p:cNvSpPr>
          <p:nvPr>
            <p:ph type="sldNum" sz="quarter" idx="12"/>
          </p:nvPr>
        </p:nvSpPr>
        <p:spPr>
          <a:xfrm>
            <a:off x="8610599" y="6515100"/>
            <a:ext cx="2909888" cy="206381"/>
          </a:xfrm>
          <a:prstGeom prst="rect">
            <a:avLst/>
          </a:prstGeom>
        </p:spPr>
        <p:txBody>
          <a:bodyPr/>
          <a:lstStyle/>
          <a:p>
            <a:fld id="{5DD3DB80-B894-403A-B48E-6FDC1A72010E}"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pitchFamily="34" charset="-122"/>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3"/>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4"/>
            </p:custDataLst>
          </p:nvPr>
        </p:nvSpPr>
        <p:spPr>
          <a:xfrm>
            <a:off x="6238925"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5"/>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6"/>
            </p:custDataLst>
          </p:nvPr>
        </p:nvSpPr>
        <p:spPr/>
        <p:txBody>
          <a:bodyPr/>
          <a:lstStyle/>
          <a:p>
            <a:endParaRPr lang="zh-CN" altLang="en-US" dirty="0"/>
          </a:p>
        </p:txBody>
      </p:sp>
      <p:sp>
        <p:nvSpPr>
          <p:cNvPr id="7" name="灯片编号占位符 6"/>
          <p:cNvSpPr>
            <a:spLocks noGrp="1"/>
          </p:cNvSpPr>
          <p:nvPr>
            <p:ph type="sldNum" sz="quarter" idx="12"/>
            <p:custDataLst>
              <p:tags r:id="rId7"/>
            </p:custDataLst>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微软雅黑" panose="020B0503020204020204" pitchFamily="34" charset="-122"/>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a:latin typeface="微软雅黑" panose="020B0503020204020204" pitchFamily="34" charset="-122"/>
                <a:ea typeface="微软雅黑" panose="020B0503020204020204" pitchFamily="34" charset="-122"/>
              </a:defRPr>
            </a:lvl1pPr>
            <a:lvl2pPr indent="0" eaLnBrk="1" fontAlgn="auto" latinLnBrk="0" hangingPunct="1">
              <a:defRPr>
                <a:latin typeface="微软雅黑" panose="020B0503020204020204" pitchFamily="34" charset="-122"/>
                <a:ea typeface="微软雅黑" panose="020B0503020204020204" pitchFamily="34" charset="-122"/>
              </a:defRPr>
            </a:lvl2pPr>
            <a:lvl3pPr indent="0" eaLnBrk="1" fontAlgn="auto" latinLnBrk="0" hangingPunct="1">
              <a:defRPr>
                <a:latin typeface="微软雅黑" panose="020B0503020204020204" pitchFamily="34" charset="-122"/>
                <a:ea typeface="微软雅黑" panose="020B0503020204020204" pitchFamily="34" charset="-122"/>
              </a:defRPr>
            </a:lvl3pPr>
            <a:lvl4pPr indent="0" eaLnBrk="1" fontAlgn="auto" latinLnBrk="0" hangingPunct="1">
              <a:defRPr>
                <a:latin typeface="微软雅黑" panose="020B0503020204020204" pitchFamily="34" charset="-122"/>
                <a:ea typeface="微软雅黑" panose="020B0503020204020204" pitchFamily="34" charset="-122"/>
              </a:defRPr>
            </a:lvl4pPr>
            <a:lvl5pPr indent="0" eaLnBrk="1" fontAlgn="auto" latinLnBrk="0" hangingPunct="1">
              <a:defRPr>
                <a:latin typeface="微软雅黑" panose="020B0503020204020204" pitchFamily="34" charset="-122"/>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388907"/>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accent1"/>
        </a:solidFill>
        <a:effectLst/>
      </p:bgPr>
    </p:bg>
    <p:spTree>
      <p:nvGrpSpPr>
        <p:cNvPr id="1" name=""/>
        <p:cNvGrpSpPr/>
        <p:nvPr/>
      </p:nvGrpSpPr>
      <p:grpSpPr>
        <a:xfrm>
          <a:off x="0" y="0"/>
          <a:ext cx="0" cy="0"/>
          <a:chOff x="0" y="0"/>
          <a:chExt cx="0" cy="0"/>
        </a:xfrm>
      </p:grpSpPr>
      <p:pic>
        <p:nvPicPr>
          <p:cNvPr id="7" name="图片 6"/>
          <p:cNvPicPr>
            <a:picLocks noChangeAspect="1"/>
          </p:cNvPicPr>
          <p:nvPr/>
        </p:nvPicPr>
        <p:blipFill>
          <a:blip r:embed="rId2"/>
          <a:stretch>
            <a:fillRect/>
          </a:stretch>
        </p:blipFill>
        <p:spPr>
          <a:xfrm>
            <a:off x="4572000" y="184190"/>
            <a:ext cx="7620000" cy="6673810"/>
          </a:xfrm>
          <a:prstGeom prst="rect">
            <a:avLst/>
          </a:prstGeom>
        </p:spPr>
      </p:pic>
      <p:cxnSp>
        <p:nvCxnSpPr>
          <p:cNvPr id="6" name="直接连接符 5"/>
          <p:cNvCxnSpPr/>
          <p:nvPr/>
        </p:nvCxnSpPr>
        <p:spPr>
          <a:xfrm>
            <a:off x="778621" y="3233732"/>
            <a:ext cx="3085167"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hasCustomPrompt="1"/>
          </p:nvPr>
        </p:nvSpPr>
        <p:spPr>
          <a:xfrm>
            <a:off x="669925" y="3268225"/>
            <a:ext cx="3610246" cy="827113"/>
          </a:xfrm>
        </p:spPr>
        <p:txBody>
          <a:bodyPr>
            <a:normAutofit/>
          </a:bodyPr>
          <a:lstStyle>
            <a:lvl1pPr>
              <a:defRPr sz="2400">
                <a:solidFill>
                  <a:schemeClr val="bg1"/>
                </a:solidFill>
              </a:defRPr>
            </a:lvl1pPr>
          </a:lstStyle>
          <a:p>
            <a:r>
              <a:rPr lang="zh-CN" altLang="en-US" dirty="0"/>
              <a:t>单击此处编辑标题</a:t>
            </a:r>
            <a:endParaRPr lang="zh-CN" altLang="en-US" dirty="0"/>
          </a:p>
        </p:txBody>
      </p:sp>
      <p:sp>
        <p:nvSpPr>
          <p:cNvPr id="8" name="文本占位符 7"/>
          <p:cNvSpPr>
            <a:spLocks noGrp="1"/>
          </p:cNvSpPr>
          <p:nvPr>
            <p:ph type="body" sz="quarter" idx="10"/>
          </p:nvPr>
        </p:nvSpPr>
        <p:spPr>
          <a:xfrm>
            <a:off x="652463" y="4154083"/>
            <a:ext cx="3627708" cy="340096"/>
          </a:xfrm>
        </p:spPr>
        <p:txBody>
          <a:bodyPr/>
          <a:lstStyle>
            <a:lvl1pPr marL="0" indent="0">
              <a:buNone/>
              <a:defRPr>
                <a:solidFill>
                  <a:schemeClr val="bg1"/>
                </a:solidFill>
              </a:defRPr>
            </a:lvl1pPr>
          </a:lstStyle>
          <a:p>
            <a:pPr lvl="0"/>
            <a:endParaRPr lang="zh-CN" altLang="en-US" dirty="0"/>
          </a:p>
        </p:txBody>
      </p:sp>
      <p:sp>
        <p:nvSpPr>
          <p:cNvPr id="10" name="文本占位符 9"/>
          <p:cNvSpPr>
            <a:spLocks noGrp="1"/>
          </p:cNvSpPr>
          <p:nvPr>
            <p:ph type="body" sz="quarter" idx="11"/>
          </p:nvPr>
        </p:nvSpPr>
        <p:spPr>
          <a:xfrm>
            <a:off x="652193" y="4552924"/>
            <a:ext cx="3627708" cy="339725"/>
          </a:xfrm>
        </p:spPr>
        <p:txBody>
          <a:bodyPr/>
          <a:lstStyle>
            <a:lvl1pPr marL="0" indent="0">
              <a:buNone/>
              <a:defRPr>
                <a:solidFill>
                  <a:schemeClr val="bg1"/>
                </a:solidFill>
              </a:defRPr>
            </a:lvl1pPr>
          </a:lstStyle>
          <a:p>
            <a:pPr lvl="0"/>
            <a:endParaRPr lang="zh-CN" altLang="en-US" dirty="0"/>
          </a:p>
        </p:txBody>
      </p:sp>
      <p:grpSp>
        <p:nvGrpSpPr>
          <p:cNvPr id="16" name="组合 15"/>
          <p:cNvGrpSpPr/>
          <p:nvPr/>
        </p:nvGrpSpPr>
        <p:grpSpPr>
          <a:xfrm>
            <a:off x="768747" y="1774145"/>
            <a:ext cx="2674274" cy="1162023"/>
            <a:chOff x="2855913" y="-477838"/>
            <a:chExt cx="5757862" cy="2501900"/>
          </a:xfrm>
          <a:solidFill>
            <a:schemeClr val="bg1"/>
          </a:solidFill>
        </p:grpSpPr>
        <p:sp>
          <p:nvSpPr>
            <p:cNvPr id="17" name="Freeform 5"/>
            <p:cNvSpPr/>
            <p:nvPr/>
          </p:nvSpPr>
          <p:spPr bwMode="auto">
            <a:xfrm>
              <a:off x="2855913" y="76200"/>
              <a:ext cx="1317625" cy="1687513"/>
            </a:xfrm>
            <a:custGeom>
              <a:avLst/>
              <a:gdLst>
                <a:gd name="T0" fmla="*/ 557 w 702"/>
                <a:gd name="T1" fmla="*/ 136 h 898"/>
                <a:gd name="T2" fmla="*/ 681 w 702"/>
                <a:gd name="T3" fmla="*/ 72 h 898"/>
                <a:gd name="T4" fmla="*/ 700 w 702"/>
                <a:gd name="T5" fmla="*/ 55 h 898"/>
                <a:gd name="T6" fmla="*/ 673 w 702"/>
                <a:gd name="T7" fmla="*/ 31 h 898"/>
                <a:gd name="T8" fmla="*/ 656 w 702"/>
                <a:gd name="T9" fmla="*/ 16 h 898"/>
                <a:gd name="T10" fmla="*/ 569 w 702"/>
                <a:gd name="T11" fmla="*/ 21 h 898"/>
                <a:gd name="T12" fmla="*/ 286 w 702"/>
                <a:gd name="T13" fmla="*/ 79 h 898"/>
                <a:gd name="T14" fmla="*/ 38 w 702"/>
                <a:gd name="T15" fmla="*/ 130 h 898"/>
                <a:gd name="T16" fmla="*/ 4 w 702"/>
                <a:gd name="T17" fmla="*/ 193 h 898"/>
                <a:gd name="T18" fmla="*/ 34 w 702"/>
                <a:gd name="T19" fmla="*/ 231 h 898"/>
                <a:gd name="T20" fmla="*/ 216 w 702"/>
                <a:gd name="T21" fmla="*/ 210 h 898"/>
                <a:gd name="T22" fmla="*/ 381 w 702"/>
                <a:gd name="T23" fmla="*/ 176 h 898"/>
                <a:gd name="T24" fmla="*/ 374 w 702"/>
                <a:gd name="T25" fmla="*/ 216 h 898"/>
                <a:gd name="T26" fmla="*/ 351 w 702"/>
                <a:gd name="T27" fmla="*/ 487 h 898"/>
                <a:gd name="T28" fmla="*/ 338 w 702"/>
                <a:gd name="T29" fmla="*/ 716 h 898"/>
                <a:gd name="T30" fmla="*/ 329 w 702"/>
                <a:gd name="T31" fmla="*/ 755 h 898"/>
                <a:gd name="T32" fmla="*/ 350 w 702"/>
                <a:gd name="T33" fmla="*/ 771 h 898"/>
                <a:gd name="T34" fmla="*/ 350 w 702"/>
                <a:gd name="T35" fmla="*/ 799 h 898"/>
                <a:gd name="T36" fmla="*/ 345 w 702"/>
                <a:gd name="T37" fmla="*/ 843 h 898"/>
                <a:gd name="T38" fmla="*/ 358 w 702"/>
                <a:gd name="T39" fmla="*/ 840 h 898"/>
                <a:gd name="T40" fmla="*/ 397 w 702"/>
                <a:gd name="T41" fmla="*/ 885 h 898"/>
                <a:gd name="T42" fmla="*/ 402 w 702"/>
                <a:gd name="T43" fmla="*/ 896 h 898"/>
                <a:gd name="T44" fmla="*/ 412 w 702"/>
                <a:gd name="T45" fmla="*/ 870 h 898"/>
                <a:gd name="T46" fmla="*/ 427 w 702"/>
                <a:gd name="T47" fmla="*/ 828 h 898"/>
                <a:gd name="T48" fmla="*/ 444 w 702"/>
                <a:gd name="T49" fmla="*/ 704 h 898"/>
                <a:gd name="T50" fmla="*/ 534 w 702"/>
                <a:gd name="T51" fmla="*/ 164 h 898"/>
                <a:gd name="T52" fmla="*/ 557 w 702"/>
                <a:gd name="T53" fmla="*/ 136 h 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02" h="898">
                  <a:moveTo>
                    <a:pt x="557" y="136"/>
                  </a:moveTo>
                  <a:cubicBezTo>
                    <a:pt x="599" y="117"/>
                    <a:pt x="649" y="111"/>
                    <a:pt x="681" y="72"/>
                  </a:cubicBezTo>
                  <a:cubicBezTo>
                    <a:pt x="686" y="65"/>
                    <a:pt x="702" y="68"/>
                    <a:pt x="700" y="55"/>
                  </a:cubicBezTo>
                  <a:cubicBezTo>
                    <a:pt x="698" y="40"/>
                    <a:pt x="685" y="35"/>
                    <a:pt x="673" y="31"/>
                  </a:cubicBezTo>
                  <a:cubicBezTo>
                    <a:pt x="666" y="27"/>
                    <a:pt x="680" y="0"/>
                    <a:pt x="656" y="16"/>
                  </a:cubicBezTo>
                  <a:cubicBezTo>
                    <a:pt x="627" y="16"/>
                    <a:pt x="598" y="15"/>
                    <a:pt x="569" y="21"/>
                  </a:cubicBezTo>
                  <a:cubicBezTo>
                    <a:pt x="475" y="41"/>
                    <a:pt x="380" y="60"/>
                    <a:pt x="286" y="79"/>
                  </a:cubicBezTo>
                  <a:cubicBezTo>
                    <a:pt x="203" y="96"/>
                    <a:pt x="121" y="114"/>
                    <a:pt x="38" y="130"/>
                  </a:cubicBezTo>
                  <a:cubicBezTo>
                    <a:pt x="0" y="138"/>
                    <a:pt x="7" y="167"/>
                    <a:pt x="4" y="193"/>
                  </a:cubicBezTo>
                  <a:cubicBezTo>
                    <a:pt x="1" y="216"/>
                    <a:pt x="12" y="226"/>
                    <a:pt x="34" y="231"/>
                  </a:cubicBezTo>
                  <a:cubicBezTo>
                    <a:pt x="98" y="247"/>
                    <a:pt x="156" y="221"/>
                    <a:pt x="216" y="210"/>
                  </a:cubicBezTo>
                  <a:cubicBezTo>
                    <a:pt x="271" y="201"/>
                    <a:pt x="324" y="180"/>
                    <a:pt x="381" y="176"/>
                  </a:cubicBezTo>
                  <a:cubicBezTo>
                    <a:pt x="378" y="192"/>
                    <a:pt x="375" y="204"/>
                    <a:pt x="374" y="216"/>
                  </a:cubicBezTo>
                  <a:cubicBezTo>
                    <a:pt x="362" y="306"/>
                    <a:pt x="365" y="397"/>
                    <a:pt x="351" y="487"/>
                  </a:cubicBezTo>
                  <a:cubicBezTo>
                    <a:pt x="338" y="562"/>
                    <a:pt x="341" y="640"/>
                    <a:pt x="338" y="716"/>
                  </a:cubicBezTo>
                  <a:cubicBezTo>
                    <a:pt x="335" y="729"/>
                    <a:pt x="333" y="742"/>
                    <a:pt x="329" y="755"/>
                  </a:cubicBezTo>
                  <a:cubicBezTo>
                    <a:pt x="324" y="776"/>
                    <a:pt x="336" y="774"/>
                    <a:pt x="350" y="771"/>
                  </a:cubicBezTo>
                  <a:cubicBezTo>
                    <a:pt x="345" y="781"/>
                    <a:pt x="350" y="790"/>
                    <a:pt x="350" y="799"/>
                  </a:cubicBezTo>
                  <a:cubicBezTo>
                    <a:pt x="344" y="813"/>
                    <a:pt x="341" y="829"/>
                    <a:pt x="345" y="843"/>
                  </a:cubicBezTo>
                  <a:cubicBezTo>
                    <a:pt x="349" y="859"/>
                    <a:pt x="352" y="835"/>
                    <a:pt x="358" y="840"/>
                  </a:cubicBezTo>
                  <a:cubicBezTo>
                    <a:pt x="381" y="847"/>
                    <a:pt x="379" y="875"/>
                    <a:pt x="397" y="885"/>
                  </a:cubicBezTo>
                  <a:cubicBezTo>
                    <a:pt x="397" y="889"/>
                    <a:pt x="398" y="898"/>
                    <a:pt x="402" y="896"/>
                  </a:cubicBezTo>
                  <a:cubicBezTo>
                    <a:pt x="413" y="891"/>
                    <a:pt x="411" y="879"/>
                    <a:pt x="412" y="870"/>
                  </a:cubicBezTo>
                  <a:cubicBezTo>
                    <a:pt x="424" y="858"/>
                    <a:pt x="425" y="842"/>
                    <a:pt x="427" y="828"/>
                  </a:cubicBezTo>
                  <a:cubicBezTo>
                    <a:pt x="433" y="787"/>
                    <a:pt x="438" y="745"/>
                    <a:pt x="444" y="704"/>
                  </a:cubicBezTo>
                  <a:cubicBezTo>
                    <a:pt x="467" y="523"/>
                    <a:pt x="495" y="342"/>
                    <a:pt x="534" y="164"/>
                  </a:cubicBezTo>
                  <a:cubicBezTo>
                    <a:pt x="537" y="149"/>
                    <a:pt x="541" y="143"/>
                    <a:pt x="557" y="136"/>
                  </a:cubicBezTo>
                  <a:close/>
                </a:path>
              </a:pathLst>
            </a:custGeom>
            <a:grpFill/>
            <a:ln>
              <a:noFill/>
            </a:ln>
          </p:spPr>
          <p:txBody>
            <a:bodyPr vert="horz" wrap="square" lIns="91440" tIns="45720" rIns="91440" bIns="45720" numCol="1" anchor="t" anchorCtr="0" compatLnSpc="1"/>
            <a:lstStyle/>
            <a:p>
              <a:endParaRPr lang="zh-CN" altLang="en-US">
                <a:solidFill>
                  <a:schemeClr val="accent2"/>
                </a:solidFill>
              </a:endParaRPr>
            </a:p>
          </p:txBody>
        </p:sp>
        <p:sp>
          <p:nvSpPr>
            <p:cNvPr id="18" name="Freeform 6"/>
            <p:cNvSpPr/>
            <p:nvPr/>
          </p:nvSpPr>
          <p:spPr bwMode="auto">
            <a:xfrm>
              <a:off x="5822950" y="-236538"/>
              <a:ext cx="796925" cy="1274763"/>
            </a:xfrm>
            <a:custGeom>
              <a:avLst/>
              <a:gdLst>
                <a:gd name="T0" fmla="*/ 70 w 425"/>
                <a:gd name="T1" fmla="*/ 666 h 678"/>
                <a:gd name="T2" fmla="*/ 102 w 425"/>
                <a:gd name="T3" fmla="*/ 625 h 678"/>
                <a:gd name="T4" fmla="*/ 140 w 425"/>
                <a:gd name="T5" fmla="*/ 469 h 678"/>
                <a:gd name="T6" fmla="*/ 199 w 425"/>
                <a:gd name="T7" fmla="*/ 577 h 678"/>
                <a:gd name="T8" fmla="*/ 248 w 425"/>
                <a:gd name="T9" fmla="*/ 639 h 678"/>
                <a:gd name="T10" fmla="*/ 383 w 425"/>
                <a:gd name="T11" fmla="*/ 548 h 678"/>
                <a:gd name="T12" fmla="*/ 392 w 425"/>
                <a:gd name="T13" fmla="*/ 470 h 678"/>
                <a:gd name="T14" fmla="*/ 395 w 425"/>
                <a:gd name="T15" fmla="*/ 377 h 678"/>
                <a:gd name="T16" fmla="*/ 414 w 425"/>
                <a:gd name="T17" fmla="*/ 160 h 678"/>
                <a:gd name="T18" fmla="*/ 421 w 425"/>
                <a:gd name="T19" fmla="*/ 110 h 678"/>
                <a:gd name="T20" fmla="*/ 408 w 425"/>
                <a:gd name="T21" fmla="*/ 136 h 678"/>
                <a:gd name="T22" fmla="*/ 408 w 425"/>
                <a:gd name="T23" fmla="*/ 61 h 678"/>
                <a:gd name="T24" fmla="*/ 403 w 425"/>
                <a:gd name="T25" fmla="*/ 47 h 678"/>
                <a:gd name="T26" fmla="*/ 385 w 425"/>
                <a:gd name="T27" fmla="*/ 53 h 678"/>
                <a:gd name="T28" fmla="*/ 369 w 425"/>
                <a:gd name="T29" fmla="*/ 31 h 678"/>
                <a:gd name="T30" fmla="*/ 348 w 425"/>
                <a:gd name="T31" fmla="*/ 0 h 678"/>
                <a:gd name="T32" fmla="*/ 341 w 425"/>
                <a:gd name="T33" fmla="*/ 24 h 678"/>
                <a:gd name="T34" fmla="*/ 325 w 425"/>
                <a:gd name="T35" fmla="*/ 70 h 678"/>
                <a:gd name="T36" fmla="*/ 285 w 425"/>
                <a:gd name="T37" fmla="*/ 308 h 678"/>
                <a:gd name="T38" fmla="*/ 264 w 425"/>
                <a:gd name="T39" fmla="*/ 407 h 678"/>
                <a:gd name="T40" fmla="*/ 165 w 425"/>
                <a:gd name="T41" fmla="*/ 251 h 678"/>
                <a:gd name="T42" fmla="*/ 89 w 425"/>
                <a:gd name="T43" fmla="*/ 222 h 678"/>
                <a:gd name="T44" fmla="*/ 55 w 425"/>
                <a:gd name="T45" fmla="*/ 274 h 678"/>
                <a:gd name="T46" fmla="*/ 7 w 425"/>
                <a:gd name="T47" fmla="*/ 539 h 678"/>
                <a:gd name="T48" fmla="*/ 6 w 425"/>
                <a:gd name="T49" fmla="*/ 622 h 678"/>
                <a:gd name="T50" fmla="*/ 70 w 425"/>
                <a:gd name="T51" fmla="*/ 666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25" h="678">
                  <a:moveTo>
                    <a:pt x="70" y="666"/>
                  </a:moveTo>
                  <a:cubicBezTo>
                    <a:pt x="91" y="660"/>
                    <a:pt x="97" y="641"/>
                    <a:pt x="102" y="625"/>
                  </a:cubicBezTo>
                  <a:cubicBezTo>
                    <a:pt x="115" y="575"/>
                    <a:pt x="126" y="525"/>
                    <a:pt x="140" y="469"/>
                  </a:cubicBezTo>
                  <a:cubicBezTo>
                    <a:pt x="156" y="511"/>
                    <a:pt x="186" y="537"/>
                    <a:pt x="199" y="577"/>
                  </a:cubicBezTo>
                  <a:cubicBezTo>
                    <a:pt x="206" y="598"/>
                    <a:pt x="211" y="636"/>
                    <a:pt x="248" y="639"/>
                  </a:cubicBezTo>
                  <a:cubicBezTo>
                    <a:pt x="327" y="646"/>
                    <a:pt x="360" y="624"/>
                    <a:pt x="383" y="548"/>
                  </a:cubicBezTo>
                  <a:cubicBezTo>
                    <a:pt x="391" y="523"/>
                    <a:pt x="394" y="497"/>
                    <a:pt x="392" y="470"/>
                  </a:cubicBezTo>
                  <a:cubicBezTo>
                    <a:pt x="391" y="439"/>
                    <a:pt x="386" y="405"/>
                    <a:pt x="395" y="377"/>
                  </a:cubicBezTo>
                  <a:cubicBezTo>
                    <a:pt x="416" y="305"/>
                    <a:pt x="410" y="232"/>
                    <a:pt x="414" y="160"/>
                  </a:cubicBezTo>
                  <a:cubicBezTo>
                    <a:pt x="421" y="144"/>
                    <a:pt x="425" y="127"/>
                    <a:pt x="421" y="110"/>
                  </a:cubicBezTo>
                  <a:cubicBezTo>
                    <a:pt x="408" y="114"/>
                    <a:pt x="424" y="133"/>
                    <a:pt x="408" y="136"/>
                  </a:cubicBezTo>
                  <a:cubicBezTo>
                    <a:pt x="402" y="111"/>
                    <a:pt x="404" y="86"/>
                    <a:pt x="408" y="61"/>
                  </a:cubicBezTo>
                  <a:cubicBezTo>
                    <a:pt x="409" y="55"/>
                    <a:pt x="410" y="49"/>
                    <a:pt x="403" y="47"/>
                  </a:cubicBezTo>
                  <a:cubicBezTo>
                    <a:pt x="396" y="45"/>
                    <a:pt x="388" y="45"/>
                    <a:pt x="385" y="53"/>
                  </a:cubicBezTo>
                  <a:cubicBezTo>
                    <a:pt x="374" y="50"/>
                    <a:pt x="370" y="41"/>
                    <a:pt x="369" y="31"/>
                  </a:cubicBezTo>
                  <a:cubicBezTo>
                    <a:pt x="373" y="14"/>
                    <a:pt x="351" y="14"/>
                    <a:pt x="348" y="0"/>
                  </a:cubicBezTo>
                  <a:cubicBezTo>
                    <a:pt x="346" y="8"/>
                    <a:pt x="344" y="16"/>
                    <a:pt x="341" y="24"/>
                  </a:cubicBezTo>
                  <a:cubicBezTo>
                    <a:pt x="332" y="38"/>
                    <a:pt x="328" y="54"/>
                    <a:pt x="325" y="70"/>
                  </a:cubicBezTo>
                  <a:cubicBezTo>
                    <a:pt x="312" y="149"/>
                    <a:pt x="300" y="229"/>
                    <a:pt x="285" y="308"/>
                  </a:cubicBezTo>
                  <a:cubicBezTo>
                    <a:pt x="279" y="341"/>
                    <a:pt x="278" y="376"/>
                    <a:pt x="264" y="407"/>
                  </a:cubicBezTo>
                  <a:cubicBezTo>
                    <a:pt x="209" y="367"/>
                    <a:pt x="207" y="297"/>
                    <a:pt x="165" y="251"/>
                  </a:cubicBezTo>
                  <a:cubicBezTo>
                    <a:pt x="144" y="228"/>
                    <a:pt x="117" y="220"/>
                    <a:pt x="89" y="222"/>
                  </a:cubicBezTo>
                  <a:cubicBezTo>
                    <a:pt x="61" y="224"/>
                    <a:pt x="57" y="252"/>
                    <a:pt x="55" y="274"/>
                  </a:cubicBezTo>
                  <a:cubicBezTo>
                    <a:pt x="45" y="363"/>
                    <a:pt x="29" y="452"/>
                    <a:pt x="7" y="539"/>
                  </a:cubicBezTo>
                  <a:cubicBezTo>
                    <a:pt x="0" y="566"/>
                    <a:pt x="2" y="595"/>
                    <a:pt x="6" y="622"/>
                  </a:cubicBezTo>
                  <a:cubicBezTo>
                    <a:pt x="14" y="673"/>
                    <a:pt x="22" y="678"/>
                    <a:pt x="70" y="666"/>
                  </a:cubicBezTo>
                  <a:close/>
                </a:path>
              </a:pathLst>
            </a:custGeom>
            <a:grpFill/>
            <a:ln>
              <a:noFill/>
            </a:ln>
          </p:spPr>
          <p:txBody>
            <a:bodyPr vert="horz" wrap="square" lIns="91440" tIns="45720" rIns="91440" bIns="45720" numCol="1" anchor="t" anchorCtr="0" compatLnSpc="1"/>
            <a:lstStyle/>
            <a:p>
              <a:endParaRPr lang="zh-CN" altLang="en-US">
                <a:solidFill>
                  <a:schemeClr val="accent2"/>
                </a:solidFill>
              </a:endParaRPr>
            </a:p>
          </p:txBody>
        </p:sp>
        <p:sp>
          <p:nvSpPr>
            <p:cNvPr id="19" name="Freeform 7"/>
            <p:cNvSpPr/>
            <p:nvPr/>
          </p:nvSpPr>
          <p:spPr bwMode="auto">
            <a:xfrm>
              <a:off x="3781425" y="1284287"/>
              <a:ext cx="4832350" cy="739775"/>
            </a:xfrm>
            <a:custGeom>
              <a:avLst/>
              <a:gdLst>
                <a:gd name="T0" fmla="*/ 2501 w 2575"/>
                <a:gd name="T1" fmla="*/ 20 h 394"/>
                <a:gd name="T2" fmla="*/ 2494 w 2575"/>
                <a:gd name="T3" fmla="*/ 22 h 394"/>
                <a:gd name="T4" fmla="*/ 2477 w 2575"/>
                <a:gd name="T5" fmla="*/ 22 h 394"/>
                <a:gd name="T6" fmla="*/ 2278 w 2575"/>
                <a:gd name="T7" fmla="*/ 47 h 394"/>
                <a:gd name="T8" fmla="*/ 1713 w 2575"/>
                <a:gd name="T9" fmla="*/ 111 h 394"/>
                <a:gd name="T10" fmla="*/ 1248 w 2575"/>
                <a:gd name="T11" fmla="*/ 152 h 394"/>
                <a:gd name="T12" fmla="*/ 649 w 2575"/>
                <a:gd name="T13" fmla="*/ 207 h 394"/>
                <a:gd name="T14" fmla="*/ 107 w 2575"/>
                <a:gd name="T15" fmla="*/ 272 h 394"/>
                <a:gd name="T16" fmla="*/ 20 w 2575"/>
                <a:gd name="T17" fmla="*/ 296 h 394"/>
                <a:gd name="T18" fmla="*/ 2 w 2575"/>
                <a:gd name="T19" fmla="*/ 318 h 394"/>
                <a:gd name="T20" fmla="*/ 20 w 2575"/>
                <a:gd name="T21" fmla="*/ 335 h 394"/>
                <a:gd name="T22" fmla="*/ 53 w 2575"/>
                <a:gd name="T23" fmla="*/ 352 h 394"/>
                <a:gd name="T24" fmla="*/ 122 w 2575"/>
                <a:gd name="T25" fmla="*/ 385 h 394"/>
                <a:gd name="T26" fmla="*/ 500 w 2575"/>
                <a:gd name="T27" fmla="*/ 352 h 394"/>
                <a:gd name="T28" fmla="*/ 1185 w 2575"/>
                <a:gd name="T29" fmla="*/ 267 h 394"/>
                <a:gd name="T30" fmla="*/ 1483 w 2575"/>
                <a:gd name="T31" fmla="*/ 239 h 394"/>
                <a:gd name="T32" fmla="*/ 2021 w 2575"/>
                <a:gd name="T33" fmla="*/ 171 h 394"/>
                <a:gd name="T34" fmla="*/ 2075 w 2575"/>
                <a:gd name="T35" fmla="*/ 162 h 394"/>
                <a:gd name="T36" fmla="*/ 2134 w 2575"/>
                <a:gd name="T37" fmla="*/ 157 h 394"/>
                <a:gd name="T38" fmla="*/ 2172 w 2575"/>
                <a:gd name="T39" fmla="*/ 150 h 394"/>
                <a:gd name="T40" fmla="*/ 2206 w 2575"/>
                <a:gd name="T41" fmla="*/ 149 h 394"/>
                <a:gd name="T42" fmla="*/ 2234 w 2575"/>
                <a:gd name="T43" fmla="*/ 135 h 394"/>
                <a:gd name="T44" fmla="*/ 2258 w 2575"/>
                <a:gd name="T45" fmla="*/ 128 h 394"/>
                <a:gd name="T46" fmla="*/ 2416 w 2575"/>
                <a:gd name="T47" fmla="*/ 94 h 394"/>
                <a:gd name="T48" fmla="*/ 2448 w 2575"/>
                <a:gd name="T49" fmla="*/ 72 h 394"/>
                <a:gd name="T50" fmla="*/ 2450 w 2575"/>
                <a:gd name="T51" fmla="*/ 71 h 394"/>
                <a:gd name="T52" fmla="*/ 2453 w 2575"/>
                <a:gd name="T53" fmla="*/ 71 h 394"/>
                <a:gd name="T54" fmla="*/ 2475 w 2575"/>
                <a:gd name="T55" fmla="*/ 69 h 394"/>
                <a:gd name="T56" fmla="*/ 2475 w 2575"/>
                <a:gd name="T57" fmla="*/ 63 h 394"/>
                <a:gd name="T58" fmla="*/ 2455 w 2575"/>
                <a:gd name="T59" fmla="*/ 67 h 394"/>
                <a:gd name="T60" fmla="*/ 2463 w 2575"/>
                <a:gd name="T61" fmla="*/ 49 h 394"/>
                <a:gd name="T62" fmla="*/ 2471 w 2575"/>
                <a:gd name="T63" fmla="*/ 50 h 394"/>
                <a:gd name="T64" fmla="*/ 2471 w 2575"/>
                <a:gd name="T65" fmla="*/ 50 h 394"/>
                <a:gd name="T66" fmla="*/ 2516 w 2575"/>
                <a:gd name="T67" fmla="*/ 36 h 394"/>
                <a:gd name="T68" fmla="*/ 2575 w 2575"/>
                <a:gd name="T69" fmla="*/ 15 h 394"/>
                <a:gd name="T70" fmla="*/ 2501 w 2575"/>
                <a:gd name="T71" fmla="*/ 20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575" h="394">
                  <a:moveTo>
                    <a:pt x="2501" y="20"/>
                  </a:moveTo>
                  <a:cubicBezTo>
                    <a:pt x="2499" y="21"/>
                    <a:pt x="2496" y="21"/>
                    <a:pt x="2494" y="22"/>
                  </a:cubicBezTo>
                  <a:cubicBezTo>
                    <a:pt x="2488" y="22"/>
                    <a:pt x="2483" y="22"/>
                    <a:pt x="2477" y="22"/>
                  </a:cubicBezTo>
                  <a:cubicBezTo>
                    <a:pt x="2409" y="18"/>
                    <a:pt x="2344" y="37"/>
                    <a:pt x="2278" y="47"/>
                  </a:cubicBezTo>
                  <a:cubicBezTo>
                    <a:pt x="2091" y="74"/>
                    <a:pt x="1902" y="89"/>
                    <a:pt x="1713" y="111"/>
                  </a:cubicBezTo>
                  <a:cubicBezTo>
                    <a:pt x="1559" y="128"/>
                    <a:pt x="1403" y="134"/>
                    <a:pt x="1248" y="152"/>
                  </a:cubicBezTo>
                  <a:cubicBezTo>
                    <a:pt x="1049" y="174"/>
                    <a:pt x="849" y="186"/>
                    <a:pt x="649" y="207"/>
                  </a:cubicBezTo>
                  <a:cubicBezTo>
                    <a:pt x="468" y="227"/>
                    <a:pt x="287" y="244"/>
                    <a:pt x="107" y="272"/>
                  </a:cubicBezTo>
                  <a:cubicBezTo>
                    <a:pt x="77" y="277"/>
                    <a:pt x="47" y="283"/>
                    <a:pt x="20" y="296"/>
                  </a:cubicBezTo>
                  <a:cubicBezTo>
                    <a:pt x="11" y="301"/>
                    <a:pt x="0" y="306"/>
                    <a:pt x="2" y="318"/>
                  </a:cubicBezTo>
                  <a:cubicBezTo>
                    <a:pt x="3" y="328"/>
                    <a:pt x="12" y="331"/>
                    <a:pt x="20" y="335"/>
                  </a:cubicBezTo>
                  <a:cubicBezTo>
                    <a:pt x="32" y="340"/>
                    <a:pt x="50" y="340"/>
                    <a:pt x="53" y="352"/>
                  </a:cubicBezTo>
                  <a:cubicBezTo>
                    <a:pt x="63" y="394"/>
                    <a:pt x="96" y="387"/>
                    <a:pt x="122" y="385"/>
                  </a:cubicBezTo>
                  <a:cubicBezTo>
                    <a:pt x="248" y="376"/>
                    <a:pt x="374" y="366"/>
                    <a:pt x="500" y="352"/>
                  </a:cubicBezTo>
                  <a:cubicBezTo>
                    <a:pt x="729" y="326"/>
                    <a:pt x="955" y="282"/>
                    <a:pt x="1185" y="267"/>
                  </a:cubicBezTo>
                  <a:cubicBezTo>
                    <a:pt x="1284" y="260"/>
                    <a:pt x="1384" y="251"/>
                    <a:pt x="1483" y="239"/>
                  </a:cubicBezTo>
                  <a:cubicBezTo>
                    <a:pt x="1662" y="218"/>
                    <a:pt x="1842" y="194"/>
                    <a:pt x="2021" y="171"/>
                  </a:cubicBezTo>
                  <a:cubicBezTo>
                    <a:pt x="2039" y="168"/>
                    <a:pt x="2057" y="165"/>
                    <a:pt x="2075" y="162"/>
                  </a:cubicBezTo>
                  <a:cubicBezTo>
                    <a:pt x="2095" y="166"/>
                    <a:pt x="2113" y="148"/>
                    <a:pt x="2134" y="157"/>
                  </a:cubicBezTo>
                  <a:cubicBezTo>
                    <a:pt x="2148" y="161"/>
                    <a:pt x="2162" y="160"/>
                    <a:pt x="2172" y="150"/>
                  </a:cubicBezTo>
                  <a:cubicBezTo>
                    <a:pt x="2184" y="138"/>
                    <a:pt x="2194" y="146"/>
                    <a:pt x="2206" y="149"/>
                  </a:cubicBezTo>
                  <a:cubicBezTo>
                    <a:pt x="2214" y="141"/>
                    <a:pt x="2229" y="150"/>
                    <a:pt x="2234" y="135"/>
                  </a:cubicBezTo>
                  <a:cubicBezTo>
                    <a:pt x="2241" y="129"/>
                    <a:pt x="2256" y="152"/>
                    <a:pt x="2258" y="128"/>
                  </a:cubicBezTo>
                  <a:cubicBezTo>
                    <a:pt x="2310" y="114"/>
                    <a:pt x="2362" y="98"/>
                    <a:pt x="2416" y="94"/>
                  </a:cubicBezTo>
                  <a:cubicBezTo>
                    <a:pt x="2430" y="92"/>
                    <a:pt x="2455" y="105"/>
                    <a:pt x="2448" y="72"/>
                  </a:cubicBezTo>
                  <a:cubicBezTo>
                    <a:pt x="2450" y="71"/>
                    <a:pt x="2450" y="71"/>
                    <a:pt x="2450" y="71"/>
                  </a:cubicBezTo>
                  <a:cubicBezTo>
                    <a:pt x="2453" y="71"/>
                    <a:pt x="2453" y="71"/>
                    <a:pt x="2453" y="71"/>
                  </a:cubicBezTo>
                  <a:cubicBezTo>
                    <a:pt x="2461" y="76"/>
                    <a:pt x="2469" y="77"/>
                    <a:pt x="2475" y="69"/>
                  </a:cubicBezTo>
                  <a:cubicBezTo>
                    <a:pt x="2476" y="68"/>
                    <a:pt x="2476" y="63"/>
                    <a:pt x="2475" y="63"/>
                  </a:cubicBezTo>
                  <a:cubicBezTo>
                    <a:pt x="2468" y="59"/>
                    <a:pt x="2462" y="64"/>
                    <a:pt x="2455" y="67"/>
                  </a:cubicBezTo>
                  <a:cubicBezTo>
                    <a:pt x="2446" y="56"/>
                    <a:pt x="2453" y="52"/>
                    <a:pt x="2463" y="49"/>
                  </a:cubicBezTo>
                  <a:cubicBezTo>
                    <a:pt x="2466" y="50"/>
                    <a:pt x="2468" y="50"/>
                    <a:pt x="2471" y="50"/>
                  </a:cubicBezTo>
                  <a:cubicBezTo>
                    <a:pt x="2471" y="50"/>
                    <a:pt x="2471" y="50"/>
                    <a:pt x="2471" y="50"/>
                  </a:cubicBezTo>
                  <a:cubicBezTo>
                    <a:pt x="2487" y="50"/>
                    <a:pt x="2504" y="50"/>
                    <a:pt x="2516" y="36"/>
                  </a:cubicBezTo>
                  <a:cubicBezTo>
                    <a:pt x="2538" y="36"/>
                    <a:pt x="2551" y="11"/>
                    <a:pt x="2575" y="15"/>
                  </a:cubicBezTo>
                  <a:cubicBezTo>
                    <a:pt x="2549" y="0"/>
                    <a:pt x="2525" y="12"/>
                    <a:pt x="2501" y="20"/>
                  </a:cubicBezTo>
                  <a:close/>
                </a:path>
              </a:pathLst>
            </a:custGeom>
            <a:grpFill/>
            <a:ln>
              <a:noFill/>
            </a:ln>
          </p:spPr>
          <p:txBody>
            <a:bodyPr vert="horz" wrap="square" lIns="91440" tIns="45720" rIns="91440" bIns="45720" numCol="1" anchor="t" anchorCtr="0" compatLnSpc="1"/>
            <a:lstStyle/>
            <a:p>
              <a:endParaRPr lang="zh-CN" altLang="en-US">
                <a:solidFill>
                  <a:schemeClr val="accent2"/>
                </a:solidFill>
              </a:endParaRPr>
            </a:p>
          </p:txBody>
        </p:sp>
        <p:sp>
          <p:nvSpPr>
            <p:cNvPr id="20" name="Freeform 8"/>
            <p:cNvSpPr>
              <a:spLocks noEditPoints="1"/>
            </p:cNvSpPr>
            <p:nvPr/>
          </p:nvSpPr>
          <p:spPr bwMode="auto">
            <a:xfrm>
              <a:off x="3929063" y="6350"/>
              <a:ext cx="1911350" cy="1619250"/>
            </a:xfrm>
            <a:custGeom>
              <a:avLst/>
              <a:gdLst>
                <a:gd name="T0" fmla="*/ 47 w 1018"/>
                <a:gd name="T1" fmla="*/ 358 h 862"/>
                <a:gd name="T2" fmla="*/ 51 w 1018"/>
                <a:gd name="T3" fmla="*/ 449 h 862"/>
                <a:gd name="T4" fmla="*/ 70 w 1018"/>
                <a:gd name="T5" fmla="*/ 534 h 862"/>
                <a:gd name="T6" fmla="*/ 182 w 1018"/>
                <a:gd name="T7" fmla="*/ 591 h 862"/>
                <a:gd name="T8" fmla="*/ 210 w 1018"/>
                <a:gd name="T9" fmla="*/ 513 h 862"/>
                <a:gd name="T10" fmla="*/ 403 w 1018"/>
                <a:gd name="T11" fmla="*/ 371 h 862"/>
                <a:gd name="T12" fmla="*/ 332 w 1018"/>
                <a:gd name="T13" fmla="*/ 844 h 862"/>
                <a:gd name="T14" fmla="*/ 395 w 1018"/>
                <a:gd name="T15" fmla="*/ 829 h 862"/>
                <a:gd name="T16" fmla="*/ 514 w 1018"/>
                <a:gd name="T17" fmla="*/ 372 h 862"/>
                <a:gd name="T18" fmla="*/ 586 w 1018"/>
                <a:gd name="T19" fmla="*/ 338 h 862"/>
                <a:gd name="T20" fmla="*/ 588 w 1018"/>
                <a:gd name="T21" fmla="*/ 631 h 862"/>
                <a:gd name="T22" fmla="*/ 588 w 1018"/>
                <a:gd name="T23" fmla="*/ 631 h 862"/>
                <a:gd name="T24" fmla="*/ 609 w 1018"/>
                <a:gd name="T25" fmla="*/ 631 h 862"/>
                <a:gd name="T26" fmla="*/ 609 w 1018"/>
                <a:gd name="T27" fmla="*/ 631 h 862"/>
                <a:gd name="T28" fmla="*/ 692 w 1018"/>
                <a:gd name="T29" fmla="*/ 481 h 862"/>
                <a:gd name="T30" fmla="*/ 843 w 1018"/>
                <a:gd name="T31" fmla="*/ 477 h 862"/>
                <a:gd name="T32" fmla="*/ 978 w 1018"/>
                <a:gd name="T33" fmla="*/ 679 h 862"/>
                <a:gd name="T34" fmla="*/ 996 w 1018"/>
                <a:gd name="T35" fmla="*/ 573 h 862"/>
                <a:gd name="T36" fmla="*/ 946 w 1018"/>
                <a:gd name="T37" fmla="*/ 385 h 862"/>
                <a:gd name="T38" fmla="*/ 907 w 1018"/>
                <a:gd name="T39" fmla="*/ 334 h 862"/>
                <a:gd name="T40" fmla="*/ 753 w 1018"/>
                <a:gd name="T41" fmla="*/ 48 h 862"/>
                <a:gd name="T42" fmla="*/ 666 w 1018"/>
                <a:gd name="T43" fmla="*/ 83 h 862"/>
                <a:gd name="T44" fmla="*/ 673 w 1018"/>
                <a:gd name="T45" fmla="*/ 161 h 862"/>
                <a:gd name="T46" fmla="*/ 582 w 1018"/>
                <a:gd name="T47" fmla="*/ 89 h 862"/>
                <a:gd name="T48" fmla="*/ 486 w 1018"/>
                <a:gd name="T49" fmla="*/ 48 h 862"/>
                <a:gd name="T50" fmla="*/ 426 w 1018"/>
                <a:gd name="T51" fmla="*/ 250 h 862"/>
                <a:gd name="T52" fmla="*/ 276 w 1018"/>
                <a:gd name="T53" fmla="*/ 318 h 862"/>
                <a:gd name="T54" fmla="*/ 281 w 1018"/>
                <a:gd name="T55" fmla="*/ 191 h 862"/>
                <a:gd name="T56" fmla="*/ 279 w 1018"/>
                <a:gd name="T57" fmla="*/ 76 h 862"/>
                <a:gd name="T58" fmla="*/ 171 w 1018"/>
                <a:gd name="T59" fmla="*/ 100 h 862"/>
                <a:gd name="T60" fmla="*/ 59 w 1018"/>
                <a:gd name="T61" fmla="*/ 358 h 862"/>
                <a:gd name="T62" fmla="*/ 725 w 1018"/>
                <a:gd name="T63" fmla="*/ 232 h 862"/>
                <a:gd name="T64" fmla="*/ 779 w 1018"/>
                <a:gd name="T65" fmla="*/ 382 h 862"/>
                <a:gd name="T66" fmla="*/ 697 w 1018"/>
                <a:gd name="T67" fmla="*/ 282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18" h="862">
                  <a:moveTo>
                    <a:pt x="59" y="358"/>
                  </a:moveTo>
                  <a:cubicBezTo>
                    <a:pt x="55" y="358"/>
                    <a:pt x="51" y="357"/>
                    <a:pt x="47" y="358"/>
                  </a:cubicBezTo>
                  <a:cubicBezTo>
                    <a:pt x="29" y="362"/>
                    <a:pt x="8" y="362"/>
                    <a:pt x="2" y="386"/>
                  </a:cubicBezTo>
                  <a:cubicBezTo>
                    <a:pt x="0" y="398"/>
                    <a:pt x="40" y="448"/>
                    <a:pt x="51" y="449"/>
                  </a:cubicBezTo>
                  <a:cubicBezTo>
                    <a:pt x="97" y="456"/>
                    <a:pt x="97" y="456"/>
                    <a:pt x="79" y="502"/>
                  </a:cubicBezTo>
                  <a:cubicBezTo>
                    <a:pt x="75" y="512"/>
                    <a:pt x="70" y="523"/>
                    <a:pt x="70" y="534"/>
                  </a:cubicBezTo>
                  <a:cubicBezTo>
                    <a:pt x="69" y="550"/>
                    <a:pt x="60" y="573"/>
                    <a:pt x="83" y="580"/>
                  </a:cubicBezTo>
                  <a:cubicBezTo>
                    <a:pt x="115" y="590"/>
                    <a:pt x="149" y="598"/>
                    <a:pt x="182" y="591"/>
                  </a:cubicBezTo>
                  <a:cubicBezTo>
                    <a:pt x="196" y="589"/>
                    <a:pt x="208" y="578"/>
                    <a:pt x="208" y="559"/>
                  </a:cubicBezTo>
                  <a:cubicBezTo>
                    <a:pt x="208" y="544"/>
                    <a:pt x="209" y="528"/>
                    <a:pt x="210" y="513"/>
                  </a:cubicBezTo>
                  <a:cubicBezTo>
                    <a:pt x="211" y="482"/>
                    <a:pt x="210" y="443"/>
                    <a:pt x="238" y="427"/>
                  </a:cubicBezTo>
                  <a:cubicBezTo>
                    <a:pt x="286" y="398"/>
                    <a:pt x="343" y="388"/>
                    <a:pt x="403" y="371"/>
                  </a:cubicBezTo>
                  <a:cubicBezTo>
                    <a:pt x="386" y="444"/>
                    <a:pt x="369" y="509"/>
                    <a:pt x="354" y="576"/>
                  </a:cubicBezTo>
                  <a:cubicBezTo>
                    <a:pt x="333" y="664"/>
                    <a:pt x="320" y="753"/>
                    <a:pt x="332" y="844"/>
                  </a:cubicBezTo>
                  <a:cubicBezTo>
                    <a:pt x="334" y="862"/>
                    <a:pt x="350" y="858"/>
                    <a:pt x="351" y="858"/>
                  </a:cubicBezTo>
                  <a:cubicBezTo>
                    <a:pt x="365" y="846"/>
                    <a:pt x="386" y="841"/>
                    <a:pt x="395" y="829"/>
                  </a:cubicBezTo>
                  <a:cubicBezTo>
                    <a:pt x="410" y="808"/>
                    <a:pt x="418" y="781"/>
                    <a:pt x="426" y="756"/>
                  </a:cubicBezTo>
                  <a:cubicBezTo>
                    <a:pt x="463" y="630"/>
                    <a:pt x="490" y="501"/>
                    <a:pt x="514" y="372"/>
                  </a:cubicBezTo>
                  <a:cubicBezTo>
                    <a:pt x="524" y="323"/>
                    <a:pt x="547" y="297"/>
                    <a:pt x="593" y="285"/>
                  </a:cubicBezTo>
                  <a:cubicBezTo>
                    <a:pt x="596" y="304"/>
                    <a:pt x="591" y="322"/>
                    <a:pt x="586" y="338"/>
                  </a:cubicBezTo>
                  <a:cubicBezTo>
                    <a:pt x="566" y="401"/>
                    <a:pt x="553" y="465"/>
                    <a:pt x="558" y="530"/>
                  </a:cubicBezTo>
                  <a:cubicBezTo>
                    <a:pt x="560" y="563"/>
                    <a:pt x="546" y="607"/>
                    <a:pt x="588" y="631"/>
                  </a:cubicBezTo>
                  <a:cubicBezTo>
                    <a:pt x="588" y="631"/>
                    <a:pt x="588" y="631"/>
                    <a:pt x="588" y="631"/>
                  </a:cubicBezTo>
                  <a:cubicBezTo>
                    <a:pt x="588" y="631"/>
                    <a:pt x="588" y="631"/>
                    <a:pt x="588" y="631"/>
                  </a:cubicBezTo>
                  <a:cubicBezTo>
                    <a:pt x="591" y="641"/>
                    <a:pt x="594" y="650"/>
                    <a:pt x="598" y="661"/>
                  </a:cubicBezTo>
                  <a:cubicBezTo>
                    <a:pt x="607" y="651"/>
                    <a:pt x="609" y="642"/>
                    <a:pt x="609" y="631"/>
                  </a:cubicBezTo>
                  <a:cubicBezTo>
                    <a:pt x="607" y="629"/>
                    <a:pt x="604" y="627"/>
                    <a:pt x="602" y="626"/>
                  </a:cubicBezTo>
                  <a:cubicBezTo>
                    <a:pt x="604" y="625"/>
                    <a:pt x="607" y="626"/>
                    <a:pt x="609" y="631"/>
                  </a:cubicBezTo>
                  <a:cubicBezTo>
                    <a:pt x="624" y="577"/>
                    <a:pt x="623" y="519"/>
                    <a:pt x="642" y="463"/>
                  </a:cubicBezTo>
                  <a:cubicBezTo>
                    <a:pt x="658" y="474"/>
                    <a:pt x="674" y="479"/>
                    <a:pt x="692" y="481"/>
                  </a:cubicBezTo>
                  <a:cubicBezTo>
                    <a:pt x="733" y="487"/>
                    <a:pt x="770" y="466"/>
                    <a:pt x="810" y="461"/>
                  </a:cubicBezTo>
                  <a:cubicBezTo>
                    <a:pt x="830" y="459"/>
                    <a:pt x="836" y="462"/>
                    <a:pt x="843" y="477"/>
                  </a:cubicBezTo>
                  <a:cubicBezTo>
                    <a:pt x="865" y="521"/>
                    <a:pt x="881" y="567"/>
                    <a:pt x="890" y="617"/>
                  </a:cubicBezTo>
                  <a:cubicBezTo>
                    <a:pt x="902" y="691"/>
                    <a:pt x="905" y="690"/>
                    <a:pt x="978" y="679"/>
                  </a:cubicBezTo>
                  <a:cubicBezTo>
                    <a:pt x="1013" y="674"/>
                    <a:pt x="1018" y="655"/>
                    <a:pt x="1013" y="627"/>
                  </a:cubicBezTo>
                  <a:cubicBezTo>
                    <a:pt x="1010" y="609"/>
                    <a:pt x="1005" y="590"/>
                    <a:pt x="996" y="573"/>
                  </a:cubicBezTo>
                  <a:cubicBezTo>
                    <a:pt x="971" y="523"/>
                    <a:pt x="959" y="469"/>
                    <a:pt x="943" y="416"/>
                  </a:cubicBezTo>
                  <a:cubicBezTo>
                    <a:pt x="939" y="404"/>
                    <a:pt x="941" y="394"/>
                    <a:pt x="946" y="385"/>
                  </a:cubicBezTo>
                  <a:cubicBezTo>
                    <a:pt x="958" y="363"/>
                    <a:pt x="952" y="345"/>
                    <a:pt x="929" y="342"/>
                  </a:cubicBezTo>
                  <a:cubicBezTo>
                    <a:pt x="920" y="341"/>
                    <a:pt x="913" y="345"/>
                    <a:pt x="907" y="334"/>
                  </a:cubicBezTo>
                  <a:cubicBezTo>
                    <a:pt x="880" y="282"/>
                    <a:pt x="848" y="233"/>
                    <a:pt x="825" y="180"/>
                  </a:cubicBezTo>
                  <a:cubicBezTo>
                    <a:pt x="805" y="134"/>
                    <a:pt x="781" y="90"/>
                    <a:pt x="753" y="48"/>
                  </a:cubicBezTo>
                  <a:cubicBezTo>
                    <a:pt x="749" y="41"/>
                    <a:pt x="743" y="28"/>
                    <a:pt x="735" y="32"/>
                  </a:cubicBezTo>
                  <a:cubicBezTo>
                    <a:pt x="710" y="45"/>
                    <a:pt x="684" y="60"/>
                    <a:pt x="666" y="83"/>
                  </a:cubicBezTo>
                  <a:cubicBezTo>
                    <a:pt x="653" y="100"/>
                    <a:pt x="673" y="112"/>
                    <a:pt x="676" y="127"/>
                  </a:cubicBezTo>
                  <a:cubicBezTo>
                    <a:pt x="678" y="139"/>
                    <a:pt x="696" y="150"/>
                    <a:pt x="673" y="161"/>
                  </a:cubicBezTo>
                  <a:cubicBezTo>
                    <a:pt x="636" y="178"/>
                    <a:pt x="601" y="201"/>
                    <a:pt x="557" y="213"/>
                  </a:cubicBezTo>
                  <a:cubicBezTo>
                    <a:pt x="566" y="170"/>
                    <a:pt x="573" y="129"/>
                    <a:pt x="582" y="89"/>
                  </a:cubicBezTo>
                  <a:cubicBezTo>
                    <a:pt x="592" y="45"/>
                    <a:pt x="584" y="29"/>
                    <a:pt x="539" y="12"/>
                  </a:cubicBezTo>
                  <a:cubicBezTo>
                    <a:pt x="506" y="0"/>
                    <a:pt x="499" y="30"/>
                    <a:pt x="486" y="48"/>
                  </a:cubicBezTo>
                  <a:cubicBezTo>
                    <a:pt x="474" y="64"/>
                    <a:pt x="466" y="83"/>
                    <a:pt x="462" y="103"/>
                  </a:cubicBezTo>
                  <a:cubicBezTo>
                    <a:pt x="450" y="152"/>
                    <a:pt x="438" y="201"/>
                    <a:pt x="426" y="250"/>
                  </a:cubicBezTo>
                  <a:cubicBezTo>
                    <a:pt x="423" y="263"/>
                    <a:pt x="421" y="275"/>
                    <a:pt x="406" y="280"/>
                  </a:cubicBezTo>
                  <a:cubicBezTo>
                    <a:pt x="363" y="292"/>
                    <a:pt x="319" y="305"/>
                    <a:pt x="276" y="318"/>
                  </a:cubicBezTo>
                  <a:cubicBezTo>
                    <a:pt x="255" y="324"/>
                    <a:pt x="252" y="314"/>
                    <a:pt x="255" y="297"/>
                  </a:cubicBezTo>
                  <a:cubicBezTo>
                    <a:pt x="261" y="261"/>
                    <a:pt x="266" y="225"/>
                    <a:pt x="281" y="191"/>
                  </a:cubicBezTo>
                  <a:cubicBezTo>
                    <a:pt x="294" y="161"/>
                    <a:pt x="298" y="130"/>
                    <a:pt x="300" y="99"/>
                  </a:cubicBezTo>
                  <a:cubicBezTo>
                    <a:pt x="301" y="83"/>
                    <a:pt x="297" y="76"/>
                    <a:pt x="279" y="76"/>
                  </a:cubicBezTo>
                  <a:cubicBezTo>
                    <a:pt x="261" y="75"/>
                    <a:pt x="242" y="71"/>
                    <a:pt x="224" y="66"/>
                  </a:cubicBezTo>
                  <a:cubicBezTo>
                    <a:pt x="192" y="57"/>
                    <a:pt x="183" y="72"/>
                    <a:pt x="171" y="100"/>
                  </a:cubicBezTo>
                  <a:cubicBezTo>
                    <a:pt x="143" y="164"/>
                    <a:pt x="145" y="233"/>
                    <a:pt x="126" y="298"/>
                  </a:cubicBezTo>
                  <a:cubicBezTo>
                    <a:pt x="114" y="341"/>
                    <a:pt x="97" y="356"/>
                    <a:pt x="59" y="358"/>
                  </a:cubicBezTo>
                  <a:close/>
                  <a:moveTo>
                    <a:pt x="697" y="282"/>
                  </a:moveTo>
                  <a:cubicBezTo>
                    <a:pt x="703" y="265"/>
                    <a:pt x="715" y="249"/>
                    <a:pt x="725" y="232"/>
                  </a:cubicBezTo>
                  <a:cubicBezTo>
                    <a:pt x="757" y="273"/>
                    <a:pt x="777" y="314"/>
                    <a:pt x="794" y="358"/>
                  </a:cubicBezTo>
                  <a:cubicBezTo>
                    <a:pt x="802" y="378"/>
                    <a:pt x="797" y="383"/>
                    <a:pt x="779" y="382"/>
                  </a:cubicBezTo>
                  <a:cubicBezTo>
                    <a:pt x="774" y="382"/>
                    <a:pt x="769" y="383"/>
                    <a:pt x="764" y="383"/>
                  </a:cubicBezTo>
                  <a:cubicBezTo>
                    <a:pt x="618" y="393"/>
                    <a:pt x="664" y="384"/>
                    <a:pt x="697" y="282"/>
                  </a:cubicBezTo>
                  <a:close/>
                </a:path>
              </a:pathLst>
            </a:custGeom>
            <a:grpFill/>
            <a:ln>
              <a:noFill/>
            </a:ln>
          </p:spPr>
          <p:txBody>
            <a:bodyPr vert="horz" wrap="square" lIns="91440" tIns="45720" rIns="91440" bIns="45720" numCol="1" anchor="t" anchorCtr="0" compatLnSpc="1"/>
            <a:lstStyle/>
            <a:p>
              <a:endParaRPr lang="zh-CN" altLang="en-US">
                <a:solidFill>
                  <a:schemeClr val="accent2"/>
                </a:solidFill>
              </a:endParaRPr>
            </a:p>
          </p:txBody>
        </p:sp>
        <p:sp>
          <p:nvSpPr>
            <p:cNvPr id="21" name="Freeform 9"/>
            <p:cNvSpPr>
              <a:spLocks noEditPoints="1"/>
            </p:cNvSpPr>
            <p:nvPr/>
          </p:nvSpPr>
          <p:spPr bwMode="auto">
            <a:xfrm>
              <a:off x="6592888" y="-477838"/>
              <a:ext cx="1638300" cy="1947863"/>
            </a:xfrm>
            <a:custGeom>
              <a:avLst/>
              <a:gdLst>
                <a:gd name="T0" fmla="*/ 14 w 873"/>
                <a:gd name="T1" fmla="*/ 1009 h 1036"/>
                <a:gd name="T2" fmla="*/ 20 w 873"/>
                <a:gd name="T3" fmla="*/ 1026 h 1036"/>
                <a:gd name="T4" fmla="*/ 44 w 873"/>
                <a:gd name="T5" fmla="*/ 1024 h 1036"/>
                <a:gd name="T6" fmla="*/ 118 w 873"/>
                <a:gd name="T7" fmla="*/ 878 h 1036"/>
                <a:gd name="T8" fmla="*/ 151 w 873"/>
                <a:gd name="T9" fmla="*/ 746 h 1036"/>
                <a:gd name="T10" fmla="*/ 167 w 873"/>
                <a:gd name="T11" fmla="*/ 764 h 1036"/>
                <a:gd name="T12" fmla="*/ 280 w 873"/>
                <a:gd name="T13" fmla="*/ 911 h 1036"/>
                <a:gd name="T14" fmla="*/ 435 w 873"/>
                <a:gd name="T15" fmla="*/ 964 h 1036"/>
                <a:gd name="T16" fmla="*/ 466 w 873"/>
                <a:gd name="T17" fmla="*/ 913 h 1036"/>
                <a:gd name="T18" fmla="*/ 696 w 873"/>
                <a:gd name="T19" fmla="*/ 846 h 1036"/>
                <a:gd name="T20" fmla="*/ 762 w 873"/>
                <a:gd name="T21" fmla="*/ 639 h 1036"/>
                <a:gd name="T22" fmla="*/ 639 w 873"/>
                <a:gd name="T23" fmla="*/ 496 h 1036"/>
                <a:gd name="T24" fmla="*/ 650 w 873"/>
                <a:gd name="T25" fmla="*/ 490 h 1036"/>
                <a:gd name="T26" fmla="*/ 676 w 873"/>
                <a:gd name="T27" fmla="*/ 443 h 1036"/>
                <a:gd name="T28" fmla="*/ 650 w 873"/>
                <a:gd name="T29" fmla="*/ 416 h 1036"/>
                <a:gd name="T30" fmla="*/ 650 w 873"/>
                <a:gd name="T31" fmla="*/ 401 h 1036"/>
                <a:gd name="T32" fmla="*/ 766 w 873"/>
                <a:gd name="T33" fmla="*/ 311 h 1036"/>
                <a:gd name="T34" fmla="*/ 837 w 873"/>
                <a:gd name="T35" fmla="*/ 325 h 1036"/>
                <a:gd name="T36" fmla="*/ 837 w 873"/>
                <a:gd name="T37" fmla="*/ 325 h 1036"/>
                <a:gd name="T38" fmla="*/ 863 w 873"/>
                <a:gd name="T39" fmla="*/ 362 h 1036"/>
                <a:gd name="T40" fmla="*/ 858 w 873"/>
                <a:gd name="T41" fmla="*/ 317 h 1036"/>
                <a:gd name="T42" fmla="*/ 861 w 873"/>
                <a:gd name="T43" fmla="*/ 281 h 1036"/>
                <a:gd name="T44" fmla="*/ 677 w 873"/>
                <a:gd name="T45" fmla="*/ 218 h 1036"/>
                <a:gd name="T46" fmla="*/ 613 w 873"/>
                <a:gd name="T47" fmla="*/ 265 h 1036"/>
                <a:gd name="T48" fmla="*/ 474 w 873"/>
                <a:gd name="T49" fmla="*/ 462 h 1036"/>
                <a:gd name="T50" fmla="*/ 446 w 873"/>
                <a:gd name="T51" fmla="*/ 482 h 1036"/>
                <a:gd name="T52" fmla="*/ 227 w 873"/>
                <a:gd name="T53" fmla="*/ 529 h 1036"/>
                <a:gd name="T54" fmla="*/ 204 w 873"/>
                <a:gd name="T55" fmla="*/ 507 h 1036"/>
                <a:gd name="T56" fmla="*/ 256 w 873"/>
                <a:gd name="T57" fmla="*/ 298 h 1036"/>
                <a:gd name="T58" fmla="*/ 306 w 873"/>
                <a:gd name="T59" fmla="*/ 72 h 1036"/>
                <a:gd name="T60" fmla="*/ 256 w 873"/>
                <a:gd name="T61" fmla="*/ 12 h 1036"/>
                <a:gd name="T62" fmla="*/ 217 w 873"/>
                <a:gd name="T63" fmla="*/ 37 h 1036"/>
                <a:gd name="T64" fmla="*/ 173 w 873"/>
                <a:gd name="T65" fmla="*/ 140 h 1036"/>
                <a:gd name="T66" fmla="*/ 88 w 873"/>
                <a:gd name="T67" fmla="*/ 513 h 1036"/>
                <a:gd name="T68" fmla="*/ 57 w 873"/>
                <a:gd name="T69" fmla="*/ 633 h 1036"/>
                <a:gd name="T70" fmla="*/ 14 w 873"/>
                <a:gd name="T71" fmla="*/ 1009 h 1036"/>
                <a:gd name="T72" fmla="*/ 431 w 873"/>
                <a:gd name="T73" fmla="*/ 585 h 1036"/>
                <a:gd name="T74" fmla="*/ 442 w 873"/>
                <a:gd name="T75" fmla="*/ 583 h 1036"/>
                <a:gd name="T76" fmla="*/ 566 w 873"/>
                <a:gd name="T77" fmla="*/ 617 h 1036"/>
                <a:gd name="T78" fmla="*/ 617 w 873"/>
                <a:gd name="T79" fmla="*/ 656 h 1036"/>
                <a:gd name="T80" fmla="*/ 629 w 873"/>
                <a:gd name="T81" fmla="*/ 754 h 1036"/>
                <a:gd name="T82" fmla="*/ 521 w 873"/>
                <a:gd name="T83" fmla="*/ 826 h 1036"/>
                <a:gd name="T84" fmla="*/ 469 w 873"/>
                <a:gd name="T85" fmla="*/ 873 h 1036"/>
                <a:gd name="T86" fmla="*/ 456 w 873"/>
                <a:gd name="T87" fmla="*/ 875 h 1036"/>
                <a:gd name="T88" fmla="*/ 440 w 873"/>
                <a:gd name="T89" fmla="*/ 881 h 1036"/>
                <a:gd name="T90" fmla="*/ 440 w 873"/>
                <a:gd name="T91" fmla="*/ 881 h 1036"/>
                <a:gd name="T92" fmla="*/ 440 w 873"/>
                <a:gd name="T93" fmla="*/ 881 h 1036"/>
                <a:gd name="T94" fmla="*/ 370 w 873"/>
                <a:gd name="T95" fmla="*/ 820 h 1036"/>
                <a:gd name="T96" fmla="*/ 313 w 873"/>
                <a:gd name="T97" fmla="*/ 762 h 1036"/>
                <a:gd name="T98" fmla="*/ 205 w 873"/>
                <a:gd name="T99" fmla="*/ 650 h 1036"/>
                <a:gd name="T100" fmla="*/ 431 w 873"/>
                <a:gd name="T101" fmla="*/ 585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73" h="1036">
                  <a:moveTo>
                    <a:pt x="14" y="1009"/>
                  </a:moveTo>
                  <a:cubicBezTo>
                    <a:pt x="14" y="1015"/>
                    <a:pt x="9" y="1032"/>
                    <a:pt x="20" y="1026"/>
                  </a:cubicBezTo>
                  <a:cubicBezTo>
                    <a:pt x="29" y="1021"/>
                    <a:pt x="33" y="1036"/>
                    <a:pt x="44" y="1024"/>
                  </a:cubicBezTo>
                  <a:cubicBezTo>
                    <a:pt x="83" y="982"/>
                    <a:pt x="105" y="933"/>
                    <a:pt x="118" y="878"/>
                  </a:cubicBezTo>
                  <a:cubicBezTo>
                    <a:pt x="129" y="836"/>
                    <a:pt x="139" y="793"/>
                    <a:pt x="151" y="746"/>
                  </a:cubicBezTo>
                  <a:cubicBezTo>
                    <a:pt x="159" y="755"/>
                    <a:pt x="164" y="759"/>
                    <a:pt x="167" y="764"/>
                  </a:cubicBezTo>
                  <a:cubicBezTo>
                    <a:pt x="205" y="813"/>
                    <a:pt x="243" y="862"/>
                    <a:pt x="280" y="911"/>
                  </a:cubicBezTo>
                  <a:cubicBezTo>
                    <a:pt x="320" y="964"/>
                    <a:pt x="374" y="978"/>
                    <a:pt x="435" y="964"/>
                  </a:cubicBezTo>
                  <a:cubicBezTo>
                    <a:pt x="460" y="959"/>
                    <a:pt x="488" y="949"/>
                    <a:pt x="466" y="913"/>
                  </a:cubicBezTo>
                  <a:cubicBezTo>
                    <a:pt x="550" y="909"/>
                    <a:pt x="628" y="898"/>
                    <a:pt x="696" y="846"/>
                  </a:cubicBezTo>
                  <a:cubicBezTo>
                    <a:pt x="763" y="796"/>
                    <a:pt x="789" y="719"/>
                    <a:pt x="762" y="639"/>
                  </a:cubicBezTo>
                  <a:cubicBezTo>
                    <a:pt x="741" y="574"/>
                    <a:pt x="691" y="535"/>
                    <a:pt x="639" y="496"/>
                  </a:cubicBezTo>
                  <a:cubicBezTo>
                    <a:pt x="644" y="494"/>
                    <a:pt x="647" y="492"/>
                    <a:pt x="650" y="490"/>
                  </a:cubicBezTo>
                  <a:cubicBezTo>
                    <a:pt x="665" y="478"/>
                    <a:pt x="673" y="460"/>
                    <a:pt x="676" y="443"/>
                  </a:cubicBezTo>
                  <a:cubicBezTo>
                    <a:pt x="679" y="429"/>
                    <a:pt x="671" y="415"/>
                    <a:pt x="650" y="416"/>
                  </a:cubicBezTo>
                  <a:cubicBezTo>
                    <a:pt x="643" y="416"/>
                    <a:pt x="646" y="404"/>
                    <a:pt x="650" y="401"/>
                  </a:cubicBezTo>
                  <a:cubicBezTo>
                    <a:pt x="689" y="371"/>
                    <a:pt x="702" y="310"/>
                    <a:pt x="766" y="311"/>
                  </a:cubicBezTo>
                  <a:cubicBezTo>
                    <a:pt x="791" y="312"/>
                    <a:pt x="813" y="322"/>
                    <a:pt x="837" y="325"/>
                  </a:cubicBezTo>
                  <a:cubicBezTo>
                    <a:pt x="837" y="325"/>
                    <a:pt x="837" y="325"/>
                    <a:pt x="837" y="325"/>
                  </a:cubicBezTo>
                  <a:cubicBezTo>
                    <a:pt x="840" y="341"/>
                    <a:pt x="860" y="345"/>
                    <a:pt x="863" y="362"/>
                  </a:cubicBezTo>
                  <a:cubicBezTo>
                    <a:pt x="870" y="345"/>
                    <a:pt x="868" y="331"/>
                    <a:pt x="858" y="317"/>
                  </a:cubicBezTo>
                  <a:cubicBezTo>
                    <a:pt x="873" y="306"/>
                    <a:pt x="868" y="294"/>
                    <a:pt x="861" y="281"/>
                  </a:cubicBezTo>
                  <a:cubicBezTo>
                    <a:pt x="835" y="230"/>
                    <a:pt x="755" y="177"/>
                    <a:pt x="677" y="218"/>
                  </a:cubicBezTo>
                  <a:cubicBezTo>
                    <a:pt x="653" y="231"/>
                    <a:pt x="632" y="246"/>
                    <a:pt x="613" y="265"/>
                  </a:cubicBezTo>
                  <a:cubicBezTo>
                    <a:pt x="555" y="322"/>
                    <a:pt x="490" y="375"/>
                    <a:pt x="474" y="462"/>
                  </a:cubicBezTo>
                  <a:cubicBezTo>
                    <a:pt x="470" y="480"/>
                    <a:pt x="457" y="478"/>
                    <a:pt x="446" y="482"/>
                  </a:cubicBezTo>
                  <a:cubicBezTo>
                    <a:pt x="374" y="504"/>
                    <a:pt x="301" y="514"/>
                    <a:pt x="227" y="529"/>
                  </a:cubicBezTo>
                  <a:cubicBezTo>
                    <a:pt x="205" y="533"/>
                    <a:pt x="200" y="526"/>
                    <a:pt x="204" y="507"/>
                  </a:cubicBezTo>
                  <a:cubicBezTo>
                    <a:pt x="221" y="437"/>
                    <a:pt x="236" y="367"/>
                    <a:pt x="256" y="298"/>
                  </a:cubicBezTo>
                  <a:cubicBezTo>
                    <a:pt x="277" y="223"/>
                    <a:pt x="288" y="147"/>
                    <a:pt x="306" y="72"/>
                  </a:cubicBezTo>
                  <a:cubicBezTo>
                    <a:pt x="315" y="32"/>
                    <a:pt x="281" y="24"/>
                    <a:pt x="256" y="12"/>
                  </a:cubicBezTo>
                  <a:cubicBezTo>
                    <a:pt x="233" y="0"/>
                    <a:pt x="226" y="24"/>
                    <a:pt x="217" y="37"/>
                  </a:cubicBezTo>
                  <a:cubicBezTo>
                    <a:pt x="194" y="68"/>
                    <a:pt x="181" y="103"/>
                    <a:pt x="173" y="140"/>
                  </a:cubicBezTo>
                  <a:cubicBezTo>
                    <a:pt x="145" y="265"/>
                    <a:pt x="120" y="390"/>
                    <a:pt x="88" y="513"/>
                  </a:cubicBezTo>
                  <a:cubicBezTo>
                    <a:pt x="77" y="553"/>
                    <a:pt x="64" y="591"/>
                    <a:pt x="57" y="633"/>
                  </a:cubicBezTo>
                  <a:cubicBezTo>
                    <a:pt x="35" y="758"/>
                    <a:pt x="0" y="881"/>
                    <a:pt x="14" y="1009"/>
                  </a:cubicBezTo>
                  <a:close/>
                  <a:moveTo>
                    <a:pt x="431" y="585"/>
                  </a:moveTo>
                  <a:cubicBezTo>
                    <a:pt x="435" y="585"/>
                    <a:pt x="439" y="585"/>
                    <a:pt x="442" y="583"/>
                  </a:cubicBezTo>
                  <a:cubicBezTo>
                    <a:pt x="498" y="542"/>
                    <a:pt x="531" y="579"/>
                    <a:pt x="566" y="617"/>
                  </a:cubicBezTo>
                  <a:cubicBezTo>
                    <a:pt x="580" y="633"/>
                    <a:pt x="598" y="647"/>
                    <a:pt x="617" y="656"/>
                  </a:cubicBezTo>
                  <a:cubicBezTo>
                    <a:pt x="666" y="679"/>
                    <a:pt x="659" y="719"/>
                    <a:pt x="629" y="754"/>
                  </a:cubicBezTo>
                  <a:cubicBezTo>
                    <a:pt x="601" y="788"/>
                    <a:pt x="559" y="807"/>
                    <a:pt x="521" y="826"/>
                  </a:cubicBezTo>
                  <a:cubicBezTo>
                    <a:pt x="497" y="838"/>
                    <a:pt x="475" y="843"/>
                    <a:pt x="469" y="873"/>
                  </a:cubicBezTo>
                  <a:cubicBezTo>
                    <a:pt x="469" y="874"/>
                    <a:pt x="461" y="874"/>
                    <a:pt x="456" y="875"/>
                  </a:cubicBezTo>
                  <a:cubicBezTo>
                    <a:pt x="451" y="877"/>
                    <a:pt x="445" y="879"/>
                    <a:pt x="440" y="881"/>
                  </a:cubicBezTo>
                  <a:cubicBezTo>
                    <a:pt x="440" y="881"/>
                    <a:pt x="440" y="881"/>
                    <a:pt x="440" y="881"/>
                  </a:cubicBezTo>
                  <a:cubicBezTo>
                    <a:pt x="440" y="881"/>
                    <a:pt x="440" y="881"/>
                    <a:pt x="440" y="881"/>
                  </a:cubicBezTo>
                  <a:cubicBezTo>
                    <a:pt x="428" y="848"/>
                    <a:pt x="393" y="841"/>
                    <a:pt x="370" y="820"/>
                  </a:cubicBezTo>
                  <a:cubicBezTo>
                    <a:pt x="350" y="802"/>
                    <a:pt x="331" y="783"/>
                    <a:pt x="313" y="762"/>
                  </a:cubicBezTo>
                  <a:cubicBezTo>
                    <a:pt x="280" y="723"/>
                    <a:pt x="241" y="688"/>
                    <a:pt x="205" y="650"/>
                  </a:cubicBezTo>
                  <a:cubicBezTo>
                    <a:pt x="278" y="625"/>
                    <a:pt x="353" y="599"/>
                    <a:pt x="431" y="585"/>
                  </a:cubicBezTo>
                  <a:close/>
                </a:path>
              </a:pathLst>
            </a:custGeom>
            <a:grpFill/>
            <a:ln>
              <a:noFill/>
            </a:ln>
          </p:spPr>
          <p:txBody>
            <a:bodyPr vert="horz" wrap="square" lIns="91440" tIns="45720" rIns="91440" bIns="45720" numCol="1" anchor="t" anchorCtr="0" compatLnSpc="1"/>
            <a:lstStyle/>
            <a:p>
              <a:endParaRPr lang="zh-CN" altLang="en-US">
                <a:solidFill>
                  <a:schemeClr val="accent2"/>
                </a:solidFill>
              </a:endParaRPr>
            </a:p>
          </p:txBody>
        </p:sp>
      </p:grpSp>
    </p:spTree>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pic>
        <p:nvPicPr>
          <p:cNvPr id="6" name="图片 5" descr="图片7"/>
          <p:cNvPicPr>
            <a:picLocks noChangeAspect="1"/>
          </p:cNvPicPr>
          <p:nvPr>
            <p:custDataLst>
              <p:tags r:id="rId2"/>
            </p:custDataLst>
          </p:nvPr>
        </p:nvPicPr>
        <p:blipFill>
          <a:blip r:embed="rId3"/>
          <a:srcRect/>
          <a:stretch>
            <a:fillRect/>
          </a:stretch>
        </p:blipFill>
        <p:spPr>
          <a:xfrm>
            <a:off x="9058275" y="78105"/>
            <a:ext cx="2771775" cy="1440815"/>
          </a:xfrm>
          <a:prstGeom prst="rect">
            <a:avLst/>
          </a:prstGeom>
        </p:spPr>
      </p:pic>
      <p:pic>
        <p:nvPicPr>
          <p:cNvPr id="8" name="图片 7" descr="图片11"/>
          <p:cNvPicPr>
            <a:picLocks noChangeAspect="1"/>
          </p:cNvPicPr>
          <p:nvPr>
            <p:custDataLst>
              <p:tags r:id="rId4"/>
            </p:custDataLst>
          </p:nvPr>
        </p:nvPicPr>
        <p:blipFill>
          <a:blip r:embed="rId5"/>
          <a:srcRect/>
          <a:stretch>
            <a:fillRect/>
          </a:stretch>
        </p:blipFill>
        <p:spPr>
          <a:xfrm>
            <a:off x="10813415" y="1028700"/>
            <a:ext cx="1257935" cy="393065"/>
          </a:xfrm>
          <a:prstGeom prst="rect">
            <a:avLst/>
          </a:prstGeom>
        </p:spPr>
      </p:pic>
      <p:pic>
        <p:nvPicPr>
          <p:cNvPr id="7" name="图片 6" descr="图片11"/>
          <p:cNvPicPr>
            <a:picLocks noChangeAspect="1"/>
          </p:cNvPicPr>
          <p:nvPr>
            <p:custDataLst>
              <p:tags r:id="rId6"/>
            </p:custDataLst>
          </p:nvPr>
        </p:nvPicPr>
        <p:blipFill>
          <a:blip r:embed="rId7"/>
          <a:srcRect/>
          <a:stretch>
            <a:fillRect/>
          </a:stretch>
        </p:blipFill>
        <p:spPr>
          <a:xfrm>
            <a:off x="8006715" y="259080"/>
            <a:ext cx="1221740" cy="511175"/>
          </a:xfrm>
          <a:prstGeom prst="rect">
            <a:avLst/>
          </a:prstGeom>
        </p:spPr>
      </p:pic>
      <p:sp>
        <p:nvSpPr>
          <p:cNvPr id="2" name="标题 1"/>
          <p:cNvSpPr>
            <a:spLocks noGrp="1"/>
          </p:cNvSpPr>
          <p:nvPr>
            <p:ph type="title"/>
            <p:custDataLst>
              <p:tags r:id="rId8"/>
            </p:custDataLst>
          </p:nvPr>
        </p:nvSpPr>
        <p:spPr/>
        <p:txBody>
          <a:bodyPr/>
          <a:lstStyle>
            <a:lvl1pPr>
              <a:defRPr baseline="0">
                <a:latin typeface="Arial" panose="020B0604020202020204" pitchFamily="34" charset="0"/>
                <a:ea typeface="微软雅黑" panose="020B0503020204020204" pitchFamily="3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9"/>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0"/>
            </p:custDataLst>
          </p:nvPr>
        </p:nvSpPr>
        <p:spPr/>
        <p:txBody>
          <a:bodyPr/>
          <a:lstStyle/>
          <a:p>
            <a:endParaRPr lang="zh-CN" altLang="en-US" dirty="0"/>
          </a:p>
        </p:txBody>
      </p:sp>
      <p:sp>
        <p:nvSpPr>
          <p:cNvPr id="5" name="灯片编号占位符 4"/>
          <p:cNvSpPr>
            <a:spLocks noGrp="1"/>
          </p:cNvSpPr>
          <p:nvPr>
            <p:ph type="sldNum" sz="quarter" idx="12"/>
            <p:custDataLst>
              <p:tags r:id="rId11"/>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tx2"/>
        </a:solidFill>
        <a:effectLst/>
      </p:bgPr>
    </p:bg>
    <p:spTree>
      <p:nvGrpSpPr>
        <p:cNvPr id="1" name=""/>
        <p:cNvGrpSpPr/>
        <p:nvPr/>
      </p:nvGrpSpPr>
      <p:grpSpPr>
        <a:xfrm>
          <a:off x="0" y="0"/>
          <a:ext cx="0" cy="0"/>
          <a:chOff x="0" y="0"/>
          <a:chExt cx="0" cy="0"/>
        </a:xfrm>
      </p:grpSpPr>
      <p:sp>
        <p:nvSpPr>
          <p:cNvPr id="8" name="矩形 7"/>
          <p:cNvSpPr/>
          <p:nvPr>
            <p:custDataLst>
              <p:tags r:id="rId2"/>
            </p:custDataLst>
          </p:nvPr>
        </p:nvSpPr>
        <p:spPr>
          <a:xfrm>
            <a:off x="294070" y="304200"/>
            <a:ext cx="11606400" cy="624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p:custDataLst>
              <p:tags r:id="rId3"/>
            </p:custDataLst>
          </p:nvPr>
        </p:nvPicPr>
        <p:blipFill>
          <a:blip r:embed="rId4"/>
          <a:srcRect/>
          <a:stretch>
            <a:fillRect/>
          </a:stretch>
        </p:blipFill>
        <p:spPr>
          <a:xfrm flipV="1">
            <a:off x="10744200" y="304165"/>
            <a:ext cx="1156335" cy="459105"/>
          </a:xfrm>
          <a:prstGeom prst="rect">
            <a:avLst/>
          </a:prstGeom>
        </p:spPr>
      </p:pic>
      <p:pic>
        <p:nvPicPr>
          <p:cNvPr id="6" name="图片 5"/>
          <p:cNvPicPr>
            <a:picLocks noChangeAspect="1"/>
          </p:cNvPicPr>
          <p:nvPr>
            <p:custDataLst>
              <p:tags r:id="rId5"/>
            </p:custDataLst>
          </p:nvPr>
        </p:nvPicPr>
        <p:blipFill>
          <a:blip r:embed="rId4"/>
          <a:srcRect/>
          <a:stretch>
            <a:fillRect/>
          </a:stretch>
        </p:blipFill>
        <p:spPr>
          <a:xfrm flipH="1">
            <a:off x="294005" y="6094095"/>
            <a:ext cx="1156335" cy="459105"/>
          </a:xfrm>
          <a:prstGeom prst="rect">
            <a:avLst/>
          </a:prstGeom>
        </p:spPr>
      </p:pic>
      <p:sp>
        <p:nvSpPr>
          <p:cNvPr id="2" name="标题 1"/>
          <p:cNvSpPr>
            <a:spLocks noGrp="1"/>
          </p:cNvSpPr>
          <p:nvPr>
            <p:ph type="title" hasCustomPrompt="1"/>
            <p:custDataLst>
              <p:tags r:id="rId6"/>
            </p:custDataLst>
          </p:nvPr>
        </p:nvSpPr>
        <p:spPr>
          <a:xfrm>
            <a:off x="1282870" y="1249200"/>
            <a:ext cx="9626400" cy="723600"/>
          </a:xfrm>
        </p:spPr>
        <p:txBody>
          <a:bodyPr anchor="ctr"/>
          <a:lstStyle>
            <a:lvl1pPr>
              <a:defRPr sz="3200" baseline="0">
                <a:solidFill>
                  <a:schemeClr val="tx1"/>
                </a:solidFill>
                <a:latin typeface="Arial" panose="020B0604020202020204" pitchFamily="34" charset="0"/>
                <a:ea typeface="微软雅黑" panose="020B0503020204020204" pitchFamily="34" charset="-122"/>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7"/>
            </p:custDataLst>
          </p:nvPr>
        </p:nvSpPr>
        <p:spPr>
          <a:xfrm>
            <a:off x="1282383" y="2163600"/>
            <a:ext cx="9626600" cy="3445200"/>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8"/>
            </p:custDataLst>
          </p:nvPr>
        </p:nvSpPr>
        <p:spPr>
          <a:xfrm>
            <a:off x="5403002" y="6515100"/>
            <a:ext cx="1388536" cy="206381"/>
          </a:xfrm>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a:xfrm>
            <a:off x="671194" y="6515100"/>
            <a:ext cx="4140201" cy="206381"/>
          </a:xfrm>
        </p:spPr>
        <p:txBody>
          <a:bodyPr/>
          <a:lstStyle/>
          <a:p>
            <a:endParaRPr lang="zh-CN" altLang="en-US" dirty="0"/>
          </a:p>
        </p:txBody>
      </p:sp>
      <p:sp>
        <p:nvSpPr>
          <p:cNvPr id="5" name="灯片编号占位符 4"/>
          <p:cNvSpPr>
            <a:spLocks noGrp="1"/>
          </p:cNvSpPr>
          <p:nvPr>
            <p:ph type="sldNum" sz="quarter" idx="12"/>
            <p:custDataLst>
              <p:tags r:id="rId10"/>
            </p:custDataLst>
          </p:nvPr>
        </p:nvSpPr>
        <p:spPr>
          <a:xfrm>
            <a:off x="8611869" y="6515100"/>
            <a:ext cx="2909888" cy="206381"/>
          </a:xfrm>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sp>
        <p:nvSpPr>
          <p:cNvPr id="8" name="矩形 7"/>
          <p:cNvSpPr/>
          <p:nvPr>
            <p:custDataLst>
              <p:tags r:id="rId2"/>
            </p:custDataLst>
          </p:nvPr>
        </p:nvSpPr>
        <p:spPr>
          <a:xfrm>
            <a:off x="0" y="0"/>
            <a:ext cx="4823460" cy="686625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sym typeface="+mn-ea"/>
            </a:endParaRPr>
          </a:p>
        </p:txBody>
      </p:sp>
      <p:pic>
        <p:nvPicPr>
          <p:cNvPr id="12" name="图片 11" descr="图片11"/>
          <p:cNvPicPr>
            <a:picLocks noChangeAspect="1"/>
          </p:cNvPicPr>
          <p:nvPr>
            <p:custDataLst>
              <p:tags r:id="rId3"/>
            </p:custDataLst>
          </p:nvPr>
        </p:nvPicPr>
        <p:blipFill>
          <a:blip r:embed="rId4"/>
          <a:srcRect/>
          <a:stretch>
            <a:fillRect/>
          </a:stretch>
        </p:blipFill>
        <p:spPr>
          <a:xfrm>
            <a:off x="-7620" y="60960"/>
            <a:ext cx="2183765" cy="913765"/>
          </a:xfrm>
          <a:prstGeom prst="rect">
            <a:avLst/>
          </a:prstGeom>
        </p:spPr>
      </p:pic>
      <p:pic>
        <p:nvPicPr>
          <p:cNvPr id="6" name="图片 5" descr="图片13"/>
          <p:cNvPicPr>
            <a:picLocks noChangeAspect="1"/>
          </p:cNvPicPr>
          <p:nvPr>
            <p:custDataLst>
              <p:tags r:id="rId5"/>
            </p:custDataLst>
          </p:nvPr>
        </p:nvPicPr>
        <p:blipFill>
          <a:blip r:embed="rId6"/>
          <a:srcRect/>
          <a:stretch>
            <a:fillRect/>
          </a:stretch>
        </p:blipFill>
        <p:spPr>
          <a:xfrm rot="2040000">
            <a:off x="10567035" y="5295265"/>
            <a:ext cx="1462405" cy="1459865"/>
          </a:xfrm>
          <a:prstGeom prst="rect">
            <a:avLst/>
          </a:prstGeom>
        </p:spPr>
      </p:pic>
      <p:pic>
        <p:nvPicPr>
          <p:cNvPr id="10" name="图片 9" descr="图片13"/>
          <p:cNvPicPr>
            <a:picLocks noChangeAspect="1"/>
          </p:cNvPicPr>
          <p:nvPr>
            <p:custDataLst>
              <p:tags r:id="rId7"/>
            </p:custDataLst>
          </p:nvPr>
        </p:nvPicPr>
        <p:blipFill>
          <a:blip r:embed="rId8"/>
          <a:srcRect/>
          <a:stretch>
            <a:fillRect/>
          </a:stretch>
        </p:blipFill>
        <p:spPr>
          <a:xfrm rot="19380000" flipH="1">
            <a:off x="9532620" y="6080760"/>
            <a:ext cx="702945" cy="701675"/>
          </a:xfrm>
          <a:prstGeom prst="rect">
            <a:avLst/>
          </a:prstGeom>
        </p:spPr>
      </p:pic>
      <p:sp>
        <p:nvSpPr>
          <p:cNvPr id="2" name="标题 1"/>
          <p:cNvSpPr>
            <a:spLocks noGrp="1"/>
          </p:cNvSpPr>
          <p:nvPr>
            <p:ph type="title" hasCustomPrompt="1"/>
            <p:custDataLst>
              <p:tags r:id="rId9"/>
            </p:custDataLst>
          </p:nvPr>
        </p:nvSpPr>
        <p:spPr>
          <a:xfrm>
            <a:off x="583200" y="770400"/>
            <a:ext cx="3960000" cy="882000"/>
          </a:xfrm>
        </p:spPr>
        <p:txBody>
          <a:bodyPr anchor="ctr"/>
          <a:lstStyle>
            <a:lvl1pPr>
              <a:defRPr sz="3600" baseline="0">
                <a:solidFill>
                  <a:schemeClr val="tx1"/>
                </a:solidFill>
                <a:latin typeface="Arial" panose="020B0604020202020204" pitchFamily="34" charset="0"/>
                <a:ea typeface="微软雅黑" panose="020B0503020204020204" pitchFamily="3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10"/>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p:txBody>
          <a:bodyPr/>
          <a:lstStyle/>
          <a:p>
            <a:endParaRPr lang="zh-CN" altLang="en-US" dirty="0"/>
          </a:p>
        </p:txBody>
      </p:sp>
      <p:sp>
        <p:nvSpPr>
          <p:cNvPr id="5" name="灯片编号占位符 4"/>
          <p:cNvSpPr>
            <a:spLocks noGrp="1"/>
          </p:cNvSpPr>
          <p:nvPr>
            <p:ph type="sldNum" sz="quarter" idx="12"/>
            <p:custDataLst>
              <p:tags r:id="rId12"/>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3"/>
            </p:custDataLst>
          </p:nvPr>
        </p:nvSpPr>
        <p:spPr>
          <a:xfrm>
            <a:off x="586800" y="1764000"/>
            <a:ext cx="3956400" cy="4093200"/>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4"/>
            </p:custDataLst>
          </p:nvPr>
        </p:nvSpPr>
        <p:spPr>
          <a:xfrm>
            <a:off x="5101200" y="769938"/>
            <a:ext cx="6480000" cy="5087937"/>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pic>
        <p:nvPicPr>
          <p:cNvPr id="314" name="图片 313"/>
          <p:cNvPicPr>
            <a:picLocks noChangeAspect="1"/>
          </p:cNvPicPr>
          <p:nvPr>
            <p:custDataLst>
              <p:tags r:id="rId2"/>
            </p:custDataLst>
          </p:nvPr>
        </p:nvPicPr>
        <p:blipFill>
          <a:blip r:embed="rId3"/>
          <a:srcRect/>
          <a:stretch>
            <a:fillRect/>
          </a:stretch>
        </p:blipFill>
        <p:spPr>
          <a:xfrm flipH="1">
            <a:off x="0" y="4156075"/>
            <a:ext cx="3240405" cy="2701925"/>
          </a:xfrm>
          <a:prstGeom prst="rect">
            <a:avLst/>
          </a:prstGeom>
        </p:spPr>
      </p:pic>
      <p:sp>
        <p:nvSpPr>
          <p:cNvPr id="10" name="矩形 9"/>
          <p:cNvSpPr/>
          <p:nvPr>
            <p:custDataLst>
              <p:tags r:id="rId4"/>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p:custDataLst>
              <p:tags r:id="rId5"/>
            </p:custDataLst>
          </p:nvPr>
        </p:nvSpPr>
        <p:spPr>
          <a:xfrm>
            <a:off x="612000" y="781200"/>
            <a:ext cx="10976400" cy="626400"/>
          </a:xfrm>
        </p:spPr>
        <p:txBody>
          <a:bodyPr anchor="ctr"/>
          <a:lstStyle>
            <a:lvl1pPr algn="ctr">
              <a:defRPr sz="3600" baseline="0">
                <a:solidFill>
                  <a:schemeClr val="tx1"/>
                </a:solidFill>
                <a:latin typeface="Arial" panose="020B0604020202020204" pitchFamily="34" charset="0"/>
                <a:ea typeface="微软雅黑" panose="020B0503020204020204" pitchFamily="34" charset="-122"/>
              </a:defRPr>
            </a:lvl1pPr>
          </a:lstStyle>
          <a:p>
            <a:r>
              <a:rPr lang="zh-CN" altLang="en-US"/>
              <a:t>单击此处编辑母版标题样式</a:t>
            </a:r>
            <a:endParaRPr lang="zh-CN" altLang="en-US"/>
          </a:p>
        </p:txBody>
      </p:sp>
      <p:sp>
        <p:nvSpPr>
          <p:cNvPr id="3" name="日期占位符 2"/>
          <p:cNvSpPr>
            <a:spLocks noGrp="1"/>
          </p:cNvSpPr>
          <p:nvPr>
            <p:ph type="dt" sz="half" idx="10"/>
            <p:custDataLst>
              <p:tags r:id="rId6"/>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p:txBody>
          <a:bodyPr/>
          <a:lstStyle/>
          <a:p>
            <a:endParaRPr lang="zh-CN" altLang="en-US" dirty="0"/>
          </a:p>
        </p:txBody>
      </p:sp>
      <p:sp>
        <p:nvSpPr>
          <p:cNvPr id="5" name="灯片编号占位符 4"/>
          <p:cNvSpPr>
            <a:spLocks noGrp="1"/>
          </p:cNvSpPr>
          <p:nvPr>
            <p:ph type="sldNum" sz="quarter" idx="12"/>
            <p:custDataLst>
              <p:tags r:id="rId8"/>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9"/>
            </p:custDataLst>
          </p:nvPr>
        </p:nvSpPr>
        <p:spPr>
          <a:xfrm>
            <a:off x="612000" y="1659600"/>
            <a:ext cx="10975975" cy="828000"/>
          </a:xfrm>
        </p:spPr>
        <p:txBody>
          <a:bodyPr/>
          <a:lstStyle>
            <a:lvl1pPr algn="ctr">
              <a:defRPr baseline="0">
                <a:solidFill>
                  <a:schemeClr val="tx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10"/>
            </p:custDataLst>
          </p:nvPr>
        </p:nvSpPr>
        <p:spPr>
          <a:xfrm>
            <a:off x="612775" y="2808000"/>
            <a:ext cx="10965600" cy="3430800"/>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pic>
        <p:nvPicPr>
          <p:cNvPr id="12" name="图片 11" descr="图片7"/>
          <p:cNvPicPr>
            <a:picLocks noChangeAspect="1"/>
          </p:cNvPicPr>
          <p:nvPr>
            <p:custDataLst>
              <p:tags r:id="rId2"/>
            </p:custDataLst>
          </p:nvPr>
        </p:nvPicPr>
        <p:blipFill>
          <a:blip r:embed="rId3"/>
          <a:srcRect/>
          <a:stretch>
            <a:fillRect/>
          </a:stretch>
        </p:blipFill>
        <p:spPr>
          <a:xfrm flipH="1">
            <a:off x="67310" y="156210"/>
            <a:ext cx="2529840" cy="1315085"/>
          </a:xfrm>
          <a:prstGeom prst="rect">
            <a:avLst/>
          </a:prstGeom>
        </p:spPr>
      </p:pic>
      <p:pic>
        <p:nvPicPr>
          <p:cNvPr id="6" name="图片 5" descr="图片12"/>
          <p:cNvPicPr>
            <a:picLocks noChangeAspect="1"/>
          </p:cNvPicPr>
          <p:nvPr>
            <p:custDataLst>
              <p:tags r:id="rId4"/>
            </p:custDataLst>
          </p:nvPr>
        </p:nvPicPr>
        <p:blipFill>
          <a:blip r:embed="rId5"/>
          <a:srcRect/>
          <a:stretch>
            <a:fillRect/>
          </a:stretch>
        </p:blipFill>
        <p:spPr>
          <a:xfrm rot="420000">
            <a:off x="10462895" y="154940"/>
            <a:ext cx="1558925" cy="1316990"/>
          </a:xfrm>
          <a:prstGeom prst="rect">
            <a:avLst/>
          </a:prstGeom>
        </p:spPr>
      </p:pic>
      <p:pic>
        <p:nvPicPr>
          <p:cNvPr id="10" name="图片 9" descr="图片12"/>
          <p:cNvPicPr>
            <a:picLocks noChangeAspect="1"/>
          </p:cNvPicPr>
          <p:nvPr>
            <p:custDataLst>
              <p:tags r:id="rId6"/>
            </p:custDataLst>
          </p:nvPr>
        </p:nvPicPr>
        <p:blipFill>
          <a:blip r:embed="rId7"/>
          <a:srcRect/>
          <a:stretch>
            <a:fillRect/>
          </a:stretch>
        </p:blipFill>
        <p:spPr>
          <a:xfrm rot="420000">
            <a:off x="10351135" y="580390"/>
            <a:ext cx="551815" cy="466725"/>
          </a:xfrm>
          <a:prstGeom prst="rect">
            <a:avLst/>
          </a:prstGeom>
        </p:spPr>
      </p:pic>
      <p:pic>
        <p:nvPicPr>
          <p:cNvPr id="11" name="图片 10" descr="图片12"/>
          <p:cNvPicPr>
            <a:picLocks noChangeAspect="1"/>
          </p:cNvPicPr>
          <p:nvPr>
            <p:custDataLst>
              <p:tags r:id="rId8"/>
            </p:custDataLst>
          </p:nvPr>
        </p:nvPicPr>
        <p:blipFill>
          <a:blip r:embed="rId7"/>
          <a:srcRect/>
          <a:stretch>
            <a:fillRect/>
          </a:stretch>
        </p:blipFill>
        <p:spPr>
          <a:xfrm rot="12180000">
            <a:off x="9789795" y="580390"/>
            <a:ext cx="551815" cy="466725"/>
          </a:xfrm>
          <a:prstGeom prst="rect">
            <a:avLst/>
          </a:prstGeom>
        </p:spPr>
      </p:pic>
      <p:pic>
        <p:nvPicPr>
          <p:cNvPr id="15" name="图片 14" descr="图片11"/>
          <p:cNvPicPr>
            <a:picLocks noChangeAspect="1"/>
          </p:cNvPicPr>
          <p:nvPr>
            <p:custDataLst>
              <p:tags r:id="rId9"/>
            </p:custDataLst>
          </p:nvPr>
        </p:nvPicPr>
        <p:blipFill>
          <a:blip r:embed="rId10"/>
          <a:srcRect/>
          <a:stretch>
            <a:fillRect/>
          </a:stretch>
        </p:blipFill>
        <p:spPr>
          <a:xfrm>
            <a:off x="1587500" y="418465"/>
            <a:ext cx="1257935" cy="393065"/>
          </a:xfrm>
          <a:prstGeom prst="rect">
            <a:avLst/>
          </a:prstGeom>
        </p:spPr>
      </p:pic>
      <p:pic>
        <p:nvPicPr>
          <p:cNvPr id="16" name="图片 15" descr="图片11"/>
          <p:cNvPicPr>
            <a:picLocks noChangeAspect="1"/>
          </p:cNvPicPr>
          <p:nvPr>
            <p:custDataLst>
              <p:tags r:id="rId11"/>
            </p:custDataLst>
          </p:nvPr>
        </p:nvPicPr>
        <p:blipFill>
          <a:blip r:embed="rId12"/>
          <a:srcRect/>
          <a:stretch>
            <a:fillRect/>
          </a:stretch>
        </p:blipFill>
        <p:spPr>
          <a:xfrm>
            <a:off x="194945" y="1008380"/>
            <a:ext cx="995680" cy="311150"/>
          </a:xfrm>
          <a:prstGeom prst="rect">
            <a:avLst/>
          </a:prstGeom>
        </p:spPr>
      </p:pic>
      <p:sp>
        <p:nvSpPr>
          <p:cNvPr id="8" name="矩形 7"/>
          <p:cNvSpPr/>
          <p:nvPr>
            <p:custDataLst>
              <p:tags r:id="rId13"/>
            </p:custDataLst>
          </p:nvPr>
        </p:nvSpPr>
        <p:spPr>
          <a:xfrm>
            <a:off x="-3175" y="5029201"/>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p:custDataLst>
              <p:tags r:id="rId14"/>
            </p:custDataLst>
          </p:nvPr>
        </p:nvSpPr>
        <p:spPr>
          <a:xfrm>
            <a:off x="604800" y="669600"/>
            <a:ext cx="10976400" cy="565200"/>
          </a:xfrm>
        </p:spPr>
        <p:txBody>
          <a:bodyPr anchor="ctr"/>
          <a:lstStyle>
            <a:lvl1pPr algn="ctr">
              <a:defRPr sz="3200" baseline="0">
                <a:solidFill>
                  <a:schemeClr val="tx1"/>
                </a:solidFill>
                <a:latin typeface="Arial" panose="020B0604020202020204" pitchFamily="34" charset="0"/>
                <a:ea typeface="微软雅黑" panose="020B0503020204020204" pitchFamily="3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15"/>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6"/>
            </p:custDataLst>
          </p:nvPr>
        </p:nvSpPr>
        <p:spPr/>
        <p:txBody>
          <a:bodyPr/>
          <a:lstStyle/>
          <a:p>
            <a:endParaRPr lang="zh-CN" altLang="en-US" dirty="0"/>
          </a:p>
        </p:txBody>
      </p:sp>
      <p:sp>
        <p:nvSpPr>
          <p:cNvPr id="5" name="灯片编号占位符 4"/>
          <p:cNvSpPr>
            <a:spLocks noGrp="1"/>
          </p:cNvSpPr>
          <p:nvPr>
            <p:ph type="sldNum" sz="quarter" idx="12"/>
            <p:custDataLst>
              <p:tags r:id="rId17"/>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8"/>
            </p:custDataLst>
          </p:nvPr>
        </p:nvSpPr>
        <p:spPr>
          <a:xfrm>
            <a:off x="604837" y="1681200"/>
            <a:ext cx="10990800" cy="3211200"/>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custDataLst>
              <p:tags r:id="rId19"/>
            </p:custDataLst>
          </p:nvPr>
        </p:nvSpPr>
        <p:spPr>
          <a:xfrm>
            <a:off x="594000" y="5180400"/>
            <a:ext cx="11001600" cy="1011600"/>
          </a:xfrm>
        </p:spPr>
        <p:txBody>
          <a:bodyPr/>
          <a:lstStyle>
            <a:lvl1pPr>
              <a:defRPr baseline="0">
                <a:solidFill>
                  <a:schemeClr val="tx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sp>
        <p:nvSpPr>
          <p:cNvPr id="10" name="矩形 9"/>
          <p:cNvSpPr/>
          <p:nvPr>
            <p:custDataLst>
              <p:tags r:id="rId2"/>
            </p:custDataLst>
          </p:nvPr>
        </p:nvSpPr>
        <p:spPr>
          <a:xfrm>
            <a:off x="0" y="0"/>
            <a:ext cx="12192000" cy="9144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pic>
        <p:nvPicPr>
          <p:cNvPr id="8" name="图片 7" descr="图片13"/>
          <p:cNvPicPr>
            <a:picLocks noChangeAspect="1"/>
          </p:cNvPicPr>
          <p:nvPr>
            <p:custDataLst>
              <p:tags r:id="rId3"/>
            </p:custDataLst>
          </p:nvPr>
        </p:nvPicPr>
        <p:blipFill>
          <a:blip r:embed="rId4"/>
          <a:srcRect/>
          <a:stretch>
            <a:fillRect/>
          </a:stretch>
        </p:blipFill>
        <p:spPr>
          <a:xfrm rot="2040000">
            <a:off x="10551160" y="5303520"/>
            <a:ext cx="1462405" cy="1459865"/>
          </a:xfrm>
          <a:prstGeom prst="rect">
            <a:avLst/>
          </a:prstGeom>
        </p:spPr>
      </p:pic>
      <p:pic>
        <p:nvPicPr>
          <p:cNvPr id="12" name="图片 11" descr="图片13"/>
          <p:cNvPicPr>
            <a:picLocks noChangeAspect="1"/>
          </p:cNvPicPr>
          <p:nvPr>
            <p:custDataLst>
              <p:tags r:id="rId5"/>
            </p:custDataLst>
          </p:nvPr>
        </p:nvPicPr>
        <p:blipFill>
          <a:blip r:embed="rId6"/>
          <a:srcRect/>
          <a:stretch>
            <a:fillRect/>
          </a:stretch>
        </p:blipFill>
        <p:spPr>
          <a:xfrm rot="19380000" flipH="1">
            <a:off x="9516745" y="6089015"/>
            <a:ext cx="702945" cy="701675"/>
          </a:xfrm>
          <a:prstGeom prst="rect">
            <a:avLst/>
          </a:prstGeom>
        </p:spPr>
      </p:pic>
      <p:pic>
        <p:nvPicPr>
          <p:cNvPr id="14" name="图片 13" descr="图片11"/>
          <p:cNvPicPr>
            <a:picLocks noChangeAspect="1"/>
          </p:cNvPicPr>
          <p:nvPr>
            <p:custDataLst>
              <p:tags r:id="rId7"/>
            </p:custDataLst>
          </p:nvPr>
        </p:nvPicPr>
        <p:blipFill>
          <a:blip r:embed="rId8"/>
          <a:srcRect l="29799" t="33981" r="46915" b="54917"/>
          <a:stretch>
            <a:fillRect/>
          </a:stretch>
        </p:blipFill>
        <p:spPr>
          <a:xfrm>
            <a:off x="9734550" y="-128270"/>
            <a:ext cx="2377440" cy="995045"/>
          </a:xfrm>
          <a:prstGeom prst="rect">
            <a:avLst/>
          </a:prstGeom>
        </p:spPr>
      </p:pic>
      <p:pic>
        <p:nvPicPr>
          <p:cNvPr id="15" name="图片 14" descr="图片11"/>
          <p:cNvPicPr>
            <a:picLocks noChangeAspect="1"/>
          </p:cNvPicPr>
          <p:nvPr>
            <p:custDataLst>
              <p:tags r:id="rId9"/>
            </p:custDataLst>
          </p:nvPr>
        </p:nvPicPr>
        <p:blipFill>
          <a:blip r:embed="rId10">
            <a:biLevel thresh="50000"/>
          </a:blip>
          <a:srcRect/>
          <a:stretch>
            <a:fillRect/>
          </a:stretch>
        </p:blipFill>
        <p:spPr>
          <a:xfrm>
            <a:off x="9376410" y="300990"/>
            <a:ext cx="1465580" cy="613410"/>
          </a:xfrm>
          <a:prstGeom prst="rect">
            <a:avLst/>
          </a:prstGeom>
        </p:spPr>
      </p:pic>
      <p:pic>
        <p:nvPicPr>
          <p:cNvPr id="16" name="图片 15" descr="图片11"/>
          <p:cNvPicPr>
            <a:picLocks noChangeAspect="1"/>
          </p:cNvPicPr>
          <p:nvPr>
            <p:custDataLst>
              <p:tags r:id="rId11"/>
            </p:custDataLst>
          </p:nvPr>
        </p:nvPicPr>
        <p:blipFill>
          <a:blip r:embed="rId12">
            <a:biLevel thresh="50000"/>
          </a:blip>
          <a:srcRect/>
          <a:stretch>
            <a:fillRect/>
          </a:stretch>
        </p:blipFill>
        <p:spPr>
          <a:xfrm>
            <a:off x="11404600" y="300990"/>
            <a:ext cx="787400" cy="329565"/>
          </a:xfrm>
          <a:prstGeom prst="rect">
            <a:avLst/>
          </a:prstGeom>
        </p:spPr>
      </p:pic>
      <p:sp>
        <p:nvSpPr>
          <p:cNvPr id="2" name="标题 1"/>
          <p:cNvSpPr>
            <a:spLocks noGrp="1"/>
          </p:cNvSpPr>
          <p:nvPr>
            <p:ph type="title"/>
            <p:custDataLst>
              <p:tags r:id="rId13"/>
            </p:custDataLst>
          </p:nvPr>
        </p:nvSpPr>
        <p:spPr>
          <a:xfrm>
            <a:off x="582775" y="236330"/>
            <a:ext cx="11037600" cy="441964"/>
          </a:xfrm>
        </p:spPr>
        <p:txBody>
          <a:bodyPr/>
          <a:lstStyle>
            <a:lvl1pPr>
              <a:defRPr baseline="0">
                <a:solidFill>
                  <a:schemeClr val="tx1"/>
                </a:solidFill>
                <a:latin typeface="Arial" panose="020B0604020202020204" pitchFamily="34" charset="0"/>
                <a:ea typeface="微软雅黑" panose="020B0503020204020204" pitchFamily="3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14"/>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5"/>
            </p:custDataLst>
          </p:nvPr>
        </p:nvSpPr>
        <p:spPr/>
        <p:txBody>
          <a:bodyPr/>
          <a:lstStyle/>
          <a:p>
            <a:endParaRPr lang="zh-CN" altLang="en-US" dirty="0"/>
          </a:p>
        </p:txBody>
      </p:sp>
      <p:sp>
        <p:nvSpPr>
          <p:cNvPr id="5" name="灯片编号占位符 4"/>
          <p:cNvSpPr>
            <a:spLocks noGrp="1"/>
          </p:cNvSpPr>
          <p:nvPr>
            <p:ph type="sldNum" sz="quarter" idx="12"/>
            <p:custDataLst>
              <p:tags r:id="rId16"/>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7"/>
            </p:custDataLst>
          </p:nvPr>
        </p:nvSpPr>
        <p:spPr>
          <a:xfrm>
            <a:off x="579600" y="1663200"/>
            <a:ext cx="5342400" cy="2894400"/>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8"/>
            </p:custDataLst>
          </p:nvPr>
        </p:nvSpPr>
        <p:spPr>
          <a:xfrm>
            <a:off x="6242400" y="1663200"/>
            <a:ext cx="5367600" cy="2894400"/>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19"/>
            </p:custDataLst>
          </p:nvPr>
        </p:nvSpPr>
        <p:spPr>
          <a:xfrm>
            <a:off x="572400" y="4816800"/>
            <a:ext cx="5342400" cy="781200"/>
          </a:xfrm>
        </p:spPr>
        <p:txBody>
          <a:bodyPr/>
          <a:lstStyle>
            <a:lvl1pPr>
              <a:defRPr baseline="0">
                <a:solidFill>
                  <a:schemeClr val="tx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20"/>
            </p:custDataLst>
          </p:nvPr>
        </p:nvSpPr>
        <p:spPr>
          <a:xfrm>
            <a:off x="6253200" y="4813200"/>
            <a:ext cx="5367600" cy="781200"/>
          </a:xfrm>
        </p:spPr>
        <p:txBody>
          <a:bodyPr/>
          <a:lstStyle>
            <a:lvl1pPr>
              <a:defRPr baseline="0">
                <a:solidFill>
                  <a:schemeClr val="tx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bg2"/>
        </a:solidFill>
        <a:effectLst/>
      </p:bgPr>
    </p:bg>
    <p:spTree>
      <p:nvGrpSpPr>
        <p:cNvPr id="1" name=""/>
        <p:cNvGrpSpPr/>
        <p:nvPr/>
      </p:nvGrpSpPr>
      <p:grpSpPr>
        <a:xfrm>
          <a:off x="0" y="0"/>
          <a:ext cx="0" cy="0"/>
          <a:chOff x="0" y="0"/>
          <a:chExt cx="0" cy="0"/>
        </a:xfrm>
      </p:grpSpPr>
      <p:sp>
        <p:nvSpPr>
          <p:cNvPr id="8" name="矩形 7"/>
          <p:cNvSpPr/>
          <p:nvPr>
            <p:custDataLst>
              <p:tags r:id="rId2"/>
            </p:custDataLst>
          </p:nvPr>
        </p:nvSpPr>
        <p:spPr>
          <a:xfrm>
            <a:off x="-635" y="-1905"/>
            <a:ext cx="12190730" cy="1120775"/>
          </a:xfrm>
          <a:prstGeom prst="rect">
            <a:avLst/>
          </a:prstGeom>
          <a:solidFill>
            <a:srgbClr val="A9DC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custDataLst>
              <p:tags r:id="rId3"/>
            </p:custDataLst>
          </p:nvPr>
        </p:nvPicPr>
        <p:blipFill>
          <a:blip r:embed="rId4"/>
          <a:srcRect l="4731" t="65" r="4580" b="35313"/>
          <a:stretch>
            <a:fillRect/>
          </a:stretch>
        </p:blipFill>
        <p:spPr>
          <a:xfrm>
            <a:off x="0" y="0"/>
            <a:ext cx="12190730" cy="6858000"/>
          </a:xfrm>
          <a:prstGeom prst="rect">
            <a:avLst/>
          </a:prstGeom>
        </p:spPr>
      </p:pic>
      <p:sp>
        <p:nvSpPr>
          <p:cNvPr id="10" name="矩形 9"/>
          <p:cNvSpPr/>
          <p:nvPr>
            <p:custDataLst>
              <p:tags r:id="rId5"/>
            </p:custDataLst>
          </p:nvPr>
        </p:nvSpPr>
        <p:spPr>
          <a:xfrm>
            <a:off x="-1270" y="959224"/>
            <a:ext cx="12192000" cy="4939553"/>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hasCustomPrompt="1"/>
            <p:custDataLst>
              <p:tags r:id="rId6"/>
            </p:custDataLst>
          </p:nvPr>
        </p:nvSpPr>
        <p:spPr>
          <a:xfrm>
            <a:off x="1522800" y="1339200"/>
            <a:ext cx="9144000" cy="2386800"/>
          </a:xfrm>
        </p:spPr>
        <p:txBody>
          <a:bodyPr anchor="b"/>
          <a:lstStyle>
            <a:lvl1pPr algn="ctr">
              <a:defRPr sz="6000" baseline="0">
                <a:solidFill>
                  <a:schemeClr val="tx1"/>
                </a:solidFill>
                <a:latin typeface="Arial" panose="020B0604020202020204" pitchFamily="34" charset="0"/>
                <a:ea typeface="微软雅黑" panose="020B0503020204020204" pitchFamily="34" charset="-122"/>
              </a:defRPr>
            </a:lvl1pPr>
          </a:lstStyle>
          <a:p>
            <a:r>
              <a:rPr lang="zh-CN" altLang="en-US" dirty="0"/>
              <a:t>单击此处编辑标题</a:t>
            </a:r>
            <a:endParaRPr lang="zh-CN" altLang="en-US" dirty="0"/>
          </a:p>
        </p:txBody>
      </p:sp>
      <p:sp>
        <p:nvSpPr>
          <p:cNvPr id="3" name="日期占位符 2"/>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p>
            <a:endParaRPr lang="zh-CN" altLang="en-US" dirty="0"/>
          </a:p>
        </p:txBody>
      </p:sp>
      <p:sp>
        <p:nvSpPr>
          <p:cNvPr id="5" name="灯片编号占位符 4"/>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0"/>
            </p:custDataLst>
          </p:nvPr>
        </p:nvSpPr>
        <p:spPr>
          <a:xfrm>
            <a:off x="1522413" y="3862800"/>
            <a:ext cx="9144000" cy="1656000"/>
          </a:xfrm>
        </p:spPr>
        <p:txBody>
          <a:bodyPr/>
          <a:lstStyle>
            <a:lvl1pPr algn="ctr">
              <a:defRPr baseline="0">
                <a:solidFill>
                  <a:schemeClr val="tx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2" Type="http://schemas.openxmlformats.org/officeDocument/2006/relationships/theme" Target="../theme/theme2.xml"/><Relationship Id="rId21" Type="http://schemas.openxmlformats.org/officeDocument/2006/relationships/tags" Target="../tags/tag102.xml"/><Relationship Id="rId20" Type="http://schemas.openxmlformats.org/officeDocument/2006/relationships/tags" Target="../tags/tag101.xml"/><Relationship Id="rId2" Type="http://schemas.openxmlformats.org/officeDocument/2006/relationships/slideLayout" Target="../slideLayouts/slideLayout13.xml"/><Relationship Id="rId19" Type="http://schemas.openxmlformats.org/officeDocument/2006/relationships/tags" Target="../tags/tag100.xml"/><Relationship Id="rId18" Type="http://schemas.openxmlformats.org/officeDocument/2006/relationships/slideLayout" Target="../slideLayouts/slideLayout29.xml"/><Relationship Id="rId17" Type="http://schemas.openxmlformats.org/officeDocument/2006/relationships/slideLayout" Target="../slideLayouts/slideLayout28.xml"/><Relationship Id="rId16" Type="http://schemas.openxmlformats.org/officeDocument/2006/relationships/slideLayout" Target="../slideLayouts/slideLayout27.xml"/><Relationship Id="rId15" Type="http://schemas.openxmlformats.org/officeDocument/2006/relationships/slideLayout" Target="../slideLayouts/slideLayout26.xml"/><Relationship Id="rId14" Type="http://schemas.openxmlformats.org/officeDocument/2006/relationships/slideLayout" Target="../slideLayouts/slideLayout25.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924" y="1"/>
            <a:ext cx="10850563" cy="1028699"/>
          </a:xfrm>
          <a:prstGeom prst="rect">
            <a:avLst/>
          </a:prstGeom>
        </p:spPr>
        <p:txBody>
          <a:bodyPr vert="horz" lIns="91440" tIns="45720" rIns="91440" bIns="45720" rtlCol="0" anchor="b">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69924" y="1123950"/>
            <a:ext cx="10850563" cy="5019675"/>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7" name="日期占位符 3"/>
          <p:cNvSpPr>
            <a:spLocks noGrp="1"/>
          </p:cNvSpPr>
          <p:nvPr>
            <p:ph type="dt" sz="half" idx="2"/>
          </p:nvPr>
        </p:nvSpPr>
        <p:spPr>
          <a:xfrm>
            <a:off x="5401732" y="6515100"/>
            <a:ext cx="1388536" cy="206381"/>
          </a:xfrm>
          <a:prstGeom prst="rect">
            <a:avLst/>
          </a:prstGeom>
        </p:spPr>
        <p:txBody>
          <a:bodyPr vert="horz" lIns="91440" tIns="45720" rIns="91440" bIns="45720" rtlCol="0" anchor="ctr"/>
          <a:lstStyle>
            <a:lvl1pPr algn="ctr">
              <a:defRPr sz="1000">
                <a:solidFill>
                  <a:schemeClr val="tx1"/>
                </a:solidFill>
              </a:defRPr>
            </a:lvl1pPr>
          </a:lstStyle>
          <a:p>
            <a:fld id="{93D31F3C-1533-4ADE-ADA4-C66B5AA4B42B}" type="datetime1">
              <a:rPr lang="zh-CN" altLang="en-US" smtClean="0"/>
            </a:fld>
            <a:endParaRPr lang="zh-CN" altLang="en-US"/>
          </a:p>
        </p:txBody>
      </p:sp>
      <p:sp>
        <p:nvSpPr>
          <p:cNvPr id="18" name="页脚占位符 4"/>
          <p:cNvSpPr>
            <a:spLocks noGrp="1"/>
          </p:cNvSpPr>
          <p:nvPr>
            <p:ph type="ftr" sz="quarter" idx="3"/>
          </p:nvPr>
        </p:nvSpPr>
        <p:spPr>
          <a:xfrm>
            <a:off x="669924" y="6515100"/>
            <a:ext cx="4140201" cy="206381"/>
          </a:xfrm>
          <a:prstGeom prst="rect">
            <a:avLst/>
          </a:prstGeom>
        </p:spPr>
        <p:txBody>
          <a:bodyPr vert="horz" lIns="91440" tIns="45720" rIns="91440" bIns="45720" rtlCol="0" anchor="ctr"/>
          <a:lstStyle>
            <a:lvl1pPr algn="l">
              <a:defRPr sz="1000">
                <a:solidFill>
                  <a:schemeClr val="tx1"/>
                </a:solidFill>
              </a:defRPr>
            </a:lvl1pPr>
          </a:lstStyle>
          <a:p>
            <a:r>
              <a:rPr lang="en-US" altLang="zh-CN" dirty="0"/>
              <a:t>www.wps.cn </a:t>
            </a:r>
            <a:r>
              <a:rPr lang="zh-CN" altLang="en-US" dirty="0"/>
              <a:t>「 让</a:t>
            </a:r>
            <a:r>
              <a:rPr lang="en-US" altLang="zh-CN" dirty="0"/>
              <a:t>PPT</a:t>
            </a:r>
            <a:r>
              <a:rPr lang="zh-CN" altLang="en-US" dirty="0"/>
              <a:t>设计简单起来！」</a:t>
            </a:r>
            <a:endParaRPr lang="zh-CN" altLang="en-US" dirty="0"/>
          </a:p>
        </p:txBody>
      </p:sp>
      <p:sp>
        <p:nvSpPr>
          <p:cNvPr id="19" name="灯片编号占位符 5"/>
          <p:cNvSpPr>
            <a:spLocks noGrp="1"/>
          </p:cNvSpPr>
          <p:nvPr>
            <p:ph type="sldNum" sz="quarter" idx="4"/>
          </p:nvPr>
        </p:nvSpPr>
        <p:spPr>
          <a:xfrm>
            <a:off x="8610599" y="6515100"/>
            <a:ext cx="2909888" cy="206381"/>
          </a:xfrm>
          <a:prstGeom prst="rect">
            <a:avLst/>
          </a:prstGeom>
        </p:spPr>
        <p:txBody>
          <a:bodyPr vert="horz" lIns="91440" tIns="45720" rIns="91440" bIns="45720" rtlCol="0" anchor="ctr"/>
          <a:lstStyle>
            <a:lvl1pPr algn="r">
              <a:defRPr sz="1000">
                <a:solidFill>
                  <a:schemeClr val="tx1"/>
                </a:solidFill>
              </a:defRPr>
            </a:lvl1pPr>
          </a:lstStyle>
          <a:p>
            <a:fld id="{5DD3DB80-B894-403A-B48E-6FDC1A72010E}" type="slidenum">
              <a:rPr lang="zh-CN" altLang="en-US" smtClean="0"/>
            </a:fld>
            <a:endParaRPr lang="zh-CN" altLang="en-US"/>
          </a:p>
        </p:txBody>
      </p:sp>
      <p:sp>
        <p:nvSpPr>
          <p:cNvPr id="4" name="KSO_TEMPLATE" hidden="1"/>
          <p:cNvSpPr/>
          <p:nvPr>
            <p:custDataLst>
              <p:tags r:id="rId21"/>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hf hdr="0" dt="0"/>
  <p:txStyles>
    <p:titleStyle>
      <a:lvl1pPr algn="l" defTabSz="913765" rtl="0" eaLnBrk="1" latinLnBrk="0" hangingPunct="1">
        <a:lnSpc>
          <a:spcPct val="90000"/>
        </a:lnSpc>
        <a:spcBef>
          <a:spcPct val="0"/>
        </a:spcBef>
        <a:buNone/>
        <a:defRPr sz="2800" b="1" kern="1200">
          <a:solidFill>
            <a:schemeClr val="tx1"/>
          </a:solidFill>
          <a:latin typeface="+mj-lt"/>
          <a:ea typeface="+mj-ea"/>
          <a:cs typeface="+mj-cs"/>
        </a:defRPr>
      </a:lvl1pPr>
    </p:titleStyle>
    <p:bodyStyle>
      <a:lvl1pPr marL="228600" indent="-228600" algn="l" defTabSz="913765"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3765"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3765"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3765"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2.xml"/><Relationship Id="rId3" Type="http://schemas.openxmlformats.org/officeDocument/2006/relationships/tags" Target="../tags/tag105.xml"/><Relationship Id="rId2" Type="http://schemas.openxmlformats.org/officeDocument/2006/relationships/tags" Target="../tags/tag104.xml"/><Relationship Id="rId1" Type="http://schemas.openxmlformats.org/officeDocument/2006/relationships/tags" Target="../tags/tag103.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2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24.xml"/></Relationships>
</file>

<file path=ppt/slides/_rels/slide12.xml.rels><?xml version="1.0" encoding="UTF-8" standalone="yes"?>
<Relationships xmlns="http://schemas.openxmlformats.org/package/2006/relationships"><Relationship Id="rId6" Type="http://schemas.openxmlformats.org/officeDocument/2006/relationships/notesSlide" Target="../notesSlides/notesSlide5.xml"/><Relationship Id="rId5" Type="http://schemas.openxmlformats.org/officeDocument/2006/relationships/slideLayout" Target="../slideLayouts/slideLayout14.xml"/><Relationship Id="rId4" Type="http://schemas.openxmlformats.org/officeDocument/2006/relationships/tags" Target="../tags/tag128.xml"/><Relationship Id="rId3" Type="http://schemas.openxmlformats.org/officeDocument/2006/relationships/tags" Target="../tags/tag127.xml"/><Relationship Id="rId2" Type="http://schemas.openxmlformats.org/officeDocument/2006/relationships/tags" Target="../tags/tag126.xml"/><Relationship Id="rId1" Type="http://schemas.openxmlformats.org/officeDocument/2006/relationships/tags" Target="../tags/tag125.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29.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30.xml"/></Relationships>
</file>

<file path=ppt/slides/_rels/slide15.xml.rels><?xml version="1.0" encoding="UTF-8" standalone="yes"?>
<Relationships xmlns="http://schemas.openxmlformats.org/package/2006/relationships"><Relationship Id="rId5" Type="http://schemas.openxmlformats.org/officeDocument/2006/relationships/notesSlide" Target="../notesSlides/notesSlide6.xml"/><Relationship Id="rId4" Type="http://schemas.openxmlformats.org/officeDocument/2006/relationships/slideLayout" Target="../slideLayouts/slideLayout14.xml"/><Relationship Id="rId3" Type="http://schemas.openxmlformats.org/officeDocument/2006/relationships/tags" Target="../tags/tag133.xml"/><Relationship Id="rId2" Type="http://schemas.openxmlformats.org/officeDocument/2006/relationships/tags" Target="../tags/tag132.xml"/><Relationship Id="rId1" Type="http://schemas.openxmlformats.org/officeDocument/2006/relationships/tags" Target="../tags/tag13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34.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35.xml"/></Relationships>
</file>

<file path=ppt/slides/_rels/slide18.xml.rels><?xml version="1.0" encoding="UTF-8" standalone="yes"?>
<Relationships xmlns="http://schemas.openxmlformats.org/package/2006/relationships"><Relationship Id="rId6" Type="http://schemas.openxmlformats.org/officeDocument/2006/relationships/notesSlide" Target="../notesSlides/notesSlide7.xml"/><Relationship Id="rId5" Type="http://schemas.openxmlformats.org/officeDocument/2006/relationships/slideLayout" Target="../slideLayouts/slideLayout14.xml"/><Relationship Id="rId4" Type="http://schemas.openxmlformats.org/officeDocument/2006/relationships/tags" Target="../tags/tag139.xml"/><Relationship Id="rId3" Type="http://schemas.openxmlformats.org/officeDocument/2006/relationships/tags" Target="../tags/tag138.xml"/><Relationship Id="rId2" Type="http://schemas.openxmlformats.org/officeDocument/2006/relationships/tags" Target="../tags/tag137.xml"/><Relationship Id="rId1" Type="http://schemas.openxmlformats.org/officeDocument/2006/relationships/tags" Target="../tags/tag13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40.xml"/></Relationships>
</file>

<file path=ppt/slides/_rels/slide2.xml.rels><?xml version="1.0" encoding="UTF-8" standalone="yes"?>
<Relationships xmlns="http://schemas.openxmlformats.org/package/2006/relationships"><Relationship Id="rId6" Type="http://schemas.openxmlformats.org/officeDocument/2006/relationships/notesSlide" Target="../notesSlides/notesSlide2.xml"/><Relationship Id="rId5" Type="http://schemas.openxmlformats.org/officeDocument/2006/relationships/slideLayout" Target="../slideLayouts/slideLayout14.xml"/><Relationship Id="rId4" Type="http://schemas.openxmlformats.org/officeDocument/2006/relationships/tags" Target="../tags/tag109.xml"/><Relationship Id="rId3" Type="http://schemas.openxmlformats.org/officeDocument/2006/relationships/tags" Target="../tags/tag108.xml"/><Relationship Id="rId2" Type="http://schemas.openxmlformats.org/officeDocument/2006/relationships/tags" Target="../tags/tag107.xml"/><Relationship Id="rId1" Type="http://schemas.openxmlformats.org/officeDocument/2006/relationships/tags" Target="../tags/tag106.xml"/></Relationships>
</file>

<file path=ppt/slides/_rels/slide20.xml.rels><?xml version="1.0" encoding="UTF-8" standalone="yes"?>
<Relationships xmlns="http://schemas.openxmlformats.org/package/2006/relationships"><Relationship Id="rId6" Type="http://schemas.openxmlformats.org/officeDocument/2006/relationships/notesSlide" Target="../notesSlides/notesSlide8.xml"/><Relationship Id="rId5" Type="http://schemas.openxmlformats.org/officeDocument/2006/relationships/slideLayout" Target="../slideLayouts/slideLayout14.xml"/><Relationship Id="rId4" Type="http://schemas.openxmlformats.org/officeDocument/2006/relationships/tags" Target="../tags/tag144.xml"/><Relationship Id="rId3" Type="http://schemas.openxmlformats.org/officeDocument/2006/relationships/tags" Target="../tags/tag143.xml"/><Relationship Id="rId2" Type="http://schemas.openxmlformats.org/officeDocument/2006/relationships/tags" Target="../tags/tag142.xml"/><Relationship Id="rId1" Type="http://schemas.openxmlformats.org/officeDocument/2006/relationships/tags" Target="../tags/tag141.xml"/></Relationships>
</file>

<file path=ppt/slides/_rels/slide21.xml.rels><?xml version="1.0" encoding="UTF-8" standalone="yes"?>
<Relationships xmlns="http://schemas.openxmlformats.org/package/2006/relationships"><Relationship Id="rId8" Type="http://schemas.openxmlformats.org/officeDocument/2006/relationships/slideLayout" Target="../slideLayouts/slideLayout23.xml"/><Relationship Id="rId7" Type="http://schemas.openxmlformats.org/officeDocument/2006/relationships/tags" Target="../tags/tag148.xml"/><Relationship Id="rId6" Type="http://schemas.openxmlformats.org/officeDocument/2006/relationships/tags" Target="../tags/tag147.xml"/><Relationship Id="rId5" Type="http://schemas.openxmlformats.org/officeDocument/2006/relationships/image" Target="../media/image18.png"/><Relationship Id="rId4" Type="http://schemas.openxmlformats.org/officeDocument/2006/relationships/tags" Target="../tags/tag146.xml"/><Relationship Id="rId3" Type="http://schemas.openxmlformats.org/officeDocument/2006/relationships/tags" Target="../tags/tag145.xml"/><Relationship Id="rId2" Type="http://schemas.openxmlformats.org/officeDocument/2006/relationships/image" Target="../media/image1.svg"/><Relationship Id="rId1" Type="http://schemas.openxmlformats.org/officeDocument/2006/relationships/image" Target="../media/image17.png"/></Relationships>
</file>

<file path=ppt/slides/_rels/slide22.xml.rels><?xml version="1.0" encoding="UTF-8" standalone="yes"?>
<Relationships xmlns="http://schemas.openxmlformats.org/package/2006/relationships"><Relationship Id="rId7" Type="http://schemas.openxmlformats.org/officeDocument/2006/relationships/notesSlide" Target="../notesSlides/notesSlide9.xml"/><Relationship Id="rId6" Type="http://schemas.openxmlformats.org/officeDocument/2006/relationships/slideLayout" Target="../slideLayouts/slideLayout14.xml"/><Relationship Id="rId5" Type="http://schemas.openxmlformats.org/officeDocument/2006/relationships/tags" Target="../tags/tag153.xml"/><Relationship Id="rId4" Type="http://schemas.openxmlformats.org/officeDocument/2006/relationships/tags" Target="../tags/tag152.xml"/><Relationship Id="rId3" Type="http://schemas.openxmlformats.org/officeDocument/2006/relationships/tags" Target="../tags/tag151.xml"/><Relationship Id="rId2" Type="http://schemas.openxmlformats.org/officeDocument/2006/relationships/tags" Target="../tags/tag150.xml"/><Relationship Id="rId1" Type="http://schemas.openxmlformats.org/officeDocument/2006/relationships/tags" Target="../tags/tag149.xml"/></Relationships>
</file>

<file path=ppt/slides/_rels/slide23.xml.rels><?xml version="1.0" encoding="UTF-8" standalone="yes"?>
<Relationships xmlns="http://schemas.openxmlformats.org/package/2006/relationships"><Relationship Id="rId4" Type="http://schemas.openxmlformats.org/officeDocument/2006/relationships/slideLayout" Target="../slideLayouts/slideLayout23.xml"/><Relationship Id="rId3" Type="http://schemas.openxmlformats.org/officeDocument/2006/relationships/tags" Target="../tags/tag155.xml"/><Relationship Id="rId2" Type="http://schemas.openxmlformats.org/officeDocument/2006/relationships/image" Target="../media/image18.png"/><Relationship Id="rId1" Type="http://schemas.openxmlformats.org/officeDocument/2006/relationships/tags" Target="../tags/tag154.xml"/></Relationships>
</file>

<file path=ppt/slides/_rels/slide24.xml.rels><?xml version="1.0" encoding="UTF-8" standalone="yes"?>
<Relationships xmlns="http://schemas.openxmlformats.org/package/2006/relationships"><Relationship Id="rId5" Type="http://schemas.openxmlformats.org/officeDocument/2006/relationships/slideLayout" Target="../slideLayouts/slideLayout23.xml"/><Relationship Id="rId4" Type="http://schemas.openxmlformats.org/officeDocument/2006/relationships/tags" Target="../tags/tag158.xml"/><Relationship Id="rId3" Type="http://schemas.openxmlformats.org/officeDocument/2006/relationships/tags" Target="../tags/tag157.xml"/><Relationship Id="rId2" Type="http://schemas.openxmlformats.org/officeDocument/2006/relationships/image" Target="../media/image18.png"/><Relationship Id="rId1" Type="http://schemas.openxmlformats.org/officeDocument/2006/relationships/tags" Target="../tags/tag156.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59.xml"/></Relationships>
</file>

<file path=ppt/slides/_rels/slide26.xml.rels><?xml version="1.0" encoding="UTF-8" standalone="yes"?>
<Relationships xmlns="http://schemas.openxmlformats.org/package/2006/relationships"><Relationship Id="rId5" Type="http://schemas.openxmlformats.org/officeDocument/2006/relationships/notesSlide" Target="../notesSlides/notesSlide10.xml"/><Relationship Id="rId4" Type="http://schemas.openxmlformats.org/officeDocument/2006/relationships/slideLayout" Target="../slideLayouts/slideLayout14.xml"/><Relationship Id="rId3" Type="http://schemas.openxmlformats.org/officeDocument/2006/relationships/tags" Target="../tags/tag162.xml"/><Relationship Id="rId2" Type="http://schemas.openxmlformats.org/officeDocument/2006/relationships/tags" Target="../tags/tag161.xml"/><Relationship Id="rId1" Type="http://schemas.openxmlformats.org/officeDocument/2006/relationships/tags" Target="../tags/tag160.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tags" Target="../tags/tag164.xml"/><Relationship Id="rId1" Type="http://schemas.openxmlformats.org/officeDocument/2006/relationships/tags" Target="../tags/tag163.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65.xml"/></Relationships>
</file>

<file path=ppt/slides/_rels/slide29.xml.rels><?xml version="1.0" encoding="UTF-8" standalone="yes"?>
<Relationships xmlns="http://schemas.openxmlformats.org/package/2006/relationships"><Relationship Id="rId4" Type="http://schemas.openxmlformats.org/officeDocument/2006/relationships/slideLayout" Target="../slideLayouts/slideLayout23.xml"/><Relationship Id="rId3" Type="http://schemas.openxmlformats.org/officeDocument/2006/relationships/tags" Target="../tags/tag167.xml"/><Relationship Id="rId2" Type="http://schemas.openxmlformats.org/officeDocument/2006/relationships/image" Target="../media/image18.png"/><Relationship Id="rId1" Type="http://schemas.openxmlformats.org/officeDocument/2006/relationships/tags" Target="../tags/tag16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10.xml"/></Relationships>
</file>

<file path=ppt/slides/_rels/slide30.xml.rels><?xml version="1.0" encoding="UTF-8" standalone="yes"?>
<Relationships xmlns="http://schemas.openxmlformats.org/package/2006/relationships"><Relationship Id="rId6" Type="http://schemas.openxmlformats.org/officeDocument/2006/relationships/notesSlide" Target="../notesSlides/notesSlide11.xml"/><Relationship Id="rId5" Type="http://schemas.openxmlformats.org/officeDocument/2006/relationships/slideLayout" Target="../slideLayouts/slideLayout14.xml"/><Relationship Id="rId4" Type="http://schemas.openxmlformats.org/officeDocument/2006/relationships/tags" Target="../tags/tag171.xml"/><Relationship Id="rId3" Type="http://schemas.openxmlformats.org/officeDocument/2006/relationships/tags" Target="../tags/tag170.xml"/><Relationship Id="rId2" Type="http://schemas.openxmlformats.org/officeDocument/2006/relationships/tags" Target="../tags/tag169.xml"/><Relationship Id="rId1" Type="http://schemas.openxmlformats.org/officeDocument/2006/relationships/tags" Target="../tags/tag168.xml"/></Relationships>
</file>

<file path=ppt/slides/_rels/slide31.xml.rels><?xml version="1.0" encoding="UTF-8" standalone="yes"?>
<Relationships xmlns="http://schemas.openxmlformats.org/package/2006/relationships"><Relationship Id="rId4" Type="http://schemas.openxmlformats.org/officeDocument/2006/relationships/slideLayout" Target="../slideLayouts/slideLayout23.xml"/><Relationship Id="rId3" Type="http://schemas.openxmlformats.org/officeDocument/2006/relationships/tags" Target="../tags/tag173.xml"/><Relationship Id="rId2" Type="http://schemas.openxmlformats.org/officeDocument/2006/relationships/image" Target="../media/image18.png"/><Relationship Id="rId1" Type="http://schemas.openxmlformats.org/officeDocument/2006/relationships/tags" Target="../tags/tag172.xml"/></Relationships>
</file>

<file path=ppt/slides/_rels/slide32.xml.rels><?xml version="1.0" encoding="UTF-8" standalone="yes"?>
<Relationships xmlns="http://schemas.openxmlformats.org/package/2006/relationships"><Relationship Id="rId4" Type="http://schemas.openxmlformats.org/officeDocument/2006/relationships/slideLayout" Target="../slideLayouts/slideLayout23.xml"/><Relationship Id="rId3" Type="http://schemas.openxmlformats.org/officeDocument/2006/relationships/tags" Target="../tags/tag175.xml"/><Relationship Id="rId2" Type="http://schemas.openxmlformats.org/officeDocument/2006/relationships/image" Target="../media/image18.png"/><Relationship Id="rId1" Type="http://schemas.openxmlformats.org/officeDocument/2006/relationships/tags" Target="../tags/tag174.xml"/></Relationships>
</file>

<file path=ppt/slides/_rels/slide33.xml.rels><?xml version="1.0" encoding="UTF-8" standalone="yes"?>
<Relationships xmlns="http://schemas.openxmlformats.org/package/2006/relationships"><Relationship Id="rId4" Type="http://schemas.openxmlformats.org/officeDocument/2006/relationships/slideLayout" Target="../slideLayouts/slideLayout23.xml"/><Relationship Id="rId3" Type="http://schemas.openxmlformats.org/officeDocument/2006/relationships/tags" Target="../tags/tag177.xml"/><Relationship Id="rId2" Type="http://schemas.openxmlformats.org/officeDocument/2006/relationships/image" Target="../media/image18.png"/><Relationship Id="rId1" Type="http://schemas.openxmlformats.org/officeDocument/2006/relationships/tags" Target="../tags/tag176.xml"/></Relationships>
</file>

<file path=ppt/slides/_rels/slide34.xml.rels><?xml version="1.0" encoding="UTF-8" standalone="yes"?>
<Relationships xmlns="http://schemas.openxmlformats.org/package/2006/relationships"><Relationship Id="rId6" Type="http://schemas.openxmlformats.org/officeDocument/2006/relationships/notesSlide" Target="../notesSlides/notesSlide12.xml"/><Relationship Id="rId5" Type="http://schemas.openxmlformats.org/officeDocument/2006/relationships/slideLayout" Target="../slideLayouts/slideLayout14.xml"/><Relationship Id="rId4" Type="http://schemas.openxmlformats.org/officeDocument/2006/relationships/tags" Target="../tags/tag181.xml"/><Relationship Id="rId3" Type="http://schemas.openxmlformats.org/officeDocument/2006/relationships/tags" Target="../tags/tag180.xml"/><Relationship Id="rId2" Type="http://schemas.openxmlformats.org/officeDocument/2006/relationships/tags" Target="../tags/tag179.xml"/><Relationship Id="rId1" Type="http://schemas.openxmlformats.org/officeDocument/2006/relationships/tags" Target="../tags/tag178.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82.xml"/></Relationships>
</file>

<file path=ppt/slides/_rels/slide36.xml.rels><?xml version="1.0" encoding="UTF-8" standalone="yes"?>
<Relationships xmlns="http://schemas.openxmlformats.org/package/2006/relationships"><Relationship Id="rId6" Type="http://schemas.openxmlformats.org/officeDocument/2006/relationships/notesSlide" Target="../notesSlides/notesSlide13.xml"/><Relationship Id="rId5" Type="http://schemas.openxmlformats.org/officeDocument/2006/relationships/slideLayout" Target="../slideLayouts/slideLayout14.xml"/><Relationship Id="rId4" Type="http://schemas.openxmlformats.org/officeDocument/2006/relationships/tags" Target="../tags/tag186.xml"/><Relationship Id="rId3" Type="http://schemas.openxmlformats.org/officeDocument/2006/relationships/tags" Target="../tags/tag185.xml"/><Relationship Id="rId2" Type="http://schemas.openxmlformats.org/officeDocument/2006/relationships/tags" Target="../tags/tag184.xml"/><Relationship Id="rId1" Type="http://schemas.openxmlformats.org/officeDocument/2006/relationships/tags" Target="../tags/tag183.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87.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2.xml"/><Relationship Id="rId1" Type="http://schemas.openxmlformats.org/officeDocument/2006/relationships/tags" Target="../tags/tag188.xml"/></Relationships>
</file>

<file path=ppt/slides/_rels/slide4.xml.rels><?xml version="1.0" encoding="UTF-8" standalone="yes"?>
<Relationships xmlns="http://schemas.openxmlformats.org/package/2006/relationships"><Relationship Id="rId6" Type="http://schemas.openxmlformats.org/officeDocument/2006/relationships/notesSlide" Target="../notesSlides/notesSlide3.xml"/><Relationship Id="rId5" Type="http://schemas.openxmlformats.org/officeDocument/2006/relationships/slideLayout" Target="../slideLayouts/slideLayout14.xml"/><Relationship Id="rId4" Type="http://schemas.openxmlformats.org/officeDocument/2006/relationships/tags" Target="../tags/tag114.xml"/><Relationship Id="rId3" Type="http://schemas.openxmlformats.org/officeDocument/2006/relationships/tags" Target="../tags/tag113.xml"/><Relationship Id="rId2" Type="http://schemas.openxmlformats.org/officeDocument/2006/relationships/tags" Target="../tags/tag112.xml"/><Relationship Id="rId1" Type="http://schemas.openxmlformats.org/officeDocument/2006/relationships/tags" Target="../tags/tag11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1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1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17.xml"/></Relationships>
</file>

<file path=ppt/slides/_rels/slide8.xml.rels><?xml version="1.0" encoding="UTF-8" standalone="yes"?>
<Relationships xmlns="http://schemas.openxmlformats.org/package/2006/relationships"><Relationship Id="rId6" Type="http://schemas.openxmlformats.org/officeDocument/2006/relationships/notesSlide" Target="../notesSlides/notesSlide4.xml"/><Relationship Id="rId5" Type="http://schemas.openxmlformats.org/officeDocument/2006/relationships/slideLayout" Target="../slideLayouts/slideLayout14.xml"/><Relationship Id="rId4" Type="http://schemas.openxmlformats.org/officeDocument/2006/relationships/tags" Target="../tags/tag121.xml"/><Relationship Id="rId3" Type="http://schemas.openxmlformats.org/officeDocument/2006/relationships/tags" Target="../tags/tag120.xml"/><Relationship Id="rId2" Type="http://schemas.openxmlformats.org/officeDocument/2006/relationships/tags" Target="../tags/tag119.xml"/><Relationship Id="rId1" Type="http://schemas.openxmlformats.org/officeDocument/2006/relationships/tags" Target="../tags/tag11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custDataLst>
              <p:tags r:id="rId1"/>
            </p:custDataLst>
          </p:nvPr>
        </p:nvSpPr>
        <p:spPr>
          <a:xfrm>
            <a:off x="6305529" y="2290627"/>
            <a:ext cx="4463081" cy="915699"/>
          </a:xfrm>
          <a:prstGeom prst="rect">
            <a:avLst/>
          </a:prstGeom>
          <a:noFill/>
        </p:spPr>
        <p:txBody>
          <a:bodyPr wrap="none" tIns="0" bIns="0" rtlCol="0" anchor="b">
            <a:normAutofit fontScale="92500" lnSpcReduction="10000"/>
          </a:bodyPr>
          <a:lstStyle>
            <a:defPPr>
              <a:defRPr lang="zh-CN"/>
            </a:defPPr>
            <a:lvl1pPr>
              <a:defRPr sz="6600">
                <a:solidFill>
                  <a:schemeClr val="bg1"/>
                </a:solidFill>
              </a:defRPr>
            </a:lvl1pPr>
          </a:lstStyle>
          <a:p>
            <a:r>
              <a:rPr lang="zh-CN" altLang="en-US" dirty="0">
                <a:latin typeface="华文琥珀" panose="02010800040101010101" charset="-122"/>
                <a:ea typeface="华文琥珀" panose="02010800040101010101" charset="-122"/>
              </a:rPr>
              <a:t>群学主体的本质</a:t>
            </a:r>
            <a:endParaRPr lang="zh-CN" altLang="en-US" dirty="0">
              <a:latin typeface="华文琥珀" panose="02010800040101010101" charset="-122"/>
              <a:ea typeface="华文琥珀" panose="02010800040101010101" charset="-122"/>
            </a:endParaRPr>
          </a:p>
        </p:txBody>
      </p:sp>
      <p:sp>
        <p:nvSpPr>
          <p:cNvPr id="2" name="文本框 1"/>
          <p:cNvSpPr txBox="1"/>
          <p:nvPr>
            <p:custDataLst>
              <p:tags r:id="rId2"/>
            </p:custDataLst>
          </p:nvPr>
        </p:nvSpPr>
        <p:spPr>
          <a:xfrm>
            <a:off x="6708244" y="3206407"/>
            <a:ext cx="4325415" cy="1195495"/>
          </a:xfrm>
          <a:prstGeom prst="rect">
            <a:avLst/>
          </a:prstGeom>
          <a:noFill/>
        </p:spPr>
        <p:txBody>
          <a:bodyPr wrap="none" tIns="0" bIns="0" rtlCol="0">
            <a:normAutofit lnSpcReduction="10000"/>
          </a:bodyPr>
          <a:lstStyle>
            <a:defPPr>
              <a:defRPr lang="zh-CN"/>
            </a:defPPr>
            <a:lvl1pPr>
              <a:defRPr sz="8800" b="1">
                <a:solidFill>
                  <a:schemeClr val="bg1"/>
                </a:solidFill>
              </a:defRPr>
            </a:lvl1pPr>
          </a:lstStyle>
          <a:p>
            <a:r>
              <a:rPr lang="zh-TW" altLang="en-US" sz="4000" dirty="0" smtClean="0"/>
              <a:t>透過小群、大群、</a:t>
            </a:r>
            <a:endParaRPr lang="en-US" altLang="zh-TW" sz="4000" dirty="0" smtClean="0"/>
          </a:p>
          <a:p>
            <a:r>
              <a:rPr lang="zh-TW" altLang="en-US" sz="4000" dirty="0" smtClean="0"/>
              <a:t>外群進行探索</a:t>
            </a:r>
            <a:endParaRPr lang="en-US" altLang="zh-CN" sz="4000" dirty="0"/>
          </a:p>
        </p:txBody>
      </p:sp>
    </p:spTree>
    <p:custDataLst>
      <p:tags r:id="rId3"/>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字方塊 3"/>
          <p:cNvSpPr txBox="1"/>
          <p:nvPr/>
        </p:nvSpPr>
        <p:spPr>
          <a:xfrm>
            <a:off x="-885324" y="622200"/>
            <a:ext cx="10948737" cy="2122805"/>
          </a:xfrm>
          <a:prstGeom prst="rect">
            <a:avLst/>
          </a:prstGeom>
          <a:noFill/>
        </p:spPr>
        <p:txBody>
          <a:bodyPr wrap="square" rtlCol="0">
            <a:spAutoFit/>
          </a:bodyPr>
          <a:lstStyle/>
          <a:p>
            <a:pPr marL="2555875" indent="-2555875">
              <a:lnSpc>
                <a:spcPct val="150000"/>
              </a:lnSpc>
            </a:pPr>
            <a:r>
              <a:rPr lang="en-US" altLang="zh-TW" sz="4000" dirty="0"/>
              <a:t>                  </a:t>
            </a:r>
            <a:r>
              <a:rPr lang="zh-TW" altLang="en-US" sz="2400" b="1" dirty="0">
                <a:latin typeface="微软雅黑" panose="020B0503020204020204" pitchFamily="34" charset="-122"/>
                <a:ea typeface="微软雅黑" panose="020B0503020204020204" pitchFamily="34" charset="-122"/>
              </a:rPr>
              <a:t>自由、平等、</a:t>
            </a:r>
            <a:r>
              <a:rPr lang="zh-TW" altLang="en-US" sz="2400" b="1" dirty="0" smtClean="0">
                <a:latin typeface="微软雅黑" panose="020B0503020204020204" pitchFamily="34" charset="-122"/>
                <a:ea typeface="微软雅黑" panose="020B0503020204020204" pitchFamily="34" charset="-122"/>
              </a:rPr>
              <a:t>民主，反而會比專政有效率</a:t>
            </a:r>
            <a:r>
              <a:rPr lang="zh-TW" altLang="en-US" sz="2400" dirty="0" smtClean="0">
                <a:latin typeface="微软雅黑" panose="020B0503020204020204" pitchFamily="34" charset="-122"/>
                <a:ea typeface="微软雅黑" panose="020B0503020204020204" pitchFamily="34" charset="-122"/>
              </a:rPr>
              <a:t>：前提是「立約承責」和「</a:t>
            </a:r>
            <a:r>
              <a:rPr lang="zh-CN" altLang="zh-TW" sz="2400" dirty="0" smtClean="0">
                <a:latin typeface="微软雅黑" panose="020B0503020204020204" pitchFamily="34" charset="-122"/>
                <a:ea typeface="微软雅黑" panose="020B0503020204020204" pitchFamily="34" charset="-122"/>
              </a:rPr>
              <a:t>玩</a:t>
            </a:r>
            <a:r>
              <a:rPr lang="zh-TW" altLang="en-US" sz="2400" dirty="0" smtClean="0">
                <a:latin typeface="微软雅黑" panose="020B0503020204020204" pitchFamily="34" charset="-122"/>
                <a:ea typeface="微软雅黑" panose="020B0503020204020204" pitchFamily="34" charset="-122"/>
              </a:rPr>
              <a:t>真的」。一但有人有弄虛造假的特權，表面工夫就會比做實事有利，吸走多數的資源。</a:t>
            </a:r>
            <a:endParaRPr lang="zh-TW" altLang="en-US" sz="2400" dirty="0" smtClean="0">
              <a:latin typeface="微软雅黑" panose="020B0503020204020204" pitchFamily="34" charset="-122"/>
              <a:ea typeface="微软雅黑" panose="020B0503020204020204" pitchFamily="34" charset="-122"/>
            </a:endParaRPr>
          </a:p>
        </p:txBody>
      </p:sp>
      <p:sp>
        <p:nvSpPr>
          <p:cNvPr id="5" name="文本框 4"/>
          <p:cNvSpPr txBox="1"/>
          <p:nvPr/>
        </p:nvSpPr>
        <p:spPr>
          <a:xfrm>
            <a:off x="1640840" y="3176270"/>
            <a:ext cx="8422640" cy="2306955"/>
          </a:xfrm>
          <a:prstGeom prst="rect">
            <a:avLst/>
          </a:prstGeom>
          <a:noFill/>
        </p:spPr>
        <p:txBody>
          <a:bodyPr wrap="square" rtlCol="0" anchor="t">
            <a:spAutoFit/>
          </a:bodyPr>
          <a:p>
            <a:pPr>
              <a:lnSpc>
                <a:spcPct val="150000"/>
              </a:lnSpc>
            </a:pPr>
            <a:r>
              <a:rPr lang="zh-TW" altLang="en-US" sz="2400" b="1" dirty="0">
                <a:latin typeface="微软雅黑" panose="020B0503020204020204" pitchFamily="34" charset="-122"/>
                <a:ea typeface="微软雅黑" panose="020B0503020204020204" pitchFamily="34" charset="-122"/>
                <a:sym typeface="+mn-ea"/>
              </a:rPr>
              <a:t>我為人人，人人為</a:t>
            </a:r>
            <a:r>
              <a:rPr lang="zh-TW" altLang="en-US" sz="2400" b="1" dirty="0" smtClean="0">
                <a:latin typeface="微软雅黑" panose="020B0503020204020204" pitchFamily="34" charset="-122"/>
                <a:ea typeface="微软雅黑" panose="020B0503020204020204" pitchFamily="34" charset="-122"/>
                <a:sym typeface="+mn-ea"/>
              </a:rPr>
              <a:t>我，最有效率</a:t>
            </a:r>
            <a:r>
              <a:rPr lang="zh-TW" altLang="en-US" sz="2400" dirty="0" smtClean="0">
                <a:latin typeface="微软雅黑" panose="020B0503020204020204" pitchFamily="34" charset="-122"/>
                <a:ea typeface="微软雅黑" panose="020B0503020204020204" pitchFamily="34" charset="-122"/>
                <a:sym typeface="+mn-ea"/>
              </a:rPr>
              <a:t>：每個人不必防著自己的後背，不必防著別人來佔便宜。但人性不易做到，要有不計較多做一點的核心工作圈，用雇的也沒關係。帶動後會昇華到大家願意因</a:t>
            </a:r>
            <a:r>
              <a:rPr lang="zh-TW" altLang="en-US" sz="2400" dirty="0">
                <a:latin typeface="微软雅黑" panose="020B0503020204020204" pitchFamily="34" charset="-122"/>
                <a:ea typeface="微软雅黑" panose="020B0503020204020204" pitchFamily="34" charset="-122"/>
                <a:sym typeface="+mn-ea"/>
              </a:rPr>
              <a:t>愛守護「群我</a:t>
            </a:r>
            <a:r>
              <a:rPr lang="zh-TW" altLang="en-US" sz="2400" dirty="0" smtClean="0">
                <a:latin typeface="微软雅黑" panose="020B0503020204020204" pitchFamily="34" charset="-122"/>
                <a:ea typeface="微软雅黑" panose="020B0503020204020204" pitchFamily="34" charset="-122"/>
                <a:sym typeface="+mn-ea"/>
              </a:rPr>
              <a:t>」。</a:t>
            </a:r>
            <a:endParaRPr lang="zh-TW" altLang="en-US" sz="2400" dirty="0" smtClean="0">
              <a:latin typeface="微软雅黑" panose="020B0503020204020204" pitchFamily="34" charset="-122"/>
              <a:ea typeface="微软雅黑" panose="020B0503020204020204" pitchFamily="34" charset="-122"/>
              <a:sym typeface="+mn-ea"/>
            </a:endParaRPr>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字方塊 3"/>
          <p:cNvSpPr txBox="1"/>
          <p:nvPr/>
        </p:nvSpPr>
        <p:spPr>
          <a:xfrm>
            <a:off x="648335" y="1598930"/>
            <a:ext cx="8811260" cy="2676525"/>
          </a:xfrm>
          <a:prstGeom prst="rect">
            <a:avLst/>
          </a:prstGeom>
          <a:noFill/>
        </p:spPr>
        <p:txBody>
          <a:bodyPr wrap="square" rtlCol="0">
            <a:spAutoFit/>
          </a:bodyPr>
          <a:lstStyle/>
          <a:p>
            <a:pPr marL="1007745" indent="-1007745">
              <a:lnSpc>
                <a:spcPct val="150000"/>
              </a:lnSpc>
            </a:pPr>
            <a:r>
              <a:rPr lang="en-US" altLang="zh-TW" sz="4000" dirty="0" smtClean="0"/>
              <a:t>       </a:t>
            </a:r>
            <a:r>
              <a:rPr lang="zh-TW" altLang="en-US" sz="2400" b="1" dirty="0" smtClean="0">
                <a:latin typeface="微软雅黑" panose="020B0503020204020204" pitchFamily="34" charset="-122"/>
                <a:ea typeface="微软雅黑" panose="020B0503020204020204" pitchFamily="34" charset="-122"/>
              </a:rPr>
              <a:t>從共同利益開始並沒有關係，但不能一直只靠共同利益來維繫團體</a:t>
            </a:r>
            <a:r>
              <a:rPr lang="zh-TW" altLang="en-US" sz="2400" dirty="0" smtClean="0">
                <a:latin typeface="微软雅黑" panose="020B0503020204020204" pitchFamily="34" charset="-122"/>
                <a:ea typeface="微软雅黑" panose="020B0503020204020204" pitchFamily="34" charset="-122"/>
              </a:rPr>
              <a:t>：不要為了表現溫暖把時間、資源耗光了，事情還在原處打轉。資源的問題要用有效配置解決，輔導無法取代。</a:t>
            </a:r>
            <a:endParaRPr lang="zh-TW" altLang="en-US" sz="2400" dirty="0" smtClean="0">
              <a:latin typeface="微软雅黑" panose="020B0503020204020204" pitchFamily="34" charset="-122"/>
              <a:ea typeface="微软雅黑" panose="020B0503020204020204" pitchFamily="34" charset="-122"/>
            </a:endParaRPr>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97205" y="2518832"/>
            <a:ext cx="6068007" cy="934821"/>
          </a:xfrm>
        </p:spPr>
        <p:txBody>
          <a:bodyPr>
            <a:normAutofit/>
          </a:bodyPr>
          <a:lstStyle/>
          <a:p>
            <a:r>
              <a:rPr lang="zh-TW" altLang="en-US" sz="4400" dirty="0">
                <a:latin typeface="微软雅黑" panose="020B0503020204020204" pitchFamily="34" charset="-122"/>
                <a:ea typeface="微软雅黑" panose="020B0503020204020204" pitchFamily="34" charset="-122"/>
              </a:rPr>
              <a:t>對的開始與結束</a:t>
            </a:r>
            <a:r>
              <a:rPr lang="zh-TW" altLang="en-US" sz="4400" dirty="0" smtClean="0">
                <a:latin typeface="微软雅黑" panose="020B0503020204020204" pitchFamily="34" charset="-122"/>
                <a:ea typeface="微软雅黑" panose="020B0503020204020204" pitchFamily="34" charset="-122"/>
              </a:rPr>
              <a:t>時機</a:t>
            </a:r>
            <a:endParaRPr lang="zh-TW" altLang="en-US" sz="4400" dirty="0" smtClean="0">
              <a:latin typeface="微软雅黑" panose="020B0503020204020204" pitchFamily="34" charset="-122"/>
              <a:ea typeface="微软雅黑" panose="020B0503020204020204" pitchFamily="34" charset="-122"/>
            </a:endParaRPr>
          </a:p>
        </p:txBody>
      </p:sp>
      <p:sp>
        <p:nvSpPr>
          <p:cNvPr id="10" name="椭圆形标注 7"/>
          <p:cNvSpPr/>
          <p:nvPr>
            <p:custDataLst>
              <p:tags r:id="rId2"/>
            </p:custDataLst>
          </p:nvPr>
        </p:nvSpPr>
        <p:spPr>
          <a:xfrm flipH="1">
            <a:off x="5483258" y="1440613"/>
            <a:ext cx="1225484" cy="1225484"/>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2400" dirty="0">
              <a:solidFill>
                <a:schemeClr val="bg1"/>
              </a:solidFill>
            </a:endParaRPr>
          </a:p>
        </p:txBody>
      </p:sp>
      <p:sp>
        <p:nvSpPr>
          <p:cNvPr id="5" name="文本框 4"/>
          <p:cNvSpPr txBox="1"/>
          <p:nvPr>
            <p:custDataLst>
              <p:tags r:id="rId3"/>
            </p:custDataLst>
          </p:nvPr>
        </p:nvSpPr>
        <p:spPr>
          <a:xfrm>
            <a:off x="5580998" y="1579776"/>
            <a:ext cx="1076960" cy="1014730"/>
          </a:xfrm>
          <a:prstGeom prst="rect">
            <a:avLst/>
          </a:prstGeom>
          <a:noFill/>
        </p:spPr>
        <p:txBody>
          <a:bodyPr wrap="none" rtlCol="0" anchor="ctr">
            <a:spAutoFit/>
          </a:bodyPr>
          <a:lstStyle>
            <a:defPPr>
              <a:defRPr lang="zh-CN"/>
            </a:defPPr>
          </a:lstStyle>
          <a:p>
            <a:pPr algn="ctr"/>
            <a:r>
              <a:rPr lang="en-US" altLang="zh-CN" sz="6000" dirty="0">
                <a:solidFill>
                  <a:srgbClr val="FFFFFF"/>
                </a:solidFill>
                <a:latin typeface="微软雅黑" panose="020B0503020204020204" pitchFamily="34" charset="-122"/>
                <a:ea typeface="微软雅黑" panose="020B0503020204020204" pitchFamily="34" charset="-122"/>
              </a:rPr>
              <a:t>04</a:t>
            </a:r>
            <a:endParaRPr lang="en-US" altLang="zh-CN" sz="6000" dirty="0">
              <a:solidFill>
                <a:srgbClr val="FFFFFF"/>
              </a:solidFill>
              <a:latin typeface="微软雅黑" panose="020B0503020204020204" pitchFamily="34" charset="-122"/>
              <a:ea typeface="微软雅黑" panose="020B0503020204020204" pitchFamily="34" charset="-122"/>
            </a:endParaRPr>
          </a:p>
        </p:txBody>
      </p:sp>
      <p:sp>
        <p:nvSpPr>
          <p:cNvPr id="3" name="矩形 2"/>
          <p:cNvSpPr/>
          <p:nvPr/>
        </p:nvSpPr>
        <p:spPr>
          <a:xfrm>
            <a:off x="497305" y="4092435"/>
            <a:ext cx="8013031" cy="1753235"/>
          </a:xfrm>
          <a:prstGeom prst="rect">
            <a:avLst/>
          </a:prstGeom>
        </p:spPr>
        <p:txBody>
          <a:bodyPr wrap="square">
            <a:spAutoFit/>
          </a:bodyPr>
          <a:lstStyle/>
          <a:p>
            <a:pPr>
              <a:lnSpc>
                <a:spcPct val="150000"/>
              </a:lnSpc>
            </a:pPr>
            <a:r>
              <a:rPr lang="zh-TW" altLang="en-US" sz="2400" b="1" dirty="0" smtClean="0">
                <a:latin typeface="微软雅黑" panose="020B0503020204020204" pitchFamily="34" charset="-122"/>
                <a:ea typeface="微软雅黑" panose="020B0503020204020204" pitchFamily="34" charset="-122"/>
              </a:rPr>
              <a:t>緣起</a:t>
            </a:r>
            <a:r>
              <a:rPr lang="zh-TW" altLang="en-US" sz="2400" dirty="0" smtClean="0">
                <a:latin typeface="微软雅黑" panose="020B0503020204020204" pitchFamily="34" charset="-122"/>
                <a:ea typeface="微软雅黑" panose="020B0503020204020204" pitchFamily="34" charset="-122"/>
              </a:rPr>
              <a:t>：就行於所當行。</a:t>
            </a:r>
            <a:endParaRPr lang="en-US" altLang="zh-TW" sz="2400" dirty="0">
              <a:latin typeface="微软雅黑" panose="020B0503020204020204" pitchFamily="34" charset="-122"/>
              <a:ea typeface="微软雅黑" panose="020B0503020204020204" pitchFamily="34" charset="-122"/>
            </a:endParaRPr>
          </a:p>
          <a:p>
            <a:pPr>
              <a:lnSpc>
                <a:spcPct val="150000"/>
              </a:lnSpc>
            </a:pPr>
            <a:r>
              <a:rPr lang="zh-TW" altLang="en-US" sz="2400" dirty="0" smtClean="0">
                <a:latin typeface="微软雅黑" panose="020B0503020204020204" pitchFamily="34" charset="-122"/>
                <a:ea typeface="微软雅黑" panose="020B0503020204020204" pitchFamily="34" charset="-122"/>
              </a:rPr>
              <a:t>不要等緣盡，主動結束，並預設結束的「鬧鐘」。放過所有的人，釋出資源重新洗牌。</a:t>
            </a:r>
            <a:endParaRPr lang="zh-TW" altLang="en-US" sz="2400" dirty="0" smtClean="0">
              <a:latin typeface="微软雅黑" panose="020B0503020204020204" pitchFamily="34" charset="-122"/>
              <a:ea typeface="微软雅黑" panose="020B0503020204020204" pitchFamily="34" charset="-122"/>
            </a:endParaRPr>
          </a:p>
        </p:txBody>
      </p:sp>
    </p:spTree>
    <p:custDataLst>
      <p:tags r:id="rId4"/>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字方塊 3"/>
          <p:cNvSpPr txBox="1"/>
          <p:nvPr/>
        </p:nvSpPr>
        <p:spPr>
          <a:xfrm>
            <a:off x="-588010" y="1580515"/>
            <a:ext cx="10584815" cy="2122805"/>
          </a:xfrm>
          <a:prstGeom prst="rect">
            <a:avLst/>
          </a:prstGeom>
          <a:noFill/>
        </p:spPr>
        <p:txBody>
          <a:bodyPr wrap="square" rtlCol="0">
            <a:spAutoFit/>
          </a:bodyPr>
          <a:lstStyle/>
          <a:p>
            <a:pPr marL="2555875" indent="-2555875">
              <a:lnSpc>
                <a:spcPct val="150000"/>
              </a:lnSpc>
            </a:pPr>
            <a:r>
              <a:rPr lang="en-US" altLang="zh-TW" sz="4000" dirty="0" smtClean="0"/>
              <a:t>                  </a:t>
            </a:r>
            <a:r>
              <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rPr>
              <a:t>立約承責</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rPr>
              <a:t>：自主學習典範下的「組課群」，是一種大家彼此「立約承責」才會 </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rPr>
              <a:t>Work </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rPr>
              <a:t>的機制。就算要「續攤」也得提供給人依其主體意志，重新加入的機會。</a:t>
            </a:r>
            <a:endPar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endParaRPr>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字方塊 3"/>
          <p:cNvSpPr txBox="1"/>
          <p:nvPr/>
        </p:nvSpPr>
        <p:spPr>
          <a:xfrm>
            <a:off x="220980" y="521335"/>
            <a:ext cx="9819005" cy="2676525"/>
          </a:xfrm>
          <a:prstGeom prst="rect">
            <a:avLst/>
          </a:prstGeom>
          <a:noFill/>
        </p:spPr>
        <p:txBody>
          <a:bodyPr wrap="square" rtlCol="0">
            <a:spAutoFit/>
          </a:bodyPr>
          <a:lstStyle/>
          <a:p>
            <a:pPr marL="1511935" indent="-1511935">
              <a:lnSpc>
                <a:spcPct val="150000"/>
              </a:lnSpc>
            </a:pPr>
            <a:r>
              <a:rPr lang="en-US" altLang="zh-TW" sz="4000" dirty="0" smtClean="0"/>
              <a:t>          </a:t>
            </a:r>
            <a:r>
              <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rPr>
              <a:t>小群</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rPr>
              <a:t>：始於選主題</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rPr>
              <a:t>立約</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rPr>
              <a:t>，線上聚會 </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rPr>
              <a:t>3~4 </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rPr>
              <a:t>次，為期約一到三週。承諾彼此「相挺」，沒有旁觀的吃瓜群眾。</a:t>
            </a:r>
            <a:r>
              <a:rPr lang="zh-TW" altLang="en-US" sz="2400" dirty="0">
                <a:latin typeface="微软雅黑" panose="020B0503020204020204" pitchFamily="34" charset="-122"/>
                <a:ea typeface="微软雅黑" panose="020B0503020204020204" pitchFamily="34" charset="-122"/>
                <a:cs typeface="微软雅黑" panose="020B0503020204020204" pitchFamily="34" charset="-122"/>
              </a:rPr>
              <a:t>會</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rPr>
              <a:t>發生</a:t>
            </a:r>
            <a:r>
              <a:rPr lang="zh-TW" altLang="en-US" sz="2400" dirty="0">
                <a:latin typeface="微软雅黑" panose="020B0503020204020204" pitchFamily="34" charset="-122"/>
                <a:ea typeface="微软雅黑" panose="020B0503020204020204" pitchFamily="34" charset="-122"/>
                <a:cs typeface="微软雅黑" panose="020B0503020204020204" pitchFamily="34" charset="-122"/>
              </a:rPr>
              <a:t>「共振</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rPr>
              <a:t>」與乘法協作。在大群中完成報告後，小群就結束。參加太多小群會消化不良。</a:t>
            </a:r>
            <a:endPar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5" name="文字方塊 3"/>
          <p:cNvSpPr txBox="1"/>
          <p:nvPr/>
        </p:nvSpPr>
        <p:spPr>
          <a:xfrm>
            <a:off x="220980" y="3197860"/>
            <a:ext cx="9635490" cy="2122805"/>
          </a:xfrm>
          <a:prstGeom prst="rect">
            <a:avLst/>
          </a:prstGeom>
          <a:noFill/>
        </p:spPr>
        <p:txBody>
          <a:bodyPr wrap="square" rtlCol="0">
            <a:spAutoFit/>
          </a:bodyPr>
          <a:p>
            <a:pPr marL="1511935" indent="-1511935">
              <a:lnSpc>
                <a:spcPct val="150000"/>
              </a:lnSpc>
            </a:pPr>
            <a:r>
              <a:rPr lang="en-US" altLang="zh-TW" sz="4000" dirty="0" smtClean="0"/>
              <a:t>          </a:t>
            </a:r>
            <a:r>
              <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rPr>
              <a:t>大群</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rPr>
              <a:t>：始於繳費</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rPr>
              <a:t>不能退</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rPr>
              <a:t>，如 </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rPr>
              <a:t>4.19 </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rPr>
              <a:t>小蘋果樹陳潔退出後並不退費。承諾的「只有」開課文件上面講的事情。大群結束於</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rPr>
              <a:t>7.05</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rPr>
              <a:t>課程結束。</a:t>
            </a:r>
            <a:endPar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endParaRPr>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椭圆形标注 7"/>
          <p:cNvSpPr/>
          <p:nvPr>
            <p:custDataLst>
              <p:tags r:id="rId1"/>
            </p:custDataLst>
          </p:nvPr>
        </p:nvSpPr>
        <p:spPr>
          <a:xfrm flipH="1">
            <a:off x="5483258" y="1440613"/>
            <a:ext cx="1225484" cy="1225484"/>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2400" dirty="0">
              <a:solidFill>
                <a:schemeClr val="bg1"/>
              </a:solidFill>
            </a:endParaRPr>
          </a:p>
        </p:txBody>
      </p:sp>
      <p:sp>
        <p:nvSpPr>
          <p:cNvPr id="5" name="文本框 4"/>
          <p:cNvSpPr txBox="1"/>
          <p:nvPr>
            <p:custDataLst>
              <p:tags r:id="rId2"/>
            </p:custDataLst>
          </p:nvPr>
        </p:nvSpPr>
        <p:spPr>
          <a:xfrm>
            <a:off x="5580998" y="1579776"/>
            <a:ext cx="1076960" cy="1014730"/>
          </a:xfrm>
          <a:prstGeom prst="rect">
            <a:avLst/>
          </a:prstGeom>
          <a:noFill/>
        </p:spPr>
        <p:txBody>
          <a:bodyPr wrap="none" rtlCol="0" anchor="ctr">
            <a:spAutoFit/>
          </a:bodyPr>
          <a:lstStyle>
            <a:defPPr>
              <a:defRPr lang="zh-CN"/>
            </a:defPPr>
          </a:lstStyle>
          <a:p>
            <a:pPr algn="ctr"/>
            <a:r>
              <a:rPr lang="en-US" altLang="zh-CN" sz="6000" dirty="0">
                <a:solidFill>
                  <a:srgbClr val="FFFFFF"/>
                </a:solidFill>
                <a:latin typeface="微软雅黑" panose="020B0503020204020204" pitchFamily="34" charset="-122"/>
                <a:ea typeface="微软雅黑" panose="020B0503020204020204" pitchFamily="34" charset="-122"/>
              </a:rPr>
              <a:t>05</a:t>
            </a:r>
            <a:endParaRPr lang="en-US" altLang="zh-CN" sz="6000" dirty="0">
              <a:solidFill>
                <a:srgbClr val="FFFFFF"/>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446405" y="2594610"/>
            <a:ext cx="6329680" cy="768350"/>
          </a:xfrm>
          <a:prstGeom prst="rect">
            <a:avLst/>
          </a:prstGeom>
          <a:noFill/>
        </p:spPr>
        <p:txBody>
          <a:bodyPr wrap="none" rtlCol="0" anchor="t">
            <a:spAutoFit/>
          </a:bodyPr>
          <a:p>
            <a:r>
              <a:rPr lang="zh-CN" altLang="en-US" sz="4400" b="1" dirty="0">
                <a:solidFill>
                  <a:schemeClr val="bg1"/>
                </a:solidFill>
                <a:latin typeface="微软雅黑" panose="020B0503020204020204" pitchFamily="34" charset="-122"/>
                <a:ea typeface="微软雅黑" panose="020B0503020204020204" pitchFamily="34" charset="-122"/>
                <a:sym typeface="+mn-ea"/>
              </a:rPr>
              <a:t>資深學習者避免错误站位</a:t>
            </a:r>
            <a:endParaRPr lang="zh-CN" altLang="en-US" sz="4400" b="1" dirty="0">
              <a:solidFill>
                <a:schemeClr val="bg1"/>
              </a:solidFill>
              <a:latin typeface="微软雅黑" panose="020B0503020204020204" pitchFamily="34" charset="-122"/>
              <a:ea typeface="微软雅黑" panose="020B0503020204020204" pitchFamily="34" charset="-122"/>
              <a:sym typeface="+mn-ea"/>
            </a:endParaRPr>
          </a:p>
        </p:txBody>
      </p:sp>
    </p:spTree>
    <p:custDataLst>
      <p:tags r:id="rId3"/>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文本框 4"/>
          <p:cNvSpPr txBox="1"/>
          <p:nvPr/>
        </p:nvSpPr>
        <p:spPr>
          <a:xfrm>
            <a:off x="1806575" y="969010"/>
            <a:ext cx="7936230" cy="1753235"/>
          </a:xfrm>
          <a:prstGeom prst="rect">
            <a:avLst/>
          </a:prstGeom>
          <a:noFill/>
        </p:spPr>
        <p:txBody>
          <a:bodyPr wrap="square" rtlCol="0" anchor="t">
            <a:spAutoFit/>
          </a:bodyPr>
          <a:p>
            <a:pPr>
              <a:lnSpc>
                <a:spcPct val="150000"/>
              </a:lnSpc>
            </a:pPr>
            <a:r>
              <a:rPr lang="zh-CN" altLang="en-US" sz="2400" dirty="0">
                <a:latin typeface="微软雅黑" panose="020B0503020204020204" pitchFamily="34" charset="-122"/>
                <a:ea typeface="微软雅黑" panose="020B0503020204020204" pitchFamily="34" charset="-122"/>
                <a:sym typeface="+mn-ea"/>
              </a:rPr>
              <a:t>在群學群體中，不乏依舊存在傳統社會價值中的權力關係。其中老師與學生，年上者與年下者，男性與女性，這三層權力關係依舊存在。</a:t>
            </a:r>
            <a:endParaRPr lang="zh-CN" altLang="en-US" sz="2400" dirty="0">
              <a:latin typeface="微软雅黑" panose="020B0503020204020204" pitchFamily="34" charset="-122"/>
              <a:ea typeface="微软雅黑" panose="020B0503020204020204" pitchFamily="34" charset="-122"/>
              <a:sym typeface="+mn-ea"/>
            </a:endParaRPr>
          </a:p>
        </p:txBody>
      </p:sp>
      <p:sp>
        <p:nvSpPr>
          <p:cNvPr id="6" name="文本框 5"/>
          <p:cNvSpPr txBox="1"/>
          <p:nvPr/>
        </p:nvSpPr>
        <p:spPr>
          <a:xfrm>
            <a:off x="1806575" y="3055620"/>
            <a:ext cx="7936230" cy="2306955"/>
          </a:xfrm>
          <a:prstGeom prst="rect">
            <a:avLst/>
          </a:prstGeom>
          <a:noFill/>
        </p:spPr>
        <p:txBody>
          <a:bodyPr wrap="square" rtlCol="0" anchor="t">
            <a:spAutoFit/>
          </a:bodyPr>
          <a:p>
            <a:pPr>
              <a:lnSpc>
                <a:spcPct val="150000"/>
              </a:lnSpc>
            </a:pPr>
            <a:r>
              <a:rPr lang="zh-CN" altLang="en-US" sz="2400" dirty="0">
                <a:latin typeface="微软雅黑" panose="020B0503020204020204" pitchFamily="34" charset="-122"/>
                <a:ea typeface="微软雅黑" panose="020B0503020204020204" pitchFamily="34" charset="-122"/>
                <a:sym typeface="+mn-ea"/>
              </a:rPr>
              <a:t>而資深學習者在群學過程中，會需要更及時地進行自我反省，瞭解好自身在群學中的定位，處理好彼此之間的關係，否則會因爲其本身某一處在權力關係上位的社會定位，而對其他群學參與者造成壓力或其他情緒。</a:t>
            </a:r>
            <a:endParaRPr lang="zh-CN" altLang="en-US" sz="2400" dirty="0">
              <a:latin typeface="微软雅黑" panose="020B0503020204020204" pitchFamily="34" charset="-122"/>
              <a:ea typeface="微软雅黑" panose="020B0503020204020204" pitchFamily="34" charset="-122"/>
              <a:sym typeface="+mn-ea"/>
            </a:endParaRPr>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文本框 3"/>
          <p:cNvSpPr txBox="1"/>
          <p:nvPr/>
        </p:nvSpPr>
        <p:spPr>
          <a:xfrm>
            <a:off x="1920875" y="692150"/>
            <a:ext cx="6888480" cy="460375"/>
          </a:xfrm>
          <a:prstGeom prst="rect">
            <a:avLst/>
          </a:prstGeom>
          <a:noFill/>
        </p:spPr>
        <p:txBody>
          <a:bodyPr wrap="none" rtlCol="0" anchor="t">
            <a:spAutoFit/>
          </a:bodyPr>
          <a:p>
            <a:r>
              <a:rPr lang="zh-CN" altLang="en-US" sz="2400" b="1" dirty="0">
                <a:latin typeface="微软雅黑" panose="020B0503020204020204" pitchFamily="34" charset="-122"/>
                <a:ea typeface="微软雅黑" panose="020B0503020204020204" pitchFamily="34" charset="-122"/>
                <a:sym typeface="+mn-ea"/>
              </a:rPr>
              <a:t>或許會出現以下問題，從而弱化了學習體驗與質量</a:t>
            </a:r>
            <a:endParaRPr lang="zh-CN" altLang="en-US" sz="2400" b="1" dirty="0">
              <a:latin typeface="微软雅黑" panose="020B0503020204020204" pitchFamily="34" charset="-122"/>
              <a:ea typeface="微软雅黑" panose="020B0503020204020204" pitchFamily="34" charset="-122"/>
              <a:sym typeface="+mn-ea"/>
            </a:endParaRPr>
          </a:p>
        </p:txBody>
      </p:sp>
      <p:sp>
        <p:nvSpPr>
          <p:cNvPr id="5" name="文本框 4"/>
          <p:cNvSpPr txBox="1"/>
          <p:nvPr/>
        </p:nvSpPr>
        <p:spPr>
          <a:xfrm>
            <a:off x="1767840" y="1280795"/>
            <a:ext cx="8115300" cy="4892675"/>
          </a:xfrm>
          <a:prstGeom prst="rect">
            <a:avLst/>
          </a:prstGeom>
          <a:noFill/>
        </p:spPr>
        <p:txBody>
          <a:bodyPr wrap="square" rtlCol="0" anchor="t">
            <a:spAutoFit/>
          </a:bodyPr>
          <a:p>
            <a:pPr marL="342900" indent="-342900">
              <a:buAutoNum type="arabicPeriod"/>
            </a:pPr>
            <a:r>
              <a:rPr lang="zh-CN" altLang="en-US" sz="2400" dirty="0">
                <a:latin typeface="微软雅黑" panose="020B0503020204020204" pitchFamily="34" charset="-122"/>
                <a:ea typeface="微软雅黑" panose="020B0503020204020204" pitchFamily="34" charset="-122"/>
                <a:sym typeface="+mn-ea"/>
              </a:rPr>
              <a:t>資深學習者與被預設的社會權力上位標簽不符，導致其與姿淺學習者的互動被弱化；</a:t>
            </a:r>
            <a:endParaRPr lang="zh-CN" altLang="en-US" sz="2400" dirty="0">
              <a:latin typeface="微软雅黑" panose="020B0503020204020204" pitchFamily="34" charset="-122"/>
              <a:ea typeface="微软雅黑" panose="020B0503020204020204" pitchFamily="34" charset="-122"/>
              <a:sym typeface="+mn-ea"/>
            </a:endParaRPr>
          </a:p>
          <a:p>
            <a:pPr marL="342900" indent="-342900">
              <a:buAutoNum type="arabicPeriod"/>
            </a:pPr>
            <a:endParaRPr lang="en-US" altLang="zh-CN" sz="2400" dirty="0">
              <a:latin typeface="微软雅黑" panose="020B0503020204020204" pitchFamily="34" charset="-122"/>
              <a:ea typeface="微软雅黑" panose="020B0503020204020204" pitchFamily="34" charset="-122"/>
            </a:endParaRPr>
          </a:p>
          <a:p>
            <a:pPr marL="342900" indent="-342900">
              <a:buAutoNum type="arabicPeriod"/>
            </a:pPr>
            <a:r>
              <a:rPr lang="zh-CN" altLang="en-US" sz="2400" dirty="0">
                <a:latin typeface="微软雅黑" panose="020B0503020204020204" pitchFamily="34" charset="-122"/>
                <a:ea typeface="微软雅黑" panose="020B0503020204020204" pitchFamily="34" charset="-122"/>
                <a:sym typeface="+mn-ea"/>
              </a:rPr>
              <a:t>資深學習者沒有準確把握在群學中合理留存的不對稱性，錯用了其他不對稱性；</a:t>
            </a:r>
            <a:endParaRPr lang="zh-CN" altLang="en-US" sz="2400" dirty="0">
              <a:latin typeface="微软雅黑" panose="020B0503020204020204" pitchFamily="34" charset="-122"/>
              <a:ea typeface="微软雅黑" panose="020B0503020204020204" pitchFamily="34" charset="-122"/>
              <a:sym typeface="+mn-ea"/>
            </a:endParaRPr>
          </a:p>
          <a:p>
            <a:pPr marL="342900" indent="-342900">
              <a:buAutoNum type="arabicPeriod"/>
            </a:pPr>
            <a:endParaRPr lang="en-US" altLang="zh-CN" sz="2400" dirty="0">
              <a:latin typeface="微软雅黑" panose="020B0503020204020204" pitchFamily="34" charset="-122"/>
              <a:ea typeface="微软雅黑" panose="020B0503020204020204" pitchFamily="34" charset="-122"/>
            </a:endParaRPr>
          </a:p>
          <a:p>
            <a:pPr marL="342900" indent="-342900">
              <a:buAutoNum type="arabicPeriod"/>
            </a:pPr>
            <a:r>
              <a:rPr lang="zh-CN" altLang="en-US" sz="2400" dirty="0">
                <a:latin typeface="微软雅黑" panose="020B0503020204020204" pitchFamily="34" charset="-122"/>
                <a:ea typeface="微软雅黑" panose="020B0503020204020204" pitchFamily="34" charset="-122"/>
                <a:sym typeface="+mn-ea"/>
              </a:rPr>
              <a:t>資深學習者在同一群學主體中的其他方面又是姿淺學習者，但是在群學的情緒流動過程中無法分辨兩個身份的主次與衝突；</a:t>
            </a:r>
            <a:endParaRPr lang="zh-CN" altLang="en-US" sz="2400" dirty="0">
              <a:latin typeface="微软雅黑" panose="020B0503020204020204" pitchFamily="34" charset="-122"/>
              <a:ea typeface="微软雅黑" panose="020B0503020204020204" pitchFamily="34" charset="-122"/>
              <a:sym typeface="+mn-ea"/>
            </a:endParaRPr>
          </a:p>
          <a:p>
            <a:pPr marL="342900" indent="-342900">
              <a:buAutoNum type="arabicPeriod"/>
            </a:pPr>
            <a:endParaRPr lang="en-US" altLang="zh-CN" sz="2400" dirty="0">
              <a:latin typeface="微软雅黑" panose="020B0503020204020204" pitchFamily="34" charset="-122"/>
              <a:ea typeface="微软雅黑" panose="020B0503020204020204" pitchFamily="34" charset="-122"/>
            </a:endParaRPr>
          </a:p>
          <a:p>
            <a:pPr marL="342900" indent="-342900">
              <a:buAutoNum type="arabicPeriod"/>
            </a:pPr>
            <a:r>
              <a:rPr lang="zh-CN" altLang="en-US" sz="2400">
                <a:latin typeface="微软雅黑" panose="020B0503020204020204" pitchFamily="34" charset="-122"/>
                <a:ea typeface="微软雅黑" panose="020B0503020204020204" pitchFamily="34" charset="-122"/>
                <a:sym typeface="+mn-ea"/>
              </a:rPr>
              <a:t>資淺學習者在同一群學主體中的其他方面又是資深學習者，但是後者身份認同較弱，導致在其資深部分所作貢獻與幫助減少。</a:t>
            </a:r>
            <a:endParaRPr lang="zh-CN" altLang="en-US" sz="2400">
              <a:latin typeface="微软雅黑" panose="020B0503020204020204" pitchFamily="34" charset="-122"/>
              <a:ea typeface="微软雅黑" panose="020B0503020204020204" pitchFamily="34" charset="-122"/>
              <a:sym typeface="+mn-ea"/>
            </a:endParaRPr>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589915" y="2480097"/>
            <a:ext cx="6068007" cy="934821"/>
          </a:xfrm>
        </p:spPr>
        <p:txBody>
          <a:bodyPr/>
          <a:lstStyle/>
          <a:p>
            <a:r>
              <a:rPr lang="zh-CN" altLang="en-US" sz="4400" dirty="0">
                <a:latin typeface="微软雅黑" panose="020B0503020204020204" pitchFamily="34" charset="-122"/>
                <a:ea typeface="微软雅黑" panose="020B0503020204020204" pitchFamily="34" charset="-122"/>
              </a:rPr>
              <a:t>综整向量的注意事项</a:t>
            </a:r>
            <a:endParaRPr lang="zh-CN" altLang="en-US" sz="4400" dirty="0">
              <a:latin typeface="微软雅黑" panose="020B0503020204020204" pitchFamily="34" charset="-122"/>
              <a:ea typeface="微软雅黑" panose="020B0503020204020204" pitchFamily="34" charset="-122"/>
            </a:endParaRPr>
          </a:p>
        </p:txBody>
      </p:sp>
      <p:sp>
        <p:nvSpPr>
          <p:cNvPr id="10" name="椭圆形标注 7"/>
          <p:cNvSpPr/>
          <p:nvPr>
            <p:custDataLst>
              <p:tags r:id="rId2"/>
            </p:custDataLst>
          </p:nvPr>
        </p:nvSpPr>
        <p:spPr>
          <a:xfrm flipH="1">
            <a:off x="5483258" y="1440613"/>
            <a:ext cx="1225484" cy="1225484"/>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2400" dirty="0">
              <a:solidFill>
                <a:schemeClr val="bg1"/>
              </a:solidFill>
            </a:endParaRPr>
          </a:p>
        </p:txBody>
      </p:sp>
      <p:sp>
        <p:nvSpPr>
          <p:cNvPr id="5" name="文本框 4"/>
          <p:cNvSpPr txBox="1"/>
          <p:nvPr>
            <p:custDataLst>
              <p:tags r:id="rId3"/>
            </p:custDataLst>
          </p:nvPr>
        </p:nvSpPr>
        <p:spPr>
          <a:xfrm>
            <a:off x="5580998" y="1579776"/>
            <a:ext cx="1076960" cy="1014730"/>
          </a:xfrm>
          <a:prstGeom prst="rect">
            <a:avLst/>
          </a:prstGeom>
          <a:noFill/>
        </p:spPr>
        <p:txBody>
          <a:bodyPr wrap="none" rtlCol="0" anchor="ctr">
            <a:spAutoFit/>
          </a:bodyPr>
          <a:lstStyle>
            <a:defPPr>
              <a:defRPr lang="zh-CN"/>
            </a:defPPr>
          </a:lstStyle>
          <a:p>
            <a:pPr algn="ctr"/>
            <a:r>
              <a:rPr lang="en-US" altLang="zh-CN" sz="6000" dirty="0">
                <a:solidFill>
                  <a:srgbClr val="FFFFFF"/>
                </a:solidFill>
                <a:latin typeface="微软雅黑" panose="020B0503020204020204" pitchFamily="34" charset="-122"/>
                <a:ea typeface="微软雅黑" panose="020B0503020204020204" pitchFamily="34" charset="-122"/>
              </a:rPr>
              <a:t>06</a:t>
            </a:r>
            <a:endParaRPr lang="en-US" altLang="zh-CN" sz="6000" dirty="0">
              <a:solidFill>
                <a:srgbClr val="FFFFFF"/>
              </a:solidFill>
              <a:latin typeface="微软雅黑" panose="020B0503020204020204" pitchFamily="34" charset="-122"/>
              <a:ea typeface="微软雅黑" panose="020B0503020204020204" pitchFamily="34" charset="-122"/>
            </a:endParaRPr>
          </a:p>
        </p:txBody>
      </p:sp>
    </p:spTree>
    <p:custDataLst>
      <p:tags r:id="rId4"/>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1385570" y="918845"/>
            <a:ext cx="8502015" cy="4892675"/>
          </a:xfrm>
          <a:prstGeom prst="rect">
            <a:avLst/>
          </a:prstGeom>
          <a:noFill/>
        </p:spPr>
        <p:txBody>
          <a:bodyPr wrap="square" rtlCol="0">
            <a:spAutoFit/>
          </a:bodyPr>
          <a:lstStyle/>
          <a:p>
            <a:r>
              <a:rPr lang="zh-CN" altLang="en-US" sz="2400" dirty="0">
                <a:latin typeface="微软雅黑" panose="020B0503020204020204" pitchFamily="34" charset="-122"/>
                <a:ea typeface="微软雅黑" panose="020B0503020204020204" pitchFamily="34" charset="-122"/>
              </a:rPr>
              <a:t>往往群學的促成會有一牽頭人，但是由於群學本身具有容納所有群學參與者學習意願的能力，通常會出現目標過多的問題。如何在群學初期將過多的向量進行合理地收攏則成爲群學學習體驗與質量的關鍵。</a:t>
            </a:r>
            <a:endParaRPr lang="zh-CN" altLang="en-US" sz="2400" dirty="0">
              <a:latin typeface="微软雅黑" panose="020B0503020204020204" pitchFamily="34" charset="-122"/>
              <a:ea typeface="微软雅黑" panose="020B0503020204020204" pitchFamily="34" charset="-122"/>
            </a:endParaRPr>
          </a:p>
          <a:p>
            <a:endParaRPr lang="en-US" altLang="zh-CN" sz="2400" dirty="0">
              <a:latin typeface="微软雅黑" panose="020B0503020204020204" pitchFamily="34" charset="-122"/>
              <a:ea typeface="微软雅黑" panose="020B0503020204020204" pitchFamily="34" charset="-122"/>
            </a:endParaRPr>
          </a:p>
          <a:p>
            <a:r>
              <a:rPr lang="zh-CN" altLang="en-US" sz="2400" dirty="0">
                <a:latin typeface="微软雅黑" panose="020B0503020204020204" pitchFamily="34" charset="-122"/>
                <a:ea typeface="微软雅黑" panose="020B0503020204020204" pitchFamily="34" charset="-122"/>
              </a:rPr>
              <a:t>在這個過程中，或許會出現以下問題：</a:t>
            </a:r>
            <a:endParaRPr lang="zh-CN" altLang="en-US" sz="2400" dirty="0">
              <a:latin typeface="微软雅黑" panose="020B0503020204020204" pitchFamily="34" charset="-122"/>
              <a:ea typeface="微软雅黑" panose="020B0503020204020204" pitchFamily="34" charset="-122"/>
            </a:endParaRPr>
          </a:p>
          <a:p>
            <a:endParaRPr lang="en-US" altLang="zh-CN" sz="2400" dirty="0">
              <a:latin typeface="微软雅黑" panose="020B0503020204020204" pitchFamily="34" charset="-122"/>
              <a:ea typeface="微软雅黑" panose="020B0503020204020204" pitchFamily="34" charset="-122"/>
            </a:endParaRPr>
          </a:p>
          <a:p>
            <a:pPr marL="342900" indent="-342900">
              <a:buAutoNum type="arabicPeriod"/>
            </a:pPr>
            <a:r>
              <a:rPr lang="zh-CN" altLang="en-US" sz="2400" dirty="0">
                <a:latin typeface="微软雅黑" panose="020B0503020204020204" pitchFamily="34" charset="-122"/>
                <a:ea typeface="微软雅黑" panose="020B0503020204020204" pitchFamily="34" charset="-122"/>
              </a:rPr>
              <a:t>你一言我一語，沒有討論的重心；</a:t>
            </a:r>
            <a:endParaRPr lang="en-US" altLang="zh-CN" sz="2400" dirty="0">
              <a:latin typeface="微软雅黑" panose="020B0503020204020204" pitchFamily="34" charset="-122"/>
              <a:ea typeface="微软雅黑" panose="020B0503020204020204" pitchFamily="34" charset="-122"/>
            </a:endParaRPr>
          </a:p>
          <a:p>
            <a:pPr marL="342900" indent="-342900">
              <a:buAutoNum type="arabicPeriod"/>
            </a:pPr>
            <a:r>
              <a:rPr lang="zh-CN" altLang="en-US" sz="2400" dirty="0">
                <a:latin typeface="微软雅黑" panose="020B0503020204020204" pitchFamily="34" charset="-122"/>
                <a:ea typeface="微软雅黑" panose="020B0503020204020204" pitchFamily="34" charset="-122"/>
              </a:rPr>
              <a:t>因爲害怕擠占他人向量，或是害怕自己的向量被忽視，而出現各類情緒；</a:t>
            </a:r>
            <a:endParaRPr lang="en-US" altLang="zh-CN" sz="2400" dirty="0">
              <a:latin typeface="微软雅黑" panose="020B0503020204020204" pitchFamily="34" charset="-122"/>
              <a:ea typeface="微软雅黑" panose="020B0503020204020204" pitchFamily="34" charset="-122"/>
            </a:endParaRPr>
          </a:p>
          <a:p>
            <a:pPr marL="342900" indent="-342900">
              <a:buAutoNum type="arabicPeriod"/>
            </a:pPr>
            <a:r>
              <a:rPr lang="zh-CN" altLang="en-US" sz="2400" dirty="0">
                <a:latin typeface="微软雅黑" panose="020B0503020204020204" pitchFamily="34" charset="-122"/>
                <a:ea typeface="微软雅黑" panose="020B0503020204020204" pitchFamily="34" charset="-122"/>
              </a:rPr>
              <a:t>統一向量的過程中沒有充分表達所有參與者的情緒與建議，導致一部分參與者體驗不佳</a:t>
            </a:r>
            <a:endParaRPr lang="en-US" altLang="zh-CN" sz="2400" dirty="0">
              <a:latin typeface="微软雅黑" panose="020B0503020204020204" pitchFamily="34" charset="-122"/>
              <a:ea typeface="微软雅黑" panose="020B0503020204020204" pitchFamily="34" charset="-122"/>
            </a:endParaRPr>
          </a:p>
          <a:p>
            <a:pPr marL="342900" indent="-342900">
              <a:buAutoNum type="arabicPeriod"/>
            </a:pPr>
            <a:r>
              <a:rPr lang="zh-CN" altLang="en-US" sz="2400" dirty="0">
                <a:latin typeface="微软雅黑" panose="020B0503020204020204" pitchFamily="34" charset="-122"/>
                <a:ea typeface="微软雅黑" panose="020B0503020204020204" pitchFamily="34" charset="-122"/>
              </a:rPr>
              <a:t>自身向量沒有得到重視而降低了後續的參與意願等等。</a:t>
            </a:r>
            <a:endParaRPr lang="zh-CN" altLang="en-US" sz="2400" dirty="0">
              <a:latin typeface="微软雅黑" panose="020B0503020204020204" pitchFamily="34" charset="-122"/>
              <a:ea typeface="微软雅黑" panose="020B0503020204020204" pitchFamily="34" charset="-122"/>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1102361" y="2480097"/>
            <a:ext cx="4603282" cy="934821"/>
          </a:xfrm>
        </p:spPr>
        <p:txBody>
          <a:bodyPr>
            <a:normAutofit/>
          </a:bodyPr>
          <a:lstStyle/>
          <a:p>
            <a:r>
              <a:rPr lang="zh-TW" altLang="en-US" sz="4400" dirty="0" smtClean="0">
                <a:latin typeface="微软雅黑" panose="020B0503020204020204" pitchFamily="34" charset="-122"/>
                <a:ea typeface="微软雅黑" panose="020B0503020204020204" pitchFamily="34" charset="-122"/>
              </a:rPr>
              <a:t>小群內的分工</a:t>
            </a:r>
            <a:endParaRPr lang="zh-TW" altLang="en-US" sz="4400" dirty="0" smtClean="0">
              <a:latin typeface="微软雅黑" panose="020B0503020204020204" pitchFamily="34" charset="-122"/>
              <a:ea typeface="微软雅黑" panose="020B0503020204020204" pitchFamily="34" charset="-122"/>
            </a:endParaRPr>
          </a:p>
        </p:txBody>
      </p:sp>
      <p:sp>
        <p:nvSpPr>
          <p:cNvPr id="10" name="椭圆形标注 7"/>
          <p:cNvSpPr/>
          <p:nvPr>
            <p:custDataLst>
              <p:tags r:id="rId2"/>
            </p:custDataLst>
          </p:nvPr>
        </p:nvSpPr>
        <p:spPr>
          <a:xfrm flipH="1">
            <a:off x="5483258" y="1440613"/>
            <a:ext cx="1225484" cy="1225484"/>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2400" dirty="0">
              <a:solidFill>
                <a:schemeClr val="bg1"/>
              </a:solidFill>
            </a:endParaRPr>
          </a:p>
        </p:txBody>
      </p:sp>
      <p:sp>
        <p:nvSpPr>
          <p:cNvPr id="5" name="文本框 4"/>
          <p:cNvSpPr txBox="1"/>
          <p:nvPr>
            <p:custDataLst>
              <p:tags r:id="rId3"/>
            </p:custDataLst>
          </p:nvPr>
        </p:nvSpPr>
        <p:spPr>
          <a:xfrm>
            <a:off x="5576701" y="1579310"/>
            <a:ext cx="1085554" cy="1015663"/>
          </a:xfrm>
          <a:prstGeom prst="rect">
            <a:avLst/>
          </a:prstGeom>
          <a:noFill/>
        </p:spPr>
        <p:txBody>
          <a:bodyPr wrap="none" rtlCol="0" anchor="ctr">
            <a:spAutoFit/>
          </a:bodyPr>
          <a:lstStyle>
            <a:defPPr>
              <a:defRPr lang="zh-CN"/>
            </a:defPPr>
          </a:lstStyle>
          <a:p>
            <a:pPr algn="ctr"/>
            <a:r>
              <a:rPr lang="en-US" altLang="zh-CN" sz="6000" dirty="0">
                <a:solidFill>
                  <a:srgbClr val="FFFFFF"/>
                </a:solidFill>
                <a:latin typeface="微软雅黑" panose="020B0503020204020204" pitchFamily="34" charset="-122"/>
                <a:ea typeface="微软雅黑" panose="020B0503020204020204" pitchFamily="34" charset="-122"/>
              </a:rPr>
              <a:t>01</a:t>
            </a:r>
            <a:endParaRPr lang="en-US" altLang="zh-CN" sz="6000" dirty="0">
              <a:solidFill>
                <a:srgbClr val="FFFFFF"/>
              </a:solidFill>
              <a:latin typeface="微软雅黑" panose="020B0503020204020204" pitchFamily="34" charset="-122"/>
              <a:ea typeface="微软雅黑" panose="020B0503020204020204" pitchFamily="34" charset="-122"/>
            </a:endParaRPr>
          </a:p>
        </p:txBody>
      </p:sp>
      <p:sp>
        <p:nvSpPr>
          <p:cNvPr id="3" name="文字方塊 2"/>
          <p:cNvSpPr txBox="1"/>
          <p:nvPr/>
        </p:nvSpPr>
        <p:spPr>
          <a:xfrm>
            <a:off x="328930" y="4018915"/>
            <a:ext cx="8464550" cy="2245360"/>
          </a:xfrm>
          <a:prstGeom prst="rect">
            <a:avLst/>
          </a:prstGeom>
          <a:noFill/>
        </p:spPr>
        <p:txBody>
          <a:bodyPr wrap="square" rtlCol="0">
            <a:spAutoFit/>
          </a:bodyPr>
          <a:lstStyle/>
          <a:p>
            <a:pPr>
              <a:lnSpc>
                <a:spcPts val="2800"/>
              </a:lnSpc>
            </a:pPr>
            <a:r>
              <a:rPr lang="zh-TW" altLang="en-US" sz="2400" dirty="0" smtClean="0"/>
              <a:t>丁志仁：</a:t>
            </a:r>
            <a:r>
              <a:rPr lang="zh-TW" altLang="en-US" sz="2400" dirty="0"/>
              <a:t>適當的規模；效率</a:t>
            </a:r>
            <a:r>
              <a:rPr lang="zh-TW" altLang="en-US" sz="2400" dirty="0" smtClean="0"/>
              <a:t>；好的</a:t>
            </a:r>
            <a:r>
              <a:rPr lang="zh-TW" altLang="en-US" sz="2400" dirty="0"/>
              <a:t>開始與結束</a:t>
            </a:r>
            <a:r>
              <a:rPr lang="zh-TW" altLang="en-US" sz="2400" dirty="0" smtClean="0"/>
              <a:t>時機</a:t>
            </a:r>
            <a:endParaRPr lang="en-US" altLang="zh-TW" sz="2400" dirty="0" smtClean="0"/>
          </a:p>
          <a:p>
            <a:pPr marL="899795" indent="-899795">
              <a:lnSpc>
                <a:spcPts val="2800"/>
              </a:lnSpc>
            </a:pPr>
            <a:r>
              <a:rPr lang="zh-TW" altLang="en-US" sz="2400" dirty="0" smtClean="0"/>
              <a:t>羅善文：資深</a:t>
            </a:r>
            <a:r>
              <a:rPr lang="zh-TW" altLang="en-US" sz="2400" dirty="0"/>
              <a:t>學習</a:t>
            </a:r>
            <a:r>
              <a:rPr lang="zh-TW" altLang="en-US" sz="2400" dirty="0" smtClean="0"/>
              <a:t>者避免錯誤站位；綜整共識時的應注意事項</a:t>
            </a:r>
            <a:endParaRPr lang="en-US" altLang="zh-TW" sz="2400" dirty="0" smtClean="0"/>
          </a:p>
          <a:p>
            <a:pPr marL="899795" indent="-899795">
              <a:lnSpc>
                <a:spcPts val="2800"/>
              </a:lnSpc>
            </a:pPr>
            <a:r>
              <a:rPr lang="zh-TW" altLang="en-US" sz="2400" dirty="0" smtClean="0"/>
              <a:t>趙紅梅</a:t>
            </a:r>
            <a:r>
              <a:rPr lang="zh-TW" altLang="en-US" sz="2400" dirty="0"/>
              <a:t>：學習者的主體</a:t>
            </a:r>
            <a:r>
              <a:rPr lang="zh-TW" altLang="en-US" sz="2400" dirty="0" smtClean="0"/>
              <a:t>性</a:t>
            </a:r>
            <a:endParaRPr lang="en-US" altLang="zh-TW" sz="2400" dirty="0" smtClean="0"/>
          </a:p>
          <a:p>
            <a:pPr marL="899795" indent="-899795">
              <a:lnSpc>
                <a:spcPts val="2800"/>
              </a:lnSpc>
            </a:pPr>
            <a:r>
              <a:rPr lang="zh-TW" altLang="en-US" sz="2400" dirty="0" smtClean="0"/>
              <a:t>李建偉：安全</a:t>
            </a:r>
            <a:r>
              <a:rPr lang="zh-TW" altLang="en-US" sz="2400" dirty="0"/>
              <a:t>的交流</a:t>
            </a:r>
            <a:r>
              <a:rPr lang="zh-TW" altLang="en-US" sz="2400" dirty="0" smtClean="0"/>
              <a:t>氛圍</a:t>
            </a:r>
            <a:endParaRPr lang="en-US" altLang="zh-TW" sz="2400" dirty="0" smtClean="0"/>
          </a:p>
          <a:p>
            <a:pPr marL="899795" indent="-899795">
              <a:lnSpc>
                <a:spcPts val="2800"/>
              </a:lnSpc>
            </a:pPr>
            <a:r>
              <a:rPr lang="zh-TW" altLang="en-US" sz="2400" dirty="0"/>
              <a:t>傅心怡：</a:t>
            </a:r>
            <a:r>
              <a:rPr lang="zh-TW" altLang="en-US" sz="2400" dirty="0" smtClean="0"/>
              <a:t>有人抓住要害</a:t>
            </a:r>
            <a:r>
              <a:rPr lang="zh-TW" altLang="en-US" sz="2400" dirty="0"/>
              <a:t>，產生洞見</a:t>
            </a:r>
            <a:r>
              <a:rPr lang="zh-TW" altLang="en-US" sz="2400" dirty="0" smtClean="0"/>
              <a:t>，</a:t>
            </a:r>
            <a:r>
              <a:rPr lang="zh-TW" altLang="en-US" sz="2400" dirty="0"/>
              <a:t>提升</a:t>
            </a:r>
            <a:r>
              <a:rPr lang="zh-TW" altLang="en-US" sz="2400" dirty="0" smtClean="0"/>
              <a:t>大家</a:t>
            </a:r>
            <a:endParaRPr lang="en-US" altLang="zh-TW" sz="2400" dirty="0" smtClean="0"/>
          </a:p>
          <a:p>
            <a:pPr marL="899795" indent="-899795">
              <a:lnSpc>
                <a:spcPts val="2800"/>
              </a:lnSpc>
            </a:pPr>
            <a:r>
              <a:rPr lang="zh-TW" altLang="en-US" sz="2400" dirty="0"/>
              <a:t>胡姝颖：群學</a:t>
            </a:r>
            <a:r>
              <a:rPr lang="zh-TW" altLang="en-US" sz="2400" dirty="0" smtClean="0"/>
              <a:t>設計</a:t>
            </a:r>
            <a:endParaRPr lang="zh-TW" altLang="en-US" sz="2400" dirty="0" smtClean="0"/>
          </a:p>
        </p:txBody>
      </p:sp>
    </p:spTree>
    <p:custDataLst>
      <p:tags r:id="rId4"/>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278130" y="2594397"/>
            <a:ext cx="6068007" cy="934821"/>
          </a:xfrm>
        </p:spPr>
        <p:txBody>
          <a:bodyPr anchor="ctr" anchorCtr="0"/>
          <a:lstStyle/>
          <a:p>
            <a:pPr algn="ctr"/>
            <a:r>
              <a:rPr lang="zh-CN" altLang="en-US" sz="4400" dirty="0">
                <a:latin typeface="微软雅黑" panose="020B0503020204020204" pitchFamily="34" charset="-122"/>
                <a:ea typeface="微软雅黑" panose="020B0503020204020204" pitchFamily="34" charset="-122"/>
              </a:rPr>
              <a:t>学习者的主体意愿</a:t>
            </a:r>
            <a:endParaRPr lang="zh-CN" altLang="en-US" sz="4400" dirty="0">
              <a:latin typeface="微软雅黑" panose="020B0503020204020204" pitchFamily="34" charset="-122"/>
              <a:ea typeface="微软雅黑" panose="020B0503020204020204" pitchFamily="34" charset="-122"/>
            </a:endParaRPr>
          </a:p>
        </p:txBody>
      </p:sp>
      <p:sp>
        <p:nvSpPr>
          <p:cNvPr id="10" name="椭圆形标注 7"/>
          <p:cNvSpPr/>
          <p:nvPr>
            <p:custDataLst>
              <p:tags r:id="rId2"/>
            </p:custDataLst>
          </p:nvPr>
        </p:nvSpPr>
        <p:spPr>
          <a:xfrm flipH="1">
            <a:off x="5483258" y="1440613"/>
            <a:ext cx="1225484" cy="1225484"/>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2400" dirty="0">
              <a:solidFill>
                <a:schemeClr val="bg1"/>
              </a:solidFill>
            </a:endParaRPr>
          </a:p>
        </p:txBody>
      </p:sp>
      <p:sp>
        <p:nvSpPr>
          <p:cNvPr id="5" name="文本框 4"/>
          <p:cNvSpPr txBox="1"/>
          <p:nvPr>
            <p:custDataLst>
              <p:tags r:id="rId3"/>
            </p:custDataLst>
          </p:nvPr>
        </p:nvSpPr>
        <p:spPr>
          <a:xfrm>
            <a:off x="5580998" y="1579776"/>
            <a:ext cx="1076960" cy="1014730"/>
          </a:xfrm>
          <a:prstGeom prst="rect">
            <a:avLst/>
          </a:prstGeom>
          <a:noFill/>
        </p:spPr>
        <p:txBody>
          <a:bodyPr wrap="none" rtlCol="0" anchor="ctr">
            <a:spAutoFit/>
          </a:bodyPr>
          <a:lstStyle>
            <a:defPPr>
              <a:defRPr lang="zh-CN"/>
            </a:defPPr>
          </a:lstStyle>
          <a:p>
            <a:pPr algn="ctr"/>
            <a:r>
              <a:rPr lang="en-US" altLang="zh-CN" sz="6000" dirty="0">
                <a:solidFill>
                  <a:srgbClr val="FFFFFF"/>
                </a:solidFill>
                <a:latin typeface="微软雅黑" panose="020B0503020204020204" pitchFamily="34" charset="-122"/>
                <a:ea typeface="微软雅黑" panose="020B0503020204020204" pitchFamily="34" charset="-122"/>
              </a:rPr>
              <a:t>07</a:t>
            </a:r>
            <a:endParaRPr lang="en-US" altLang="zh-CN" sz="6000" dirty="0">
              <a:solidFill>
                <a:srgbClr val="FFFFFF"/>
              </a:solidFill>
              <a:latin typeface="微软雅黑" panose="020B0503020204020204" pitchFamily="34" charset="-122"/>
              <a:ea typeface="微软雅黑" panose="020B0503020204020204" pitchFamily="34" charset="-122"/>
            </a:endParaRPr>
          </a:p>
        </p:txBody>
      </p:sp>
    </p:spTree>
    <p:custDataLst>
      <p:tags r:id="rId4"/>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7" name="图片 6" descr="333438303939383b333438323030373bd1a7cfb0"/>
          <p:cNvPicPr>
            <a:picLocks noChangeAspect="1"/>
          </p:cNvPicPr>
          <p:nvPr/>
        </p:nvPicPr>
        <p:blipFill>
          <a:blip r:embed="rId1">
            <a:extLst>
              <a:ext uri="{96DAC541-7B7A-43D3-8B79-37D633B846F1}">
                <asvg:svgBlip xmlns:asvg="http://schemas.microsoft.com/office/drawing/2016/SVG/main" r:embed="rId2"/>
              </a:ext>
            </a:extLst>
          </a:blip>
          <a:stretch>
            <a:fillRect/>
          </a:stretch>
        </p:blipFill>
        <p:spPr>
          <a:xfrm>
            <a:off x="1640205" y="3004185"/>
            <a:ext cx="849630" cy="849630"/>
          </a:xfrm>
          <a:prstGeom prst="rect">
            <a:avLst/>
          </a:prstGeom>
        </p:spPr>
      </p:pic>
      <p:sp>
        <p:nvSpPr>
          <p:cNvPr id="11" name="标题 3"/>
          <p:cNvSpPr>
            <a:spLocks noGrp="1"/>
          </p:cNvSpPr>
          <p:nvPr>
            <p:custDataLst>
              <p:tags r:id="rId3"/>
            </p:custDataLst>
          </p:nvPr>
        </p:nvSpPr>
        <p:spPr>
          <a:xfrm>
            <a:off x="1640205" y="3065780"/>
            <a:ext cx="5883910" cy="1282700"/>
          </a:xfrm>
          <a:prstGeom prst="rect">
            <a:avLst/>
          </a:prstGeom>
        </p:spPr>
        <p:txBody>
          <a:bodyPr vert="horz" lIns="91440" tIns="45720" rIns="91440" bIns="45720" rtlCol="0" anchor="ctr" anchorCtr="0">
            <a:normAutofit/>
          </a:bodyPr>
          <a:lstStyle>
            <a:lvl1pPr algn="l" defTabSz="913765" rtl="0" eaLnBrk="1" latinLnBrk="0" hangingPunct="1">
              <a:lnSpc>
                <a:spcPct val="90000"/>
              </a:lnSpc>
              <a:spcBef>
                <a:spcPct val="0"/>
              </a:spcBef>
              <a:buNone/>
              <a:defRPr sz="2800" b="1" kern="1200" baseline="0">
                <a:solidFill>
                  <a:schemeClr val="tx1"/>
                </a:solidFill>
                <a:latin typeface="Arial" panose="020B0604020202020204" pitchFamily="34" charset="0"/>
                <a:ea typeface="微软雅黑" panose="020B0503020204020204" pitchFamily="34" charset="-122"/>
                <a:cs typeface="+mj-cs"/>
              </a:defRPr>
            </a:lvl1pPr>
          </a:lstStyle>
          <a:p>
            <a:pPr algn="ctr"/>
            <a:r>
              <a:rPr lang="zh-CN" altLang="zh-CN" sz="3200" dirty="0">
                <a:latin typeface="微软雅黑" panose="020B0503020204020204" pitchFamily="34" charset="-122"/>
                <a:ea typeface="微软雅黑" panose="020B0503020204020204" pitchFamily="34" charset="-122"/>
              </a:rPr>
              <a:t>目标：需求、兴趣</a:t>
            </a:r>
            <a:endParaRPr lang="zh-CN" altLang="zh-CN" sz="3200" dirty="0">
              <a:latin typeface="微软雅黑" panose="020B0503020204020204" pitchFamily="34" charset="-122"/>
              <a:ea typeface="微软雅黑" panose="020B0503020204020204" pitchFamily="34" charset="-122"/>
            </a:endParaRPr>
          </a:p>
        </p:txBody>
      </p:sp>
      <p:pic>
        <p:nvPicPr>
          <p:cNvPr id="4" name="图片 3"/>
          <p:cNvPicPr>
            <a:picLocks noChangeAspect="1"/>
          </p:cNvPicPr>
          <p:nvPr>
            <p:custDataLst>
              <p:tags r:id="rId4"/>
            </p:custDataLst>
          </p:nvPr>
        </p:nvPicPr>
        <p:blipFill>
          <a:blip r:embed="rId5">
            <a:clrChange>
              <a:clrFrom>
                <a:srgbClr val="FFFFFF">
                  <a:alpha val="100000"/>
                </a:srgbClr>
              </a:clrFrom>
              <a:clrTo>
                <a:srgbClr val="FFFFFF">
                  <a:alpha val="100000"/>
                  <a:alpha val="0"/>
                </a:srgbClr>
              </a:clrTo>
            </a:clrChange>
          </a:blip>
          <a:srcRect l="10148" t="5132" r="46534" b="4224"/>
          <a:stretch>
            <a:fillRect/>
          </a:stretch>
        </p:blipFill>
        <p:spPr>
          <a:xfrm>
            <a:off x="1477010" y="338455"/>
            <a:ext cx="1930400" cy="1868170"/>
          </a:xfrm>
          <a:prstGeom prst="rect">
            <a:avLst/>
          </a:prstGeom>
        </p:spPr>
      </p:pic>
      <p:cxnSp>
        <p:nvCxnSpPr>
          <p:cNvPr id="12" name="直接连接符 11"/>
          <p:cNvCxnSpPr/>
          <p:nvPr/>
        </p:nvCxnSpPr>
        <p:spPr>
          <a:xfrm>
            <a:off x="3478530" y="979805"/>
            <a:ext cx="3575050" cy="0"/>
          </a:xfrm>
          <a:prstGeom prst="line">
            <a:avLst/>
          </a:prstGeom>
          <a:ln w="28575">
            <a:solidFill>
              <a:srgbClr val="2D6A7E"/>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3547745" y="2043430"/>
            <a:ext cx="3575050" cy="0"/>
          </a:xfrm>
          <a:prstGeom prst="line">
            <a:avLst/>
          </a:prstGeom>
          <a:ln w="28575">
            <a:solidFill>
              <a:srgbClr val="2D6A7E"/>
            </a:solidFill>
          </a:ln>
        </p:spPr>
        <p:style>
          <a:lnRef idx="1">
            <a:schemeClr val="accent1"/>
          </a:lnRef>
          <a:fillRef idx="0">
            <a:schemeClr val="accent1"/>
          </a:fillRef>
          <a:effectRef idx="0">
            <a:schemeClr val="accent1"/>
          </a:effectRef>
          <a:fontRef idx="minor">
            <a:schemeClr val="tx1"/>
          </a:fontRef>
        </p:style>
      </p:cxnSp>
      <p:sp>
        <p:nvSpPr>
          <p:cNvPr id="5" name="标题 3"/>
          <p:cNvSpPr>
            <a:spLocks noGrp="1"/>
          </p:cNvSpPr>
          <p:nvPr>
            <p:custDataLst>
              <p:tags r:id="rId6"/>
            </p:custDataLst>
          </p:nvPr>
        </p:nvSpPr>
        <p:spPr>
          <a:xfrm>
            <a:off x="2769870" y="1264285"/>
            <a:ext cx="3691255" cy="666750"/>
          </a:xfrm>
          <a:prstGeom prst="rect">
            <a:avLst/>
          </a:prstGeom>
        </p:spPr>
        <p:txBody>
          <a:bodyPr vert="horz" lIns="91440" tIns="45720" rIns="91440" bIns="45720" rtlCol="0" anchor="ctr" anchorCtr="0">
            <a:normAutofit fontScale="25000"/>
          </a:bodyPr>
          <a:lstStyle>
            <a:lvl1pPr algn="l" defTabSz="913765" rtl="0" eaLnBrk="1" latinLnBrk="0" hangingPunct="1">
              <a:lnSpc>
                <a:spcPct val="90000"/>
              </a:lnSpc>
              <a:spcBef>
                <a:spcPct val="0"/>
              </a:spcBef>
              <a:buNone/>
              <a:defRPr sz="2800" b="1" kern="1200" baseline="0">
                <a:solidFill>
                  <a:schemeClr val="tx1"/>
                </a:solidFill>
                <a:latin typeface="Arial" panose="020B0604020202020204" pitchFamily="34" charset="0"/>
                <a:ea typeface="微软雅黑" panose="020B0503020204020204" pitchFamily="34" charset="-122"/>
                <a:cs typeface="+mj-cs"/>
              </a:defRPr>
            </a:lvl1pPr>
          </a:lstStyle>
          <a:p>
            <a:pPr algn="ctr"/>
            <a:r>
              <a:rPr lang="zh-CN" altLang="zh-CN" sz="12800" dirty="0">
                <a:latin typeface="微软雅黑" panose="020B0503020204020204" pitchFamily="34" charset="-122"/>
                <a:sym typeface="+mn-ea"/>
              </a:rPr>
              <a:t>自愿的表现</a:t>
            </a:r>
            <a:endParaRPr lang="zh-CN" altLang="zh-CN" sz="16000" dirty="0">
              <a:latin typeface="微软雅黑" panose="020B0503020204020204" pitchFamily="34" charset="-122"/>
              <a:ea typeface="微软雅黑" panose="020B0503020204020204" pitchFamily="34" charset="-122"/>
            </a:endParaRPr>
          </a:p>
          <a:p>
            <a:pPr algn="ctr"/>
            <a:r>
              <a:rPr lang="zh-CN" altLang="zh-CN" sz="4000" dirty="0">
                <a:latin typeface="微软雅黑" panose="020B0503020204020204" pitchFamily="34" charset="-122"/>
                <a:ea typeface="微软雅黑" panose="020B0503020204020204" pitchFamily="34" charset="-122"/>
              </a:rPr>
              <a:t> </a:t>
            </a:r>
            <a:r>
              <a:rPr lang="en-US" altLang="zh-CN" sz="4000" dirty="0">
                <a:latin typeface="微软雅黑" panose="020B0503020204020204" pitchFamily="34" charset="-122"/>
                <a:ea typeface="微软雅黑" panose="020B0503020204020204" pitchFamily="34" charset="-122"/>
              </a:rPr>
              <a:t>                                      </a:t>
            </a:r>
            <a:endParaRPr lang="zh-CN" altLang="zh-CN" sz="2900" dirty="0">
              <a:latin typeface="微软雅黑" panose="020B0503020204020204" pitchFamily="34" charset="-122"/>
              <a:ea typeface="微软雅黑" panose="020B0503020204020204" pitchFamily="34" charset="-122"/>
            </a:endParaRPr>
          </a:p>
        </p:txBody>
      </p:sp>
      <p:sp>
        <p:nvSpPr>
          <p:cNvPr id="6" name="上弧形箭头 5"/>
          <p:cNvSpPr/>
          <p:nvPr/>
        </p:nvSpPr>
        <p:spPr>
          <a:xfrm>
            <a:off x="8126730" y="2206625"/>
            <a:ext cx="1571625" cy="594995"/>
          </a:xfrm>
          <a:prstGeom prst="curvedDownArrow">
            <a:avLst/>
          </a:prstGeom>
          <a:solidFill>
            <a:srgbClr val="A9DCF6"/>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endParaRPr>
          </a:p>
        </p:txBody>
      </p:sp>
      <p:sp>
        <p:nvSpPr>
          <p:cNvPr id="8" name="文本框 7"/>
          <p:cNvSpPr txBox="1"/>
          <p:nvPr/>
        </p:nvSpPr>
        <p:spPr>
          <a:xfrm>
            <a:off x="7122795" y="2940050"/>
            <a:ext cx="1452880" cy="398780"/>
          </a:xfrm>
          <a:prstGeom prst="rect">
            <a:avLst/>
          </a:prstGeom>
          <a:noFill/>
        </p:spPr>
        <p:txBody>
          <a:bodyPr wrap="none" rtlCol="0" anchor="t">
            <a:spAutoFit/>
          </a:bodyPr>
          <a:p>
            <a:r>
              <a:rPr lang="zh-CN" altLang="zh-CN" sz="2000" b="1" dirty="0">
                <a:latin typeface="微软雅黑" panose="020B0503020204020204" pitchFamily="34" charset="-122"/>
                <a:ea typeface="微软雅黑" panose="020B0503020204020204" pitchFamily="34" charset="-122"/>
                <a:sym typeface="+mn-ea"/>
              </a:rPr>
              <a:t>目标越明确</a:t>
            </a:r>
            <a:endParaRPr lang="zh-CN" altLang="zh-CN" sz="2000" b="1" dirty="0">
              <a:latin typeface="微软雅黑" panose="020B0503020204020204" pitchFamily="34" charset="-122"/>
              <a:ea typeface="微软雅黑" panose="020B0503020204020204" pitchFamily="34" charset="-122"/>
              <a:sym typeface="+mn-ea"/>
            </a:endParaRPr>
          </a:p>
        </p:txBody>
      </p:sp>
      <p:sp>
        <p:nvSpPr>
          <p:cNvPr id="10" name="文本框 9"/>
          <p:cNvSpPr txBox="1"/>
          <p:nvPr/>
        </p:nvSpPr>
        <p:spPr>
          <a:xfrm>
            <a:off x="7132320" y="3291205"/>
            <a:ext cx="1198880" cy="398780"/>
          </a:xfrm>
          <a:prstGeom prst="rect">
            <a:avLst/>
          </a:prstGeom>
          <a:noFill/>
        </p:spPr>
        <p:txBody>
          <a:bodyPr wrap="none" rtlCol="0" anchor="t">
            <a:spAutoFit/>
          </a:bodyPr>
          <a:p>
            <a:r>
              <a:rPr lang="zh-CN" altLang="zh-CN" sz="2000" b="1" dirty="0">
                <a:latin typeface="微软雅黑" panose="020B0503020204020204" pitchFamily="34" charset="-122"/>
                <a:ea typeface="微软雅黑" panose="020B0503020204020204" pitchFamily="34" charset="-122"/>
                <a:sym typeface="+mn-ea"/>
              </a:rPr>
              <a:t>意愿越大</a:t>
            </a:r>
            <a:endParaRPr lang="zh-CN" altLang="zh-CN" sz="2000" b="1" dirty="0">
              <a:latin typeface="微软雅黑" panose="020B0503020204020204" pitchFamily="34" charset="-122"/>
              <a:ea typeface="微软雅黑" panose="020B0503020204020204" pitchFamily="34" charset="-122"/>
              <a:sym typeface="+mn-ea"/>
            </a:endParaRPr>
          </a:p>
        </p:txBody>
      </p:sp>
      <p:sp>
        <p:nvSpPr>
          <p:cNvPr id="13" name="文本框 12"/>
          <p:cNvSpPr txBox="1"/>
          <p:nvPr/>
        </p:nvSpPr>
        <p:spPr>
          <a:xfrm>
            <a:off x="9333230" y="3050540"/>
            <a:ext cx="2540000" cy="398780"/>
          </a:xfrm>
          <a:prstGeom prst="rect">
            <a:avLst/>
          </a:prstGeom>
          <a:noFill/>
        </p:spPr>
        <p:txBody>
          <a:bodyPr wrap="square" rtlCol="0" anchor="t">
            <a:spAutoFit/>
          </a:bodyPr>
          <a:p>
            <a:pPr algn="l"/>
            <a:r>
              <a:rPr lang="zh-CN" altLang="zh-CN" sz="2000" b="1" dirty="0">
                <a:latin typeface="微软雅黑" panose="020B0503020204020204" pitchFamily="34" charset="-122"/>
                <a:ea typeface="微软雅黑" panose="020B0503020204020204" pitchFamily="34" charset="-122"/>
                <a:sym typeface="+mn-ea"/>
              </a:rPr>
              <a:t>主动性越强</a:t>
            </a:r>
            <a:endParaRPr lang="zh-CN" altLang="zh-CN" sz="2000" b="1" dirty="0">
              <a:latin typeface="微软雅黑" panose="020B0503020204020204" pitchFamily="34" charset="-122"/>
              <a:ea typeface="微软雅黑" panose="020B0503020204020204" pitchFamily="34" charset="-122"/>
              <a:sym typeface="+mn-ea"/>
            </a:endParaRPr>
          </a:p>
        </p:txBody>
      </p:sp>
      <p:sp>
        <p:nvSpPr>
          <p:cNvPr id="15" name="上弧形箭头 14"/>
          <p:cNvSpPr/>
          <p:nvPr/>
        </p:nvSpPr>
        <p:spPr>
          <a:xfrm rot="7140000">
            <a:off x="9538335" y="4021455"/>
            <a:ext cx="1409065" cy="617855"/>
          </a:xfrm>
          <a:prstGeom prst="curvedDownArrow">
            <a:avLst/>
          </a:prstGeom>
          <a:solidFill>
            <a:srgbClr val="A9DCF6"/>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endParaRPr>
          </a:p>
        </p:txBody>
      </p:sp>
      <p:sp>
        <p:nvSpPr>
          <p:cNvPr id="16" name="上弧形箭头 15"/>
          <p:cNvSpPr/>
          <p:nvPr/>
        </p:nvSpPr>
        <p:spPr>
          <a:xfrm rot="14760000">
            <a:off x="6894195" y="4163060"/>
            <a:ext cx="1409065" cy="565785"/>
          </a:xfrm>
          <a:prstGeom prst="curvedDownArrow">
            <a:avLst/>
          </a:prstGeom>
          <a:solidFill>
            <a:srgbClr val="A9DCF6"/>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endParaRPr>
          </a:p>
        </p:txBody>
      </p:sp>
      <p:sp>
        <p:nvSpPr>
          <p:cNvPr id="17" name="文本框 16"/>
          <p:cNvSpPr txBox="1"/>
          <p:nvPr/>
        </p:nvSpPr>
        <p:spPr>
          <a:xfrm>
            <a:off x="8197215" y="4537075"/>
            <a:ext cx="1501140" cy="706755"/>
          </a:xfrm>
          <a:prstGeom prst="rect">
            <a:avLst/>
          </a:prstGeom>
          <a:noFill/>
        </p:spPr>
        <p:txBody>
          <a:bodyPr wrap="square" rtlCol="0" anchor="t">
            <a:spAutoFit/>
          </a:bodyPr>
          <a:p>
            <a:pPr algn="l"/>
            <a:r>
              <a:rPr lang="zh-CN" altLang="zh-CN" sz="2000" b="1" dirty="0">
                <a:latin typeface="微软雅黑" panose="020B0503020204020204" pitchFamily="34" charset="-122"/>
                <a:ea typeface="微软雅黑" panose="020B0503020204020204" pitchFamily="34" charset="-122"/>
                <a:sym typeface="+mn-ea"/>
              </a:rPr>
              <a:t>对学习者本身意义较大</a:t>
            </a:r>
            <a:endParaRPr lang="zh-CN" altLang="zh-CN" sz="2000" b="1" dirty="0">
              <a:latin typeface="微软雅黑" panose="020B0503020204020204" pitchFamily="34" charset="-122"/>
              <a:ea typeface="微软雅黑" panose="020B0503020204020204" pitchFamily="34" charset="-122"/>
              <a:sym typeface="+mn-ea"/>
            </a:endParaRPr>
          </a:p>
        </p:txBody>
      </p:sp>
    </p:spTree>
    <p:custDataLst>
      <p:tags r:id="rId7"/>
    </p:custDataLst>
  </p:cSld>
  <p:clrMapOvr>
    <a:masterClrMapping/>
  </p:clrMapOvr>
  <p:timing>
    <p:tnLst>
      <p:par>
        <p:cTn id="1" dur="indefinite" restart="never" nodeType="tmRoot"/>
      </p:par>
    </p:tnLst>
    <p:bldLst>
      <p:bldP spid="5" grpId="0"/>
      <p:bldP spid="5" grpId="1"/>
      <p:bldP spid="11" grpId="0"/>
      <p:bldP spid="11"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椭圆形标注 7"/>
          <p:cNvSpPr/>
          <p:nvPr>
            <p:custDataLst>
              <p:tags r:id="rId1"/>
            </p:custDataLst>
          </p:nvPr>
        </p:nvSpPr>
        <p:spPr>
          <a:xfrm flipH="1">
            <a:off x="5483258" y="1440613"/>
            <a:ext cx="1225484" cy="1225484"/>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2400" dirty="0">
              <a:solidFill>
                <a:schemeClr val="bg1"/>
              </a:solidFill>
            </a:endParaRPr>
          </a:p>
        </p:txBody>
      </p:sp>
      <p:sp>
        <p:nvSpPr>
          <p:cNvPr id="5" name="文本框 4"/>
          <p:cNvSpPr txBox="1"/>
          <p:nvPr>
            <p:custDataLst>
              <p:tags r:id="rId2"/>
            </p:custDataLst>
          </p:nvPr>
        </p:nvSpPr>
        <p:spPr>
          <a:xfrm>
            <a:off x="5580998" y="1579776"/>
            <a:ext cx="1076960" cy="1014730"/>
          </a:xfrm>
          <a:prstGeom prst="rect">
            <a:avLst/>
          </a:prstGeom>
          <a:noFill/>
        </p:spPr>
        <p:txBody>
          <a:bodyPr wrap="none" rtlCol="0" anchor="ctr">
            <a:spAutoFit/>
          </a:bodyPr>
          <a:lstStyle>
            <a:defPPr>
              <a:defRPr lang="zh-CN"/>
            </a:defPPr>
          </a:lstStyle>
          <a:p>
            <a:pPr algn="ctr"/>
            <a:r>
              <a:rPr lang="en-US" altLang="zh-CN" sz="6000" dirty="0">
                <a:solidFill>
                  <a:srgbClr val="FFFFFF"/>
                </a:solidFill>
                <a:latin typeface="微软雅黑" panose="020B0503020204020204" pitchFamily="34" charset="-122"/>
                <a:ea typeface="微软雅黑" panose="020B0503020204020204" pitchFamily="34" charset="-122"/>
              </a:rPr>
              <a:t>08</a:t>
            </a:r>
            <a:endParaRPr lang="en-US" altLang="zh-CN" sz="6000" dirty="0">
              <a:solidFill>
                <a:srgbClr val="FFFFFF"/>
              </a:solidFill>
              <a:latin typeface="微软雅黑" panose="020B0503020204020204" pitchFamily="34" charset="-122"/>
              <a:ea typeface="微软雅黑" panose="020B0503020204020204" pitchFamily="34" charset="-122"/>
            </a:endParaRPr>
          </a:p>
        </p:txBody>
      </p:sp>
      <p:sp>
        <p:nvSpPr>
          <p:cNvPr id="8" name="标题 3"/>
          <p:cNvSpPr>
            <a:spLocks noGrp="1"/>
          </p:cNvSpPr>
          <p:nvPr>
            <p:custDataLst>
              <p:tags r:id="rId3"/>
            </p:custDataLst>
          </p:nvPr>
        </p:nvSpPr>
        <p:spPr>
          <a:xfrm>
            <a:off x="224790" y="2704465"/>
            <a:ext cx="7053580" cy="1211580"/>
          </a:xfrm>
          <a:prstGeom prst="rect">
            <a:avLst/>
          </a:prstGeom>
        </p:spPr>
        <p:txBody>
          <a:bodyPr vert="horz" lIns="91440" tIns="45720" rIns="91440" bIns="45720" rtlCol="0" anchor="ctr" anchorCtr="0">
            <a:normAutofit fontScale="40000"/>
          </a:bodyPr>
          <a:lstStyle>
            <a:lvl1pPr algn="l" defTabSz="913765" rtl="0" eaLnBrk="1" latinLnBrk="0" hangingPunct="1">
              <a:lnSpc>
                <a:spcPct val="90000"/>
              </a:lnSpc>
              <a:spcBef>
                <a:spcPct val="0"/>
              </a:spcBef>
              <a:buNone/>
              <a:defRPr sz="2800" b="1" kern="1200" baseline="0">
                <a:solidFill>
                  <a:schemeClr val="tx1"/>
                </a:solidFill>
                <a:latin typeface="Arial" panose="020B0604020202020204" pitchFamily="34" charset="0"/>
                <a:ea typeface="微软雅黑" panose="020B0503020204020204" pitchFamily="34" charset="-122"/>
                <a:cs typeface="+mj-cs"/>
              </a:defRPr>
            </a:lvl1pPr>
          </a:lstStyle>
          <a:p>
            <a:pPr algn="ctr"/>
            <a:r>
              <a:rPr lang="zh-CN" altLang="zh-CN" sz="8000" dirty="0">
                <a:solidFill>
                  <a:schemeClr val="bg1"/>
                </a:solidFill>
                <a:latin typeface="微软雅黑" panose="020B0503020204020204" pitchFamily="34" charset="-122"/>
                <a:ea typeface="微软雅黑" panose="020B0503020204020204" pitchFamily="34" charset="-122"/>
              </a:rPr>
              <a:t>群学成立后，如何增加主体意愿？</a:t>
            </a:r>
            <a:endParaRPr lang="zh-CN" altLang="zh-CN" sz="8000" dirty="0">
              <a:solidFill>
                <a:schemeClr val="bg1"/>
              </a:solidFill>
              <a:latin typeface="微软雅黑" panose="020B0503020204020204" pitchFamily="34" charset="-122"/>
              <a:ea typeface="微软雅黑" panose="020B0503020204020204" pitchFamily="34" charset="-122"/>
            </a:endParaRPr>
          </a:p>
          <a:p>
            <a:pPr algn="ctr"/>
            <a:r>
              <a:rPr lang="zh-CN" altLang="zh-CN" sz="8000" dirty="0">
                <a:solidFill>
                  <a:schemeClr val="bg1"/>
                </a:solidFill>
                <a:latin typeface="微软雅黑" panose="020B0503020204020204" pitchFamily="34" charset="-122"/>
                <a:ea typeface="微软雅黑" panose="020B0503020204020204" pitchFamily="34" charset="-122"/>
              </a:rPr>
              <a:t> </a:t>
            </a:r>
            <a:r>
              <a:rPr lang="en-US" altLang="zh-CN" sz="8000" dirty="0">
                <a:solidFill>
                  <a:schemeClr val="bg1"/>
                </a:solidFill>
                <a:latin typeface="微软雅黑" panose="020B0503020204020204" pitchFamily="34" charset="-122"/>
                <a:ea typeface="微软雅黑" panose="020B0503020204020204" pitchFamily="34" charset="-122"/>
              </a:rPr>
              <a:t>                       </a:t>
            </a:r>
            <a:r>
              <a:rPr lang="en-US" altLang="zh-CN" sz="8000" dirty="0">
                <a:latin typeface="微软雅黑" panose="020B0503020204020204" pitchFamily="34" charset="-122"/>
                <a:ea typeface="微软雅黑" panose="020B0503020204020204" pitchFamily="34" charset="-122"/>
              </a:rPr>
              <a:t>               </a:t>
            </a:r>
            <a:endParaRPr lang="zh-CN" altLang="zh-CN" sz="8000" dirty="0">
              <a:latin typeface="微软雅黑" panose="020B0503020204020204" pitchFamily="34" charset="-122"/>
              <a:ea typeface="微软雅黑" panose="020B0503020204020204" pitchFamily="34" charset="-122"/>
            </a:endParaRPr>
          </a:p>
        </p:txBody>
      </p:sp>
      <p:sp>
        <p:nvSpPr>
          <p:cNvPr id="11" name="标题 10"/>
          <p:cNvSpPr>
            <a:spLocks noGrp="1"/>
          </p:cNvSpPr>
          <p:nvPr>
            <p:ph type="title"/>
            <p:custDataLst>
              <p:tags r:id="rId4"/>
            </p:custDataLst>
          </p:nvPr>
        </p:nvSpPr>
        <p:spPr>
          <a:xfrm>
            <a:off x="4035425" y="4175125"/>
            <a:ext cx="3134995" cy="885825"/>
          </a:xfrm>
        </p:spPr>
        <p:txBody>
          <a:bodyPr anchor="ctr" anchorCtr="0">
            <a:normAutofit/>
          </a:bodyPr>
          <a:p>
            <a:pPr algn="ctr"/>
            <a:r>
              <a:rPr lang="en-US" altLang="zh-CN" sz="4000" dirty="0">
                <a:solidFill>
                  <a:schemeClr val="tx1">
                    <a:lumMod val="95000"/>
                    <a:lumOff val="5000"/>
                  </a:schemeClr>
                </a:solidFill>
                <a:latin typeface="微软雅黑" panose="020B0503020204020204" pitchFamily="34" charset="-122"/>
                <a:ea typeface="微软雅黑" panose="020B0503020204020204" pitchFamily="34" charset="-122"/>
              </a:rPr>
              <a:t>——</a:t>
            </a:r>
            <a:r>
              <a:rPr lang="zh-CN" altLang="zh-CN" sz="4000" dirty="0">
                <a:solidFill>
                  <a:schemeClr val="tx1">
                    <a:lumMod val="95000"/>
                    <a:lumOff val="5000"/>
                  </a:schemeClr>
                </a:solidFill>
                <a:latin typeface="微软雅黑" panose="020B0503020204020204" pitchFamily="34" charset="-122"/>
                <a:ea typeface="微软雅黑" panose="020B0503020204020204" pitchFamily="34" charset="-122"/>
              </a:rPr>
              <a:t>环境</a:t>
            </a:r>
            <a:endParaRPr lang="zh-CN" altLang="zh-CN" sz="4000" dirty="0">
              <a:solidFill>
                <a:schemeClr val="tx1">
                  <a:lumMod val="95000"/>
                  <a:lumOff val="5000"/>
                </a:schemeClr>
              </a:solidFill>
              <a:latin typeface="微软雅黑" panose="020B0503020204020204" pitchFamily="34" charset="-122"/>
              <a:ea typeface="微软雅黑" panose="020B0503020204020204" pitchFamily="34" charset="-122"/>
            </a:endParaRPr>
          </a:p>
        </p:txBody>
      </p:sp>
    </p:spTree>
    <p:custDataLst>
      <p:tags r:id="rId5"/>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9" name="图片 8"/>
          <p:cNvPicPr>
            <a:picLocks noChangeAspect="1"/>
          </p:cNvPicPr>
          <p:nvPr>
            <p:custDataLst>
              <p:tags r:id="rId1"/>
            </p:custDataLst>
          </p:nvPr>
        </p:nvPicPr>
        <p:blipFill>
          <a:blip r:embed="rId2">
            <a:clrChange>
              <a:clrFrom>
                <a:srgbClr val="FFFFFF">
                  <a:alpha val="100000"/>
                </a:srgbClr>
              </a:clrFrom>
              <a:clrTo>
                <a:srgbClr val="FFFFFF">
                  <a:alpha val="100000"/>
                  <a:alpha val="0"/>
                </a:srgbClr>
              </a:clrTo>
            </a:clrChange>
          </a:blip>
          <a:srcRect l="10148" t="5132" r="46534" b="4224"/>
          <a:stretch>
            <a:fillRect/>
          </a:stretch>
        </p:blipFill>
        <p:spPr>
          <a:xfrm>
            <a:off x="1477010" y="338455"/>
            <a:ext cx="1930400" cy="1868170"/>
          </a:xfrm>
          <a:prstGeom prst="rect">
            <a:avLst/>
          </a:prstGeom>
        </p:spPr>
      </p:pic>
      <p:sp>
        <p:nvSpPr>
          <p:cNvPr id="11" name="标题 10"/>
          <p:cNvSpPr/>
          <p:nvPr>
            <p:ph type="title"/>
          </p:nvPr>
        </p:nvSpPr>
        <p:spPr>
          <a:xfrm>
            <a:off x="3407410" y="813435"/>
            <a:ext cx="3576320" cy="1028700"/>
          </a:xfrm>
        </p:spPr>
        <p:txBody>
          <a:bodyPr/>
          <a:p>
            <a:r>
              <a:rPr lang="en-US" altLang="zh-CN"/>
              <a:t>  </a:t>
            </a:r>
            <a:r>
              <a:rPr lang="zh-CN" altLang="en-US" sz="3200"/>
              <a:t>构建多元的环境，</a:t>
            </a:r>
            <a:endParaRPr lang="zh-CN" altLang="en-US" sz="3200"/>
          </a:p>
        </p:txBody>
      </p:sp>
      <p:cxnSp>
        <p:nvCxnSpPr>
          <p:cNvPr id="12" name="直接连接符 11"/>
          <p:cNvCxnSpPr/>
          <p:nvPr/>
        </p:nvCxnSpPr>
        <p:spPr>
          <a:xfrm>
            <a:off x="3478530" y="979805"/>
            <a:ext cx="6354445" cy="24130"/>
          </a:xfrm>
          <a:prstGeom prst="line">
            <a:avLst/>
          </a:prstGeom>
          <a:ln w="28575">
            <a:solidFill>
              <a:srgbClr val="2D6A7E"/>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V="1">
            <a:off x="3547745" y="2019935"/>
            <a:ext cx="6170295" cy="23495"/>
          </a:xfrm>
          <a:prstGeom prst="line">
            <a:avLst/>
          </a:prstGeom>
          <a:ln w="28575">
            <a:solidFill>
              <a:srgbClr val="2D6A7E"/>
            </a:solidFill>
          </a:ln>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a:off x="6684645" y="1172210"/>
            <a:ext cx="3027680" cy="583565"/>
          </a:xfrm>
          <a:prstGeom prst="rect">
            <a:avLst/>
          </a:prstGeom>
          <a:noFill/>
        </p:spPr>
        <p:txBody>
          <a:bodyPr wrap="none" rtlCol="0" anchor="t">
            <a:spAutoFit/>
          </a:bodyPr>
          <a:p>
            <a:r>
              <a:rPr lang="zh-CN" altLang="zh-CN" sz="3200" b="1" dirty="0">
                <a:latin typeface="微软雅黑" panose="020B0503020204020204" pitchFamily="34" charset="-122"/>
                <a:ea typeface="微软雅黑" panose="020B0503020204020204" pitchFamily="34" charset="-122"/>
                <a:sym typeface="+mn-ea"/>
              </a:rPr>
              <a:t>回应多元的需求</a:t>
            </a:r>
            <a:endParaRPr lang="zh-CN" altLang="zh-CN" sz="3200" b="1" dirty="0">
              <a:latin typeface="微软雅黑" panose="020B0503020204020204" pitchFamily="34" charset="-122"/>
              <a:ea typeface="微软雅黑" panose="020B0503020204020204" pitchFamily="34" charset="-122"/>
              <a:sym typeface="+mn-ea"/>
            </a:endParaRPr>
          </a:p>
        </p:txBody>
      </p:sp>
      <p:sp>
        <p:nvSpPr>
          <p:cNvPr id="5" name="标题 10"/>
          <p:cNvSpPr/>
          <p:nvPr/>
        </p:nvSpPr>
        <p:spPr>
          <a:xfrm>
            <a:off x="3035300" y="1842135"/>
            <a:ext cx="6596380" cy="2485390"/>
          </a:xfrm>
          <a:prstGeom prst="rect">
            <a:avLst/>
          </a:prstGeom>
        </p:spPr>
        <p:txBody>
          <a:bodyPr vert="horz" lIns="91440" tIns="45720" rIns="91440" bIns="45720" rtlCol="0" anchor="b">
            <a:normAutofit lnSpcReduction="20000"/>
          </a:bodyPr>
          <a:lstStyle>
            <a:lvl1pPr algn="l" defTabSz="913765" rtl="0" eaLnBrk="1" latinLnBrk="0" hangingPunct="1">
              <a:lnSpc>
                <a:spcPct val="90000"/>
              </a:lnSpc>
              <a:spcBef>
                <a:spcPct val="0"/>
              </a:spcBef>
              <a:buNone/>
              <a:defRPr sz="2800" b="1" kern="1200" baseline="0">
                <a:solidFill>
                  <a:schemeClr val="tx1"/>
                </a:solidFill>
                <a:latin typeface="Arial" panose="020B0604020202020204" pitchFamily="34" charset="0"/>
                <a:ea typeface="微软雅黑" panose="020B0503020204020204" pitchFamily="34" charset="-122"/>
                <a:cs typeface="+mj-cs"/>
              </a:defRPr>
            </a:lvl1pPr>
          </a:lstStyle>
          <a:p>
            <a:pPr>
              <a:lnSpc>
                <a:spcPct val="150000"/>
              </a:lnSpc>
            </a:pPr>
            <a:r>
              <a:rPr lang="zh-CN" altLang="en-US" sz="2400"/>
              <a:t>如：我们参加的共学</a:t>
            </a:r>
            <a:r>
              <a:rPr lang="en-US" altLang="zh-CN" sz="2400"/>
              <a:t>“</a:t>
            </a:r>
            <a:r>
              <a:rPr lang="zh-CN" altLang="en-US" sz="2400"/>
              <a:t>自主学习</a:t>
            </a:r>
            <a:r>
              <a:rPr lang="en-US" altLang="zh-CN" sz="2400"/>
              <a:t>”</a:t>
            </a:r>
            <a:r>
              <a:rPr lang="zh-CN" altLang="en-US" sz="2400"/>
              <a:t>但每个人感兴趣的点可能不一样，我们在这大的主题下有六个子题供大家自由选择，可以多选也可以不选</a:t>
            </a:r>
            <a:r>
              <a:rPr lang="en-US" altLang="zh-CN" sz="2400"/>
              <a:t> </a:t>
            </a:r>
            <a:r>
              <a:rPr lang="zh-CN" altLang="en-US" sz="2400"/>
              <a:t>。</a:t>
            </a:r>
            <a:endParaRPr lang="zh-CN" altLang="en-US" sz="2400"/>
          </a:p>
        </p:txBody>
      </p:sp>
    </p:spTree>
    <p:custDataLst>
      <p:tags r:id="rId3"/>
    </p:custDataLst>
  </p:cSld>
  <p:clrMapOvr>
    <a:masterClrMapping/>
  </p:clrMapOvr>
  <p:timing>
    <p:tnLst>
      <p:par>
        <p:cTn id="1" dur="indefinite" restart="never" nodeType="tmRoot"/>
      </p:par>
    </p:tnLst>
    <p:bldLst>
      <p:bldP spid="15" grpId="0"/>
      <p:bldP spid="15" grpId="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9" name="图片 8"/>
          <p:cNvPicPr>
            <a:picLocks noChangeAspect="1"/>
          </p:cNvPicPr>
          <p:nvPr>
            <p:custDataLst>
              <p:tags r:id="rId1"/>
            </p:custDataLst>
          </p:nvPr>
        </p:nvPicPr>
        <p:blipFill>
          <a:blip r:embed="rId2">
            <a:clrChange>
              <a:clrFrom>
                <a:srgbClr val="FFFFFF">
                  <a:alpha val="100000"/>
                </a:srgbClr>
              </a:clrFrom>
              <a:clrTo>
                <a:srgbClr val="FFFFFF">
                  <a:alpha val="100000"/>
                  <a:alpha val="0"/>
                </a:srgbClr>
              </a:clrTo>
            </a:clrChange>
          </a:blip>
          <a:srcRect l="10148" t="5132" r="46534" b="4224"/>
          <a:stretch>
            <a:fillRect/>
          </a:stretch>
        </p:blipFill>
        <p:spPr>
          <a:xfrm>
            <a:off x="1371600" y="233045"/>
            <a:ext cx="1930400" cy="1868170"/>
          </a:xfrm>
          <a:prstGeom prst="rect">
            <a:avLst/>
          </a:prstGeom>
        </p:spPr>
      </p:pic>
      <p:cxnSp>
        <p:nvCxnSpPr>
          <p:cNvPr id="12" name="直接连接符 11"/>
          <p:cNvCxnSpPr/>
          <p:nvPr/>
        </p:nvCxnSpPr>
        <p:spPr>
          <a:xfrm>
            <a:off x="3382645" y="784860"/>
            <a:ext cx="4629150" cy="0"/>
          </a:xfrm>
          <a:prstGeom prst="line">
            <a:avLst/>
          </a:prstGeom>
          <a:ln w="28575">
            <a:solidFill>
              <a:srgbClr val="2D6A7E"/>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3411855" y="1915160"/>
            <a:ext cx="4608195" cy="635"/>
          </a:xfrm>
          <a:prstGeom prst="line">
            <a:avLst/>
          </a:prstGeom>
          <a:ln w="28575">
            <a:solidFill>
              <a:srgbClr val="2D6A7E"/>
            </a:solidFill>
          </a:ln>
        </p:spPr>
        <p:style>
          <a:lnRef idx="1">
            <a:schemeClr val="accent1"/>
          </a:lnRef>
          <a:fillRef idx="0">
            <a:schemeClr val="accent1"/>
          </a:fillRef>
          <a:effectRef idx="0">
            <a:schemeClr val="accent1"/>
          </a:effectRef>
          <a:fontRef idx="minor">
            <a:schemeClr val="tx1"/>
          </a:fontRef>
        </p:style>
      </p:cxnSp>
      <p:sp>
        <p:nvSpPr>
          <p:cNvPr id="4" name="标题 3"/>
          <p:cNvSpPr>
            <a:spLocks noGrp="1"/>
          </p:cNvSpPr>
          <p:nvPr>
            <p:ph type="title"/>
            <p:custDataLst>
              <p:tags r:id="rId3"/>
            </p:custDataLst>
          </p:nvPr>
        </p:nvSpPr>
        <p:spPr>
          <a:xfrm>
            <a:off x="3373755" y="737870"/>
            <a:ext cx="5800090" cy="934720"/>
          </a:xfrm>
        </p:spPr>
        <p:txBody>
          <a:bodyPr>
            <a:normAutofit/>
          </a:bodyPr>
          <a:p>
            <a:r>
              <a:rPr lang="zh-CN" altLang="en-US" sz="3200" dirty="0"/>
              <a:t>构建群学中的安全环境</a:t>
            </a:r>
            <a:endParaRPr lang="zh-CN" altLang="en-US" sz="3200" dirty="0"/>
          </a:p>
        </p:txBody>
      </p:sp>
      <p:sp>
        <p:nvSpPr>
          <p:cNvPr id="7" name="文本框 6"/>
          <p:cNvSpPr txBox="1"/>
          <p:nvPr/>
        </p:nvSpPr>
        <p:spPr>
          <a:xfrm>
            <a:off x="1550035" y="2234565"/>
            <a:ext cx="8602980" cy="521970"/>
          </a:xfrm>
          <a:prstGeom prst="rect">
            <a:avLst/>
          </a:prstGeom>
          <a:noFill/>
        </p:spPr>
        <p:txBody>
          <a:bodyPr wrap="none" rtlCol="0">
            <a:spAutoFit/>
          </a:bodyPr>
          <a:p>
            <a:pPr algn="ctr"/>
            <a:r>
              <a:rPr lang="en-US" altLang="zh-CN" sz="2800" b="1">
                <a:ln w="22225">
                  <a:solidFill>
                    <a:schemeClr val="accent2"/>
                  </a:solidFill>
                  <a:prstDash val="solid"/>
                </a:ln>
                <a:solidFill>
                  <a:schemeClr val="accent2">
                    <a:lumMod val="40000"/>
                    <a:lumOff val="60000"/>
                  </a:schemeClr>
                </a:solidFill>
                <a:effectLst/>
                <a:sym typeface="+mn-ea"/>
              </a:rPr>
              <a:t>1</a:t>
            </a:r>
            <a:r>
              <a:rPr lang="zh-CN" altLang="en-US" sz="2800" b="1">
                <a:ln w="22225">
                  <a:solidFill>
                    <a:schemeClr val="accent2"/>
                  </a:solidFill>
                  <a:prstDash val="solid"/>
                </a:ln>
                <a:solidFill>
                  <a:schemeClr val="accent2">
                    <a:lumMod val="40000"/>
                    <a:lumOff val="60000"/>
                  </a:schemeClr>
                </a:solidFill>
                <a:effectLst/>
                <a:sym typeface="+mn-ea"/>
              </a:rPr>
              <a:t>、安全氛围的重要性：有助于学习者真实自由地表达</a:t>
            </a:r>
            <a:endParaRPr lang="zh-CN" altLang="en-US" sz="2800" b="1">
              <a:ln w="22225">
                <a:solidFill>
                  <a:schemeClr val="accent2"/>
                </a:solidFill>
                <a:prstDash val="solid"/>
              </a:ln>
              <a:solidFill>
                <a:schemeClr val="accent2">
                  <a:lumMod val="40000"/>
                  <a:lumOff val="60000"/>
                </a:schemeClr>
              </a:solidFill>
              <a:effectLst/>
              <a:sym typeface="+mn-ea"/>
            </a:endParaRPr>
          </a:p>
        </p:txBody>
      </p:sp>
      <p:sp>
        <p:nvSpPr>
          <p:cNvPr id="5" name="文本框 4"/>
          <p:cNvSpPr txBox="1"/>
          <p:nvPr/>
        </p:nvSpPr>
        <p:spPr>
          <a:xfrm>
            <a:off x="2029460" y="2889885"/>
            <a:ext cx="7826375" cy="2707005"/>
          </a:xfrm>
          <a:prstGeom prst="rect">
            <a:avLst/>
          </a:prstGeom>
          <a:noFill/>
        </p:spPr>
        <p:txBody>
          <a:bodyPr wrap="square" rtlCol="0">
            <a:spAutoFit/>
          </a:bodyPr>
          <a:p>
            <a:pPr algn="l">
              <a:lnSpc>
                <a:spcPct val="100000"/>
              </a:lnSpc>
            </a:pPr>
            <a:r>
              <a:rPr lang="zh-CN" altLang="en-US" sz="2000" b="1">
                <a:latin typeface="微软雅黑" panose="020B0503020204020204" pitchFamily="34" charset="-122"/>
                <a:ea typeface="微软雅黑" panose="020B0503020204020204" pitchFamily="34" charset="-122"/>
                <a:cs typeface="微软雅黑" panose="020B0503020204020204" pitchFamily="34" charset="-122"/>
              </a:rPr>
              <a:t>举个例子。我曾参加群岛大学的</a:t>
            </a:r>
            <a:r>
              <a:rPr lang="en-US" altLang="zh-CN" sz="2000" b="1">
                <a:latin typeface="微软雅黑" panose="020B0503020204020204" pitchFamily="34" charset="-122"/>
                <a:ea typeface="微软雅黑" panose="020B0503020204020204" pitchFamily="34" charset="-122"/>
                <a:cs typeface="微软雅黑" panose="020B0503020204020204" pitchFamily="34" charset="-122"/>
              </a:rPr>
              <a:t>critical thinking</a:t>
            </a:r>
            <a:r>
              <a:rPr lang="zh-CN" altLang="en-US" sz="2000" b="1">
                <a:latin typeface="微软雅黑" panose="020B0503020204020204" pitchFamily="34" charset="-122"/>
                <a:ea typeface="微软雅黑" panose="020B0503020204020204" pitchFamily="34" charset="-122"/>
                <a:cs typeface="微软雅黑" panose="020B0503020204020204" pitchFamily="34" charset="-122"/>
              </a:rPr>
              <a:t>的课。在前两三周，</a:t>
            </a:r>
            <a:endParaRPr lang="zh-CN" altLang="en-US" sz="2000" b="1">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pPr>
            <a:r>
              <a:rPr lang="zh-CN" altLang="en-US" sz="2000" b="1">
                <a:latin typeface="微软雅黑" panose="020B0503020204020204" pitchFamily="34" charset="-122"/>
                <a:ea typeface="微软雅黑" panose="020B0503020204020204" pitchFamily="34" charset="-122"/>
                <a:cs typeface="微软雅黑" panose="020B0503020204020204" pitchFamily="34" charset="-122"/>
              </a:rPr>
              <a:t>伙伴们还是会表达感受和不同意见的，参与小组共学也很正常。但</a:t>
            </a:r>
            <a:endParaRPr lang="zh-CN" altLang="en-US" sz="2000" b="1">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pPr>
            <a:r>
              <a:rPr lang="zh-CN" altLang="en-US" sz="2000" b="1">
                <a:latin typeface="微软雅黑" panose="020B0503020204020204" pitchFamily="34" charset="-122"/>
                <a:ea typeface="微软雅黑" panose="020B0503020204020204" pitchFamily="34" charset="-122"/>
                <a:cs typeface="微软雅黑" panose="020B0503020204020204" pitchFamily="34" charset="-122"/>
              </a:rPr>
              <a:t>后来，少数意见不常见了，而且小组共学参与度大大下降。这很可</a:t>
            </a:r>
            <a:endParaRPr lang="zh-CN" altLang="en-US" sz="2000" b="1">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pPr>
            <a:r>
              <a:rPr lang="zh-CN" altLang="en-US" sz="2000" b="1">
                <a:latin typeface="微软雅黑" panose="020B0503020204020204" pitchFamily="34" charset="-122"/>
                <a:ea typeface="微软雅黑" panose="020B0503020204020204" pitchFamily="34" charset="-122"/>
                <a:cs typeface="微软雅黑" panose="020B0503020204020204" pitchFamily="34" charset="-122"/>
              </a:rPr>
              <a:t>能跟部分人感到氛围不安全有关系。我自认为是这种不安全氛围主</a:t>
            </a:r>
            <a:endParaRPr lang="zh-CN" altLang="en-US" sz="2000" b="1">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pPr>
            <a:r>
              <a:rPr lang="zh-CN" altLang="en-US" sz="2000" b="1">
                <a:latin typeface="微软雅黑" panose="020B0503020204020204" pitchFamily="34" charset="-122"/>
                <a:ea typeface="微软雅黑" panose="020B0503020204020204" pitchFamily="34" charset="-122"/>
                <a:cs typeface="微软雅黑" panose="020B0503020204020204" pitchFamily="34" charset="-122"/>
              </a:rPr>
              <a:t>要制造者。</a:t>
            </a:r>
            <a:endParaRPr lang="zh-CN" altLang="en-US" sz="2000" b="1">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pPr>
            <a:r>
              <a:rPr lang="zh-CN" altLang="en-US" sz="2000" b="1">
                <a:latin typeface="微软雅黑" panose="020B0503020204020204" pitchFamily="34" charset="-122"/>
                <a:ea typeface="微软雅黑" panose="020B0503020204020204" pitchFamily="34" charset="-122"/>
                <a:cs typeface="微软雅黑" panose="020B0503020204020204" pitchFamily="34" charset="-122"/>
              </a:rPr>
              <a:t>我曾对那些与我意见不同的人追着辩论，而且很情绪化地表达出来。</a:t>
            </a:r>
            <a:endParaRPr lang="zh-CN" altLang="en-US" sz="2000" b="1">
              <a:latin typeface="微软雅黑" panose="020B0503020204020204" pitchFamily="34" charset="-122"/>
              <a:ea typeface="微软雅黑" panose="020B0503020204020204" pitchFamily="34" charset="-122"/>
              <a:cs typeface="微软雅黑" panose="020B0503020204020204" pitchFamily="34" charset="-122"/>
            </a:endParaRPr>
          </a:p>
        </p:txBody>
      </p:sp>
    </p:spTree>
    <p:custDataLst>
      <p:tags r:id="rId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5" grpId="0"/>
      <p:bldP spid="5"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矩形 3"/>
          <p:cNvSpPr/>
          <p:nvPr/>
        </p:nvSpPr>
        <p:spPr>
          <a:xfrm>
            <a:off x="2151063" y="961390"/>
            <a:ext cx="4083685" cy="583565"/>
          </a:xfrm>
          <a:prstGeom prst="rect">
            <a:avLst/>
          </a:prstGeom>
          <a:noFill/>
          <a:ln>
            <a:noFill/>
          </a:ln>
        </p:spPr>
        <p:txBody>
          <a:bodyPr wrap="none" rtlCol="0" anchor="t">
            <a:spAutoFit/>
          </a:bodyPr>
          <a:p>
            <a:pPr algn="ctr"/>
            <a:r>
              <a:rPr lang="en-US" altLang="zh-CN" sz="3200" b="1">
                <a:ln w="22225">
                  <a:solidFill>
                    <a:schemeClr val="accent2"/>
                  </a:solidFill>
                  <a:prstDash val="solid"/>
                </a:ln>
                <a:solidFill>
                  <a:schemeClr val="accent2">
                    <a:lumMod val="40000"/>
                    <a:lumOff val="60000"/>
                  </a:schemeClr>
                </a:solidFill>
                <a:effectLst/>
              </a:rPr>
              <a:t>2</a:t>
            </a:r>
            <a:r>
              <a:rPr lang="zh-CN" altLang="en-US" sz="3200" b="1">
                <a:ln w="22225">
                  <a:solidFill>
                    <a:schemeClr val="accent2"/>
                  </a:solidFill>
                  <a:prstDash val="solid"/>
                </a:ln>
                <a:solidFill>
                  <a:schemeClr val="accent2">
                    <a:lumMod val="40000"/>
                    <a:lumOff val="60000"/>
                  </a:schemeClr>
                </a:solidFill>
                <a:effectLst/>
              </a:rPr>
              <a:t>、如何构建安全氛围</a:t>
            </a:r>
            <a:endParaRPr lang="zh-CN" altLang="en-US" sz="3200" b="1">
              <a:ln w="22225">
                <a:solidFill>
                  <a:schemeClr val="accent2"/>
                </a:solidFill>
                <a:prstDash val="solid"/>
              </a:ln>
              <a:solidFill>
                <a:schemeClr val="accent2">
                  <a:lumMod val="40000"/>
                  <a:lumOff val="60000"/>
                </a:schemeClr>
              </a:solidFill>
              <a:effectLst/>
            </a:endParaRPr>
          </a:p>
        </p:txBody>
      </p:sp>
      <p:sp>
        <p:nvSpPr>
          <p:cNvPr id="7" name="文本框 6"/>
          <p:cNvSpPr txBox="1"/>
          <p:nvPr/>
        </p:nvSpPr>
        <p:spPr>
          <a:xfrm>
            <a:off x="2252345" y="2131695"/>
            <a:ext cx="7713980" cy="3014980"/>
          </a:xfrm>
          <a:prstGeom prst="rect">
            <a:avLst/>
          </a:prstGeom>
          <a:noFill/>
        </p:spPr>
        <p:txBody>
          <a:bodyPr wrap="square" rtlCol="0">
            <a:spAutoFit/>
          </a:bodyPr>
          <a:p>
            <a:pPr algn="l">
              <a:lnSpc>
                <a:spcPct val="100000"/>
              </a:lnSpc>
            </a:pPr>
            <a:r>
              <a:rPr lang="en-US" altLang="zh-CN" sz="2000" b="1">
                <a:latin typeface="微软雅黑" panose="020B0503020204020204" pitchFamily="34" charset="-122"/>
                <a:ea typeface="微软雅黑" panose="020B0503020204020204" pitchFamily="34" charset="-122"/>
                <a:cs typeface="微软雅黑" panose="020B0503020204020204" pitchFamily="34" charset="-122"/>
              </a:rPr>
              <a:t>a</a:t>
            </a:r>
            <a:r>
              <a:rPr lang="zh-CN" altLang="en-US" sz="2000" b="1">
                <a:latin typeface="微软雅黑" panose="020B0503020204020204" pitchFamily="34" charset="-122"/>
                <a:ea typeface="微软雅黑" panose="020B0503020204020204" pitchFamily="34" charset="-122"/>
                <a:cs typeface="微软雅黑" panose="020B0503020204020204" pitchFamily="34" charset="-122"/>
              </a:rPr>
              <a:t>、须有成文的行动指南，让人感受到这环境是自由的，鼓励真诚的。</a:t>
            </a:r>
            <a:endParaRPr lang="zh-CN" altLang="en-US" sz="2000" b="1">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00000"/>
              </a:lnSpc>
            </a:pPr>
            <a:r>
              <a:rPr lang="zh-CN" altLang="en-US" sz="2000" b="1">
                <a:latin typeface="微软雅黑" panose="020B0503020204020204" pitchFamily="34" charset="-122"/>
                <a:ea typeface="微软雅黑" panose="020B0503020204020204" pitchFamily="34" charset="-122"/>
                <a:cs typeface="微软雅黑" panose="020B0503020204020204" pitchFamily="34" charset="-122"/>
              </a:rPr>
              <a:t> </a:t>
            </a:r>
            <a:r>
              <a:rPr lang="en-US" altLang="zh-CN" sz="2000" b="1">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000" b="1">
                <a:latin typeface="微软雅黑" panose="020B0503020204020204" pitchFamily="34" charset="-122"/>
                <a:ea typeface="微软雅黑" panose="020B0503020204020204" pitchFamily="34" charset="-122"/>
                <a:cs typeface="微软雅黑" panose="020B0503020204020204" pitchFamily="34" charset="-122"/>
              </a:rPr>
              <a:t>可在群学正式开展前，或者在群学初期，集体商议这个行动指南。</a:t>
            </a:r>
            <a:endParaRPr lang="zh-CN" altLang="en-US" sz="2000" b="1">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00000"/>
              </a:lnSpc>
            </a:pPr>
            <a:endParaRPr lang="zh-CN" altLang="en-US" sz="2000" b="1">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00000"/>
              </a:lnSpc>
            </a:pPr>
            <a:endParaRPr lang="zh-CN" altLang="en-US" sz="2000" b="1">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00000"/>
              </a:lnSpc>
            </a:pPr>
            <a:endParaRPr lang="zh-CN" altLang="en-US" sz="2000" b="1">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00000"/>
              </a:lnSpc>
            </a:pPr>
            <a:endParaRPr lang="zh-CN" altLang="en-US"/>
          </a:p>
          <a:p>
            <a:pPr algn="l">
              <a:lnSpc>
                <a:spcPct val="100000"/>
              </a:lnSpc>
            </a:pPr>
            <a:endParaRPr lang="zh-CN" altLang="en-US"/>
          </a:p>
          <a:p>
            <a:pPr algn="l">
              <a:lnSpc>
                <a:spcPct val="100000"/>
              </a:lnSpc>
            </a:pPr>
            <a:r>
              <a:rPr lang="en-US" altLang="zh-CN"/>
              <a:t>     </a:t>
            </a:r>
            <a:endParaRPr lang="en-US" altLang="zh-CN"/>
          </a:p>
          <a:p>
            <a:pPr algn="l">
              <a:lnSpc>
                <a:spcPct val="100000"/>
              </a:lnSpc>
            </a:pPr>
            <a:endParaRPr lang="zh-CN" altLang="en-US"/>
          </a:p>
          <a:p>
            <a:pPr algn="l">
              <a:lnSpc>
                <a:spcPct val="100000"/>
              </a:lnSpc>
            </a:pPr>
            <a:r>
              <a:rPr lang="en-US" altLang="zh-CN"/>
              <a:t>     </a:t>
            </a:r>
            <a:endParaRPr lang="zh-CN" altLang="en-US"/>
          </a:p>
        </p:txBody>
      </p:sp>
      <p:sp>
        <p:nvSpPr>
          <p:cNvPr id="5" name="文本框 4"/>
          <p:cNvSpPr txBox="1"/>
          <p:nvPr/>
        </p:nvSpPr>
        <p:spPr>
          <a:xfrm>
            <a:off x="2252345" y="3281045"/>
            <a:ext cx="7713345" cy="922020"/>
          </a:xfrm>
          <a:prstGeom prst="rect">
            <a:avLst/>
          </a:prstGeom>
          <a:noFill/>
        </p:spPr>
        <p:txBody>
          <a:bodyPr wrap="square" rtlCol="0" anchor="t">
            <a:spAutoFit/>
          </a:bodyPr>
          <a:p>
            <a:pPr algn="l">
              <a:lnSpc>
                <a:spcPct val="100000"/>
              </a:lnSpc>
            </a:pPr>
            <a:r>
              <a:rPr lang="en-US" altLang="zh-CN" b="1">
                <a:latin typeface="微软雅黑" panose="020B0503020204020204" pitchFamily="34" charset="-122"/>
                <a:ea typeface="微软雅黑" panose="020B0503020204020204" pitchFamily="34" charset="-122"/>
                <a:cs typeface="微软雅黑" panose="020B0503020204020204" pitchFamily="34" charset="-122"/>
                <a:sym typeface="+mn-ea"/>
              </a:rPr>
              <a:t>b</a:t>
            </a:r>
            <a:r>
              <a:rPr lang="zh-CN" altLang="en-US" b="1">
                <a:latin typeface="微软雅黑" panose="020B0503020204020204" pitchFamily="34" charset="-122"/>
                <a:ea typeface="微软雅黑" panose="020B0503020204020204" pitchFamily="34" charset="-122"/>
                <a:cs typeface="微软雅黑" panose="020B0503020204020204" pitchFamily="34" charset="-122"/>
                <a:sym typeface="+mn-ea"/>
              </a:rPr>
              <a:t>、设计相关流程，给群学成员自由表达感受的空间，比如群岛大学的</a:t>
            </a:r>
            <a:r>
              <a:rPr lang="en-US" altLang="zh-CN" b="1">
                <a:latin typeface="微软雅黑" panose="020B0503020204020204" pitchFamily="34" charset="-122"/>
                <a:ea typeface="微软雅黑" panose="020B0503020204020204" pitchFamily="34" charset="-122"/>
                <a:cs typeface="微软雅黑" panose="020B0503020204020204" pitchFamily="34" charset="-122"/>
                <a:sym typeface="+mn-ea"/>
              </a:rPr>
              <a:t>check in</a:t>
            </a:r>
            <a:r>
              <a:rPr lang="zh-CN" altLang="en-US" b="1">
                <a:latin typeface="微软雅黑" panose="020B0503020204020204" pitchFamily="34" charset="-122"/>
                <a:ea typeface="微软雅黑" panose="020B0503020204020204" pitchFamily="34" charset="-122"/>
                <a:cs typeface="微软雅黑" panose="020B0503020204020204" pitchFamily="34" charset="-122"/>
                <a:sym typeface="+mn-ea"/>
              </a:rPr>
              <a:t>和</a:t>
            </a:r>
            <a:r>
              <a:rPr lang="en-US" altLang="zh-CN" b="1">
                <a:latin typeface="微软雅黑" panose="020B0503020204020204" pitchFamily="34" charset="-122"/>
                <a:ea typeface="微软雅黑" panose="020B0503020204020204" pitchFamily="34" charset="-122"/>
                <a:cs typeface="微软雅黑" panose="020B0503020204020204" pitchFamily="34" charset="-122"/>
                <a:sym typeface="+mn-ea"/>
              </a:rPr>
              <a:t>check out</a:t>
            </a:r>
            <a:r>
              <a:rPr lang="zh-CN" altLang="en-US" b="1">
                <a:latin typeface="微软雅黑" panose="020B0503020204020204" pitchFamily="34" charset="-122"/>
                <a:ea typeface="微软雅黑" panose="020B0503020204020204" pitchFamily="34" charset="-122"/>
                <a:cs typeface="微软雅黑" panose="020B0503020204020204" pitchFamily="34" charset="-122"/>
                <a:sym typeface="+mn-ea"/>
              </a:rPr>
              <a:t>环节。</a:t>
            </a:r>
            <a:endParaRPr lang="zh-CN" altLang="en-US" b="1">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00000"/>
              </a:lnSpc>
            </a:pPr>
            <a:endParaRPr lang="zh-CN" altLang="en-US"/>
          </a:p>
        </p:txBody>
      </p:sp>
      <p:sp>
        <p:nvSpPr>
          <p:cNvPr id="6" name="文本框 5"/>
          <p:cNvSpPr txBox="1"/>
          <p:nvPr/>
        </p:nvSpPr>
        <p:spPr>
          <a:xfrm>
            <a:off x="2252345" y="4504055"/>
            <a:ext cx="7713980" cy="645160"/>
          </a:xfrm>
          <a:prstGeom prst="rect">
            <a:avLst/>
          </a:prstGeom>
          <a:noFill/>
        </p:spPr>
        <p:txBody>
          <a:bodyPr wrap="square" rtlCol="0" anchor="t">
            <a:spAutoFit/>
          </a:bodyPr>
          <a:p>
            <a:pPr algn="l">
              <a:lnSpc>
                <a:spcPct val="100000"/>
              </a:lnSpc>
            </a:pPr>
            <a:r>
              <a:rPr lang="en-US" altLang="zh-CN" b="1">
                <a:latin typeface="微软雅黑" panose="020B0503020204020204" pitchFamily="34" charset="-122"/>
                <a:ea typeface="微软雅黑" panose="020B0503020204020204" pitchFamily="34" charset="-122"/>
                <a:cs typeface="微软雅黑" panose="020B0503020204020204" pitchFamily="34" charset="-122"/>
                <a:sym typeface="+mn-ea"/>
              </a:rPr>
              <a:t>c</a:t>
            </a:r>
            <a:r>
              <a:rPr lang="zh-CN" altLang="en-US" b="1">
                <a:latin typeface="微软雅黑" panose="020B0503020204020204" pitchFamily="34" charset="-122"/>
                <a:ea typeface="微软雅黑" panose="020B0503020204020204" pitchFamily="34" charset="-122"/>
                <a:cs typeface="微软雅黑" panose="020B0503020204020204" pitchFamily="34" charset="-122"/>
                <a:sym typeface="+mn-ea"/>
              </a:rPr>
              <a:t>、群学领袖、群学组织者、或者群学促进者的修养：</a:t>
            </a:r>
            <a:r>
              <a:rPr lang="en-US" altLang="zh-CN" b="1">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b="1">
                <a:latin typeface="微软雅黑" panose="020B0503020204020204" pitchFamily="34" charset="-122"/>
                <a:ea typeface="微软雅黑" panose="020B0503020204020204" pitchFamily="34" charset="-122"/>
                <a:cs typeface="微软雅黑" panose="020B0503020204020204" pitchFamily="34" charset="-122"/>
                <a:sym typeface="+mn-ea"/>
              </a:rPr>
              <a:t>真诚、敢于示弱、诚实地面对自己的优缺点。</a:t>
            </a:r>
            <a:r>
              <a:rPr lang="en-US" altLang="zh-CN" b="1">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b="1">
                <a:latin typeface="微软雅黑" panose="020B0503020204020204" pitchFamily="34" charset="-122"/>
                <a:ea typeface="微软雅黑" panose="020B0503020204020204" pitchFamily="34" charset="-122"/>
                <a:cs typeface="微软雅黑" panose="020B0503020204020204" pitchFamily="34" charset="-122"/>
                <a:sym typeface="+mn-ea"/>
              </a:rPr>
              <a:t>在群学中注意自我觉察，避免情感卷入等干扰。</a:t>
            </a:r>
            <a:endParaRPr lang="zh-CN"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5" grpId="0"/>
      <p:bldP spid="5" grpId="1"/>
      <p:bldP spid="6" grpId="0"/>
      <p:bldP spid="6" grpId="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椭圆形标注 7"/>
          <p:cNvSpPr/>
          <p:nvPr>
            <p:custDataLst>
              <p:tags r:id="rId1"/>
            </p:custDataLst>
          </p:nvPr>
        </p:nvSpPr>
        <p:spPr>
          <a:xfrm flipH="1">
            <a:off x="5483258" y="1440613"/>
            <a:ext cx="1225484" cy="1225484"/>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2400" dirty="0">
              <a:solidFill>
                <a:schemeClr val="bg1"/>
              </a:solidFill>
            </a:endParaRPr>
          </a:p>
        </p:txBody>
      </p:sp>
      <p:sp>
        <p:nvSpPr>
          <p:cNvPr id="5" name="文本框 4"/>
          <p:cNvSpPr txBox="1"/>
          <p:nvPr>
            <p:custDataLst>
              <p:tags r:id="rId2"/>
            </p:custDataLst>
          </p:nvPr>
        </p:nvSpPr>
        <p:spPr>
          <a:xfrm>
            <a:off x="5580998" y="1579776"/>
            <a:ext cx="1076960" cy="1014730"/>
          </a:xfrm>
          <a:prstGeom prst="rect">
            <a:avLst/>
          </a:prstGeom>
          <a:noFill/>
        </p:spPr>
        <p:txBody>
          <a:bodyPr wrap="none" rtlCol="0" anchor="ctr">
            <a:spAutoFit/>
          </a:bodyPr>
          <a:lstStyle>
            <a:defPPr>
              <a:defRPr lang="zh-CN"/>
            </a:defPPr>
          </a:lstStyle>
          <a:p>
            <a:pPr algn="ctr"/>
            <a:r>
              <a:rPr lang="en-US" altLang="zh-CN" sz="6000" dirty="0">
                <a:solidFill>
                  <a:srgbClr val="FFFFFF"/>
                </a:solidFill>
                <a:latin typeface="微软雅黑" panose="020B0503020204020204" pitchFamily="34" charset="-122"/>
                <a:ea typeface="微软雅黑" panose="020B0503020204020204" pitchFamily="34" charset="-122"/>
              </a:rPr>
              <a:t>09</a:t>
            </a:r>
            <a:endParaRPr lang="en-US" altLang="zh-CN" sz="6000" dirty="0">
              <a:solidFill>
                <a:srgbClr val="FFFFFF"/>
              </a:solidFill>
              <a:latin typeface="微软雅黑" panose="020B0503020204020204" pitchFamily="34" charset="-122"/>
              <a:ea typeface="微软雅黑" panose="020B0503020204020204" pitchFamily="34" charset="-122"/>
            </a:endParaRPr>
          </a:p>
        </p:txBody>
      </p:sp>
      <p:sp>
        <p:nvSpPr>
          <p:cNvPr id="4" name="标题 3"/>
          <p:cNvSpPr>
            <a:spLocks noGrp="1"/>
          </p:cNvSpPr>
          <p:nvPr>
            <p:ph type="title"/>
          </p:nvPr>
        </p:nvSpPr>
        <p:spPr>
          <a:xfrm>
            <a:off x="640715" y="2516292"/>
            <a:ext cx="6068007" cy="934821"/>
          </a:xfrm>
        </p:spPr>
        <p:txBody>
          <a:bodyPr>
            <a:normAutofit/>
          </a:bodyPr>
          <a:lstStyle/>
          <a:p>
            <a:r>
              <a:rPr lang="zh-TW" altLang="en-US" sz="4400" dirty="0" smtClean="0">
                <a:latin typeface="微软雅黑" panose="020B0503020204020204" pitchFamily="34" charset="-122"/>
                <a:ea typeface="微软雅黑" panose="020B0503020204020204" pitchFamily="34" charset="-122"/>
                <a:cs typeface="微软雅黑" panose="020B0503020204020204" pitchFamily="34" charset="-122"/>
              </a:rPr>
              <a:t>群學如何增加洞見</a:t>
            </a:r>
            <a:r>
              <a:rPr lang="en-US" altLang="zh-TW" sz="4400" dirty="0" smtClean="0">
                <a:latin typeface="微软雅黑" panose="020B0503020204020204" pitchFamily="34" charset="-122"/>
                <a:ea typeface="微软雅黑" panose="020B0503020204020204" pitchFamily="34" charset="-122"/>
                <a:cs typeface="微软雅黑" panose="020B0503020204020204" pitchFamily="34" charset="-122"/>
              </a:rPr>
              <a:t>?</a:t>
            </a:r>
            <a:endParaRPr lang="en-US" altLang="zh-TW" sz="4400" dirty="0" smtClean="0">
              <a:latin typeface="微软雅黑" panose="020B0503020204020204" pitchFamily="34" charset="-122"/>
              <a:ea typeface="微软雅黑" panose="020B0503020204020204" pitchFamily="34" charset="-122"/>
              <a:cs typeface="微软雅黑" panose="020B0503020204020204" pitchFamily="34" charset="-122"/>
            </a:endParaRPr>
          </a:p>
        </p:txBody>
      </p:sp>
    </p:spTree>
    <p:custDataLst>
      <p:tags r:id="rId3"/>
    </p:custData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标题 3"/>
          <p:cNvSpPr>
            <a:spLocks noGrp="1"/>
          </p:cNvSpPr>
          <p:nvPr>
            <p:custDataLst>
              <p:tags r:id="rId1"/>
            </p:custDataLst>
          </p:nvPr>
        </p:nvSpPr>
        <p:spPr>
          <a:xfrm>
            <a:off x="2496474" y="271087"/>
            <a:ext cx="5883910" cy="1282700"/>
          </a:xfrm>
          <a:prstGeom prst="rect">
            <a:avLst/>
          </a:prstGeom>
        </p:spPr>
        <p:txBody>
          <a:bodyPr vert="horz" lIns="91440" tIns="45720" rIns="91440" bIns="45720" rtlCol="0" anchor="ctr" anchorCtr="0">
            <a:normAutofit/>
          </a:bodyPr>
          <a:lstStyle>
            <a:lvl1pPr algn="l" defTabSz="913765" rtl="0" eaLnBrk="1" latinLnBrk="0" hangingPunct="1">
              <a:lnSpc>
                <a:spcPct val="90000"/>
              </a:lnSpc>
              <a:spcBef>
                <a:spcPct val="0"/>
              </a:spcBef>
              <a:buNone/>
              <a:defRPr sz="2800" b="1" kern="1200" baseline="0">
                <a:solidFill>
                  <a:schemeClr val="tx1"/>
                </a:solidFill>
                <a:latin typeface="Arial" panose="020B0604020202020204" pitchFamily="34" charset="0"/>
                <a:ea typeface="微软雅黑" panose="020B0503020204020204" pitchFamily="34" charset="-122"/>
                <a:cs typeface="+mj-cs"/>
              </a:defRPr>
            </a:lvl1pPr>
          </a:lstStyle>
          <a:p>
            <a:pPr algn="ctr"/>
            <a:r>
              <a:rPr lang="zh-TW" altLang="en-US" dirty="0" smtClean="0">
                <a:latin typeface="微软雅黑" panose="020B0503020204020204" pitchFamily="34" charset="-122"/>
                <a:ea typeface="微软雅黑" panose="020B0503020204020204" pitchFamily="34" charset="-122"/>
              </a:rPr>
              <a:t>如何提出一個增加洞見的好問題</a:t>
            </a:r>
            <a:r>
              <a:rPr lang="en-US" altLang="zh-TW" dirty="0" smtClean="0">
                <a:latin typeface="微软雅黑" panose="020B0503020204020204" pitchFamily="34" charset="-122"/>
                <a:ea typeface="微软雅黑" panose="020B0503020204020204" pitchFamily="34" charset="-122"/>
              </a:rPr>
              <a:t>?</a:t>
            </a:r>
            <a:endParaRPr lang="en-US" altLang="zh-TW" dirty="0" smtClean="0">
              <a:latin typeface="微软雅黑" panose="020B0503020204020204" pitchFamily="34" charset="-122"/>
              <a:ea typeface="微软雅黑" panose="020B0503020204020204" pitchFamily="34" charset="-122"/>
            </a:endParaRPr>
          </a:p>
        </p:txBody>
      </p:sp>
      <p:sp>
        <p:nvSpPr>
          <p:cNvPr id="16" name="文本框 15"/>
          <p:cNvSpPr txBox="1"/>
          <p:nvPr/>
        </p:nvSpPr>
        <p:spPr>
          <a:xfrm>
            <a:off x="1859915" y="1242060"/>
            <a:ext cx="1249680" cy="521970"/>
          </a:xfrm>
          <a:prstGeom prst="rect">
            <a:avLst/>
          </a:prstGeom>
          <a:noFill/>
        </p:spPr>
        <p:txBody>
          <a:bodyPr wrap="none" rtlCol="0" anchor="t">
            <a:spAutoFit/>
          </a:bodyPr>
          <a:p>
            <a:r>
              <a:rPr lang="zh-CN" altLang="en-US" sz="28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大群：</a:t>
            </a:r>
            <a:endParaRPr lang="zh-CN" altLang="en-US" sz="2800" b="1" dirty="0" smtClean="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4" name="文本框 3"/>
          <p:cNvSpPr txBox="1"/>
          <p:nvPr/>
        </p:nvSpPr>
        <p:spPr>
          <a:xfrm>
            <a:off x="2793365" y="1316355"/>
            <a:ext cx="6995160" cy="2676525"/>
          </a:xfrm>
          <a:prstGeom prst="rect">
            <a:avLst/>
          </a:prstGeom>
          <a:noFill/>
        </p:spPr>
        <p:txBody>
          <a:bodyPr wrap="square" rtlCol="0" anchor="t">
            <a:spAutoFit/>
          </a:bodyPr>
          <a:p>
            <a:r>
              <a:rPr lang="en-US" altLang="zh-TW" sz="2400" b="1" dirty="0" err="1" smtClean="0">
                <a:latin typeface="微软雅黑" panose="020B0503020204020204" pitchFamily="34" charset="-122"/>
                <a:ea typeface="微软雅黑" panose="020B0503020204020204" pitchFamily="34" charset="-122"/>
                <a:cs typeface="微软雅黑" panose="020B0503020204020204" pitchFamily="34" charset="-122"/>
                <a:sym typeface="+mn-ea"/>
              </a:rPr>
              <a:t>Q1</a:t>
            </a:r>
            <a:r>
              <a:rPr lang="en-US" altLang="zh-TW"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什麼是特殊</a:t>
            </a:r>
            <a:r>
              <a:rPr lang="en-US" altLang="zh-TW" sz="2400"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什麼是特教需求</a:t>
            </a:r>
            <a:r>
              <a:rPr lang="en-US" altLang="zh-TW"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TW" sz="2400" b="1" dirty="0" smtClean="0">
              <a:latin typeface="微软雅黑" panose="020B0503020204020204" pitchFamily="34" charset="-122"/>
              <a:ea typeface="微软雅黑" panose="020B0503020204020204" pitchFamily="34" charset="-122"/>
              <a:cs typeface="微软雅黑" panose="020B0503020204020204" pitchFamily="34" charset="-122"/>
            </a:endParaRPr>
          </a:p>
          <a:p>
            <a:r>
              <a:rPr lang="zh-TW"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 本來認為</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特教學生</a:t>
            </a:r>
            <a:r>
              <a:rPr lang="zh-TW"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就是經過</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鑑定，有特教服務需求</a:t>
            </a:r>
            <a:r>
              <a:rPr lang="zh-TW"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的</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學生，但在仔細思考這個問題時，也思考到體制、資源的問題，也思考特殊的定義在是什麼</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既然每個人都是特殊的，那為什麼要把特殊學生標明出來</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這個問題打開我思考的廣度與深度</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破除我理所當然的想法</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5" name="文本框 4"/>
          <p:cNvSpPr txBox="1"/>
          <p:nvPr/>
        </p:nvSpPr>
        <p:spPr>
          <a:xfrm>
            <a:off x="2738755" y="4143375"/>
            <a:ext cx="7105015" cy="1938020"/>
          </a:xfrm>
          <a:prstGeom prst="rect">
            <a:avLst/>
          </a:prstGeom>
          <a:noFill/>
        </p:spPr>
        <p:txBody>
          <a:bodyPr wrap="square" rtlCol="0" anchor="t">
            <a:spAutoFit/>
          </a:bodyPr>
          <a:p>
            <a:r>
              <a:rPr lang="en-US" altLang="zh-TW" sz="2400" b="1" dirty="0" err="1" smtClean="0">
                <a:latin typeface="微软雅黑" panose="020B0503020204020204" pitchFamily="34" charset="-122"/>
                <a:ea typeface="微软雅黑" panose="020B0503020204020204" pitchFamily="34" charset="-122"/>
                <a:cs typeface="微软雅黑" panose="020B0503020204020204" pitchFamily="34" charset="-122"/>
                <a:sym typeface="+mn-ea"/>
              </a:rPr>
              <a:t>Q2</a:t>
            </a:r>
            <a:r>
              <a:rPr lang="en-US" altLang="zh-TW"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如何讓學習者願意高看自己</a:t>
            </a:r>
            <a:r>
              <a:rPr lang="en-US" altLang="zh-TW"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endParaRPr>
          </a:p>
          <a:p>
            <a:r>
              <a:rPr lang="zh-TW"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TW"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一般</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老師都希望學生要謙虛，怕學生太自傲會有反效果，但這個問題打開我的眼界且令我感動，竟然有人看待孩子的價值觀是這樣的</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那當然要如何做就更多可以研究的地方</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ustDataLst>
      <p:tags r:id="rId2"/>
    </p:custDataLst>
  </p:cSld>
  <p:clrMapOvr>
    <a:masterClrMapping/>
  </p:clrMapOvr>
  <p:timing>
    <p:tnLst>
      <p:par>
        <p:cTn id="1" dur="indefinite" restart="never" nodeType="tmRoot"/>
      </p:par>
    </p:tnLst>
    <p:bldLst>
      <p:bldP spid="7" grpId="0"/>
      <p:bldP spid="7" grpId="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文本框 4"/>
          <p:cNvSpPr txBox="1"/>
          <p:nvPr/>
        </p:nvSpPr>
        <p:spPr>
          <a:xfrm>
            <a:off x="2070100" y="910590"/>
            <a:ext cx="7962900" cy="1938020"/>
          </a:xfrm>
          <a:prstGeom prst="rect">
            <a:avLst/>
          </a:prstGeom>
          <a:noFill/>
        </p:spPr>
        <p:txBody>
          <a:bodyPr wrap="square" rtlCol="0" anchor="t">
            <a:spAutoFit/>
          </a:bodyPr>
          <a:p>
            <a:r>
              <a:rPr lang="en-US" altLang="zh-TW" sz="2400" b="1" dirty="0" err="1">
                <a:latin typeface="微软雅黑" panose="020B0503020204020204" pitchFamily="34" charset="-122"/>
                <a:ea typeface="微软雅黑" panose="020B0503020204020204" pitchFamily="34" charset="-122"/>
                <a:cs typeface="微软雅黑" panose="020B0503020204020204" pitchFamily="34" charset="-122"/>
                <a:sym typeface="+mn-ea"/>
              </a:rPr>
              <a:t>Q1</a:t>
            </a:r>
            <a:r>
              <a:rPr lang="en-US" altLang="zh-TW" sz="2400"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個體我太大</a:t>
            </a:r>
            <a:r>
              <a:rPr lang="en-US" altLang="zh-TW" sz="2400"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或是群體我太大的</a:t>
            </a:r>
            <a:r>
              <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現象</a:t>
            </a:r>
            <a:r>
              <a:rPr lang="en-US" altLang="zh-TW"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分別</a:t>
            </a:r>
            <a:r>
              <a:rPr lang="zh-TW"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有哪</a:t>
            </a:r>
            <a:r>
              <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些</a:t>
            </a:r>
            <a:r>
              <a:rPr lang="en-US" altLang="zh-TW"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TW" sz="2400" b="1" dirty="0" smtClean="0">
              <a:latin typeface="微软雅黑" panose="020B0503020204020204" pitchFamily="34" charset="-122"/>
              <a:ea typeface="微软雅黑" panose="020B0503020204020204" pitchFamily="34" charset="-122"/>
              <a:cs typeface="微软雅黑" panose="020B0503020204020204" pitchFamily="34" charset="-122"/>
            </a:endParaRPr>
          </a:p>
          <a:p>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這兩個詞是我第一次聽到，也因為思考這個問題，讓我對生活中的霸凌問題，社會中的道德</a:t>
            </a:r>
            <a:r>
              <a:rPr lang="zh-TW"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綁架等</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現象，有了新一層的看見，原來這些現象，能做成個體我太大</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或是群體我太大的歸類，讓我對這樣的社會現象有了更高一層的理解</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16" name="文本框 15"/>
          <p:cNvSpPr txBox="1"/>
          <p:nvPr/>
        </p:nvSpPr>
        <p:spPr>
          <a:xfrm>
            <a:off x="2070100" y="388620"/>
            <a:ext cx="1249680" cy="521970"/>
          </a:xfrm>
          <a:prstGeom prst="rect">
            <a:avLst/>
          </a:prstGeom>
          <a:noFill/>
        </p:spPr>
        <p:txBody>
          <a:bodyPr wrap="none" rtlCol="0" anchor="t">
            <a:spAutoFit/>
          </a:bodyPr>
          <a:p>
            <a:r>
              <a:rPr lang="zh-CN" altLang="en-US" sz="28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小群：</a:t>
            </a:r>
            <a:endParaRPr lang="zh-CN" altLang="en-US" sz="2800" b="1" dirty="0" smtClean="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6" name="文本框 5"/>
          <p:cNvSpPr txBox="1"/>
          <p:nvPr/>
        </p:nvSpPr>
        <p:spPr>
          <a:xfrm>
            <a:off x="1978025" y="3044825"/>
            <a:ext cx="8136255" cy="3046095"/>
          </a:xfrm>
          <a:prstGeom prst="rect">
            <a:avLst/>
          </a:prstGeom>
          <a:noFill/>
        </p:spPr>
        <p:txBody>
          <a:bodyPr wrap="square" rtlCol="0" anchor="t">
            <a:spAutoFit/>
          </a:bodyPr>
          <a:p>
            <a:r>
              <a:rPr lang="en-US" altLang="zh-TW" sz="2400" b="1" dirty="0" err="1">
                <a:latin typeface="微软雅黑" panose="020B0503020204020204" pitchFamily="34" charset="-122"/>
                <a:ea typeface="微软雅黑" panose="020B0503020204020204" pitchFamily="34" charset="-122"/>
                <a:cs typeface="微软雅黑" panose="020B0503020204020204" pitchFamily="34" charset="-122"/>
                <a:sym typeface="+mn-ea"/>
              </a:rPr>
              <a:t>Q2</a:t>
            </a:r>
            <a:r>
              <a:rPr lang="zh-TW"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如何讓個體我和群體我互為主體</a:t>
            </a:r>
            <a:r>
              <a:rPr lang="en-US" altLang="zh-TW"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endParaRPr>
          </a:p>
          <a:p>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的確生活中常會有自己和群體的拉拔，有時心中會想這可能是華人和西方理念不同的所在，但老師提到互為主體</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打開我思考融合的可能性，這部分就像正反合一樣</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讓我覺得有思考層次更高一層的感受，當然，如何做到又是另一個思考層面的開展</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讓我搜尋日常生活中有關個人和群體的現象，把生活線索抽象化為界線的問題，這些更高的概念讓我提昇思考的層次</a:t>
            </a:r>
            <a:endPar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7" name="文本框 6"/>
          <p:cNvSpPr txBox="1"/>
          <p:nvPr/>
        </p:nvSpPr>
        <p:spPr>
          <a:xfrm>
            <a:off x="1978025" y="6028055"/>
            <a:ext cx="2540000" cy="829945"/>
          </a:xfrm>
          <a:prstGeom prst="rect">
            <a:avLst/>
          </a:prstGeom>
          <a:noFill/>
        </p:spPr>
        <p:txBody>
          <a:bodyPr wrap="square" rtlCol="0" anchor="t">
            <a:spAutoFit/>
          </a:bodyPr>
          <a:p>
            <a:r>
              <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*跳脫框架</a:t>
            </a:r>
            <a:endParaRPr lang="en-US" altLang="zh-TW" sz="2400" b="1" dirty="0" smtClean="0">
              <a:latin typeface="微软雅黑" panose="020B0503020204020204" pitchFamily="34" charset="-122"/>
              <a:ea typeface="微软雅黑" panose="020B0503020204020204" pitchFamily="34" charset="-122"/>
              <a:cs typeface="微软雅黑" panose="020B0503020204020204" pitchFamily="34" charset="-122"/>
            </a:endParaRPr>
          </a:p>
          <a:p>
            <a:r>
              <a:rPr lang="zh-TW"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見多識廣</a:t>
            </a:r>
            <a:endPar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p:custDataLst>
              <p:tags r:id="rId1"/>
            </p:custDataLst>
          </p:nvPr>
        </p:nvPicPr>
        <p:blipFill>
          <a:blip r:embed="rId2">
            <a:clrChange>
              <a:clrFrom>
                <a:srgbClr val="FFFFFF">
                  <a:alpha val="100000"/>
                </a:srgbClr>
              </a:clrFrom>
              <a:clrTo>
                <a:srgbClr val="FFFFFF">
                  <a:alpha val="100000"/>
                  <a:alpha val="0"/>
                </a:srgbClr>
              </a:clrTo>
            </a:clrChange>
          </a:blip>
          <a:srcRect l="10148" t="5132" r="46534" b="4224"/>
          <a:stretch>
            <a:fillRect/>
          </a:stretch>
        </p:blipFill>
        <p:spPr>
          <a:xfrm>
            <a:off x="1477010" y="268605"/>
            <a:ext cx="1676400" cy="1622425"/>
          </a:xfrm>
          <a:prstGeom prst="rect">
            <a:avLst/>
          </a:prstGeom>
        </p:spPr>
      </p:pic>
      <p:cxnSp>
        <p:nvCxnSpPr>
          <p:cNvPr id="12" name="直接连接符 11"/>
          <p:cNvCxnSpPr/>
          <p:nvPr/>
        </p:nvCxnSpPr>
        <p:spPr>
          <a:xfrm>
            <a:off x="3228975" y="730250"/>
            <a:ext cx="3575050" cy="0"/>
          </a:xfrm>
          <a:prstGeom prst="line">
            <a:avLst/>
          </a:prstGeom>
          <a:ln w="28575">
            <a:solidFill>
              <a:srgbClr val="2D6A7E"/>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3153410" y="1717675"/>
            <a:ext cx="3575050" cy="0"/>
          </a:xfrm>
          <a:prstGeom prst="line">
            <a:avLst/>
          </a:prstGeom>
          <a:ln w="28575">
            <a:solidFill>
              <a:srgbClr val="2D6A7E"/>
            </a:solidFill>
          </a:ln>
        </p:spPr>
        <p:style>
          <a:lnRef idx="1">
            <a:schemeClr val="accent1"/>
          </a:lnRef>
          <a:fillRef idx="0">
            <a:schemeClr val="accent1"/>
          </a:fillRef>
          <a:effectRef idx="0">
            <a:schemeClr val="accent1"/>
          </a:effectRef>
          <a:fontRef idx="minor">
            <a:schemeClr val="tx1"/>
          </a:fontRef>
        </p:style>
      </p:cxnSp>
      <p:sp>
        <p:nvSpPr>
          <p:cNvPr id="4" name="文本框 3"/>
          <p:cNvSpPr txBox="1"/>
          <p:nvPr/>
        </p:nvSpPr>
        <p:spPr>
          <a:xfrm>
            <a:off x="3434080" y="967105"/>
            <a:ext cx="995680" cy="1076325"/>
          </a:xfrm>
          <a:prstGeom prst="rect">
            <a:avLst/>
          </a:prstGeom>
          <a:noFill/>
        </p:spPr>
        <p:txBody>
          <a:bodyPr wrap="none" rtlCol="0" anchor="t">
            <a:spAutoFit/>
          </a:bodyPr>
          <a:p>
            <a:r>
              <a:rPr lang="zh-TW" altLang="en-US" sz="32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外群</a:t>
            </a:r>
            <a:br>
              <a:rPr lang="en-US" altLang="zh-TW" sz="32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br>
            <a:endParaRPr lang="en-US" altLang="zh-TW" sz="3200" b="1" dirty="0" smtClean="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6" name="文本框 5"/>
          <p:cNvSpPr txBox="1"/>
          <p:nvPr/>
        </p:nvSpPr>
        <p:spPr>
          <a:xfrm>
            <a:off x="2788920" y="2043430"/>
            <a:ext cx="7971155" cy="3415030"/>
          </a:xfrm>
          <a:prstGeom prst="rect">
            <a:avLst/>
          </a:prstGeom>
          <a:noFill/>
        </p:spPr>
        <p:txBody>
          <a:bodyPr wrap="none" rtlCol="0" anchor="t">
            <a:spAutoFit/>
          </a:bodyPr>
          <a:p>
            <a:pPr>
              <a:lnSpc>
                <a:spcPct val="100000"/>
              </a:lnSpc>
            </a:pP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問題分類</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what? </a:t>
            </a:r>
            <a:r>
              <a:rPr lang="en-US" altLang="zh-TW" sz="2400" dirty="0" err="1" smtClean="0">
                <a:latin typeface="微软雅黑" panose="020B0503020204020204" pitchFamily="34" charset="-122"/>
                <a:ea typeface="微软雅黑" panose="020B0503020204020204" pitchFamily="34" charset="-122"/>
                <a:cs typeface="微软雅黑" panose="020B0503020204020204" pitchFamily="34" charset="-122"/>
                <a:sym typeface="+mn-ea"/>
              </a:rPr>
              <a:t>When?where</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en-US" altLang="zh-TW" sz="2400" dirty="0" err="1" smtClean="0">
                <a:latin typeface="微软雅黑" panose="020B0503020204020204" pitchFamily="34" charset="-122"/>
                <a:ea typeface="微软雅黑" panose="020B0503020204020204" pitchFamily="34" charset="-122"/>
                <a:cs typeface="微软雅黑" panose="020B0503020204020204" pitchFamily="34" charset="-122"/>
                <a:sym typeface="+mn-ea"/>
              </a:rPr>
              <a:t>Why?how</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b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b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最能啟發思考的問題是</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b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br>
            <a:r>
              <a:rPr lang="en-US" altLang="zh-TW" sz="2400" dirty="0" err="1" smtClean="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altLang="en-US" sz="2400" dirty="0" err="1"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TW" sz="2400" dirty="0" err="1" smtClean="0">
                <a:latin typeface="微软雅黑" panose="020B0503020204020204" pitchFamily="34" charset="-122"/>
                <a:ea typeface="微软雅黑" panose="020B0503020204020204" pitchFamily="34" charset="-122"/>
                <a:cs typeface="微软雅黑" panose="020B0503020204020204" pitchFamily="34" charset="-122"/>
                <a:sym typeface="+mn-ea"/>
              </a:rPr>
              <a:t>why</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知識點的根源</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和</a:t>
            </a:r>
            <a:b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br>
            <a:r>
              <a:rPr lang="en-US" altLang="zh-TW" sz="2400" dirty="0" err="1" smtClean="0">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altLang="en-US" sz="2400" dirty="0" err="1"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TW" sz="2400" dirty="0" err="1" smtClean="0">
                <a:latin typeface="微软雅黑" panose="020B0503020204020204" pitchFamily="34" charset="-122"/>
                <a:ea typeface="微软雅黑" panose="020B0503020204020204" pitchFamily="34" charset="-122"/>
                <a:cs typeface="微软雅黑" panose="020B0503020204020204" pitchFamily="34" charset="-122"/>
                <a:sym typeface="+mn-ea"/>
              </a:rPr>
              <a:t>why</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  not(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從否定角度的思考</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b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b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3</a:t>
            </a:r>
            <a:r>
              <a:rPr lang="zh-CN"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為什麼是這個</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而不是那個</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對比型的問題</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b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b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4</a:t>
            </a:r>
            <a:r>
              <a:rPr lang="zh-CN"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選擇</a:t>
            </a:r>
            <a:r>
              <a:rPr lang="zh-TW"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型的</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問題</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b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b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5</a:t>
            </a:r>
            <a:r>
              <a:rPr lang="zh-CN"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五問法</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連續問五個</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why(</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找出因果關係，深入分析思考</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b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b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6</a:t>
            </a:r>
            <a:r>
              <a:rPr lang="zh-CN"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猜想與反駁</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在心中提出一個疑問</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再推理</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再觀察</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再反駁</a:t>
            </a:r>
            <a:b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br>
            <a:endPar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ustDataLst>
      <p:tags r:id="rId3"/>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字方塊 3"/>
          <p:cNvSpPr txBox="1"/>
          <p:nvPr/>
        </p:nvSpPr>
        <p:spPr>
          <a:xfrm>
            <a:off x="1760855" y="703580"/>
            <a:ext cx="8274685" cy="2306955"/>
          </a:xfrm>
          <a:prstGeom prst="rect">
            <a:avLst/>
          </a:prstGeom>
          <a:noFill/>
        </p:spPr>
        <p:txBody>
          <a:bodyPr wrap="square" rtlCol="0">
            <a:spAutoFit/>
          </a:bodyPr>
          <a:lstStyle/>
          <a:p>
            <a:pPr marL="1511935" indent="-1511935">
              <a:lnSpc>
                <a:spcPct val="150000"/>
              </a:lnSpc>
            </a:pPr>
            <a:r>
              <a:rPr lang="zh-TW" altLang="en-US" sz="2400" b="1" dirty="0" smtClean="0">
                <a:latin typeface="微软雅黑" panose="020B0503020204020204" pitchFamily="34" charset="-122"/>
                <a:ea typeface="微软雅黑" panose="020B0503020204020204" pitchFamily="34" charset="-122"/>
              </a:rPr>
              <a:t>小群：</a:t>
            </a:r>
            <a:r>
              <a:rPr lang="zh-TW" altLang="en-US" sz="2400" dirty="0" smtClean="0">
                <a:latin typeface="微软雅黑" panose="020B0503020204020204" pitchFamily="34" charset="-122"/>
                <a:ea typeface="微软雅黑" panose="020B0503020204020204" pitchFamily="34" charset="-122"/>
              </a:rPr>
              <a:t>狹義指我們「群學主體本質」主題分享小組。廣義指本課程六個主題分享小組。</a:t>
            </a:r>
            <a:endParaRPr lang="en-US" altLang="zh-TW" sz="2400" b="1" dirty="0" smtClean="0">
              <a:latin typeface="微软雅黑" panose="020B0503020204020204" pitchFamily="34" charset="-122"/>
              <a:ea typeface="微软雅黑" panose="020B0503020204020204" pitchFamily="34" charset="-122"/>
            </a:endParaRPr>
          </a:p>
          <a:p>
            <a:pPr marL="1511935" indent="-1511935">
              <a:lnSpc>
                <a:spcPct val="150000"/>
              </a:lnSpc>
            </a:pPr>
            <a:r>
              <a:rPr lang="zh-TW" altLang="en-US" sz="2400" b="1" dirty="0" smtClean="0">
                <a:latin typeface="微软雅黑" panose="020B0503020204020204" pitchFamily="34" charset="-122"/>
                <a:ea typeface="微软雅黑" panose="020B0503020204020204" pitchFamily="34" charset="-122"/>
              </a:rPr>
              <a:t>大群：</a:t>
            </a:r>
            <a:r>
              <a:rPr lang="zh-TW" altLang="en-US" sz="2400" dirty="0" smtClean="0">
                <a:latin typeface="微软雅黑" panose="020B0503020204020204" pitchFamily="34" charset="-122"/>
                <a:ea typeface="微软雅黑" panose="020B0503020204020204" pitchFamily="34" charset="-122"/>
              </a:rPr>
              <a:t>指本課程所有同學構成的群學主體。</a:t>
            </a:r>
            <a:endParaRPr lang="en-US" altLang="zh-TW" sz="2400" dirty="0" smtClean="0">
              <a:latin typeface="微软雅黑" panose="020B0503020204020204" pitchFamily="34" charset="-122"/>
              <a:ea typeface="微软雅黑" panose="020B0503020204020204" pitchFamily="34" charset="-122"/>
            </a:endParaRPr>
          </a:p>
          <a:p>
            <a:pPr marL="1511935" indent="-1511935">
              <a:lnSpc>
                <a:spcPct val="150000"/>
              </a:lnSpc>
            </a:pPr>
            <a:r>
              <a:rPr lang="zh-TW" altLang="en-US" sz="2400" b="1" dirty="0" smtClean="0">
                <a:latin typeface="微软雅黑" panose="020B0503020204020204" pitchFamily="34" charset="-122"/>
                <a:ea typeface="微软雅黑" panose="020B0503020204020204" pitchFamily="34" charset="-122"/>
              </a:rPr>
              <a:t>外群：</a:t>
            </a:r>
            <a:r>
              <a:rPr lang="zh-TW" altLang="en-US" sz="2400" dirty="0" smtClean="0">
                <a:latin typeface="微软雅黑" panose="020B0503020204020204" pitchFamily="34" charset="-122"/>
                <a:ea typeface="微软雅黑" panose="020B0503020204020204" pitchFamily="34" charset="-122"/>
              </a:rPr>
              <a:t>指本課程之外，我們主題分享小組體驗過的群學經驗。</a:t>
            </a:r>
            <a:endParaRPr lang="zh-TW" altLang="en-US" sz="2400" dirty="0" smtClean="0">
              <a:latin typeface="微软雅黑" panose="020B0503020204020204" pitchFamily="34" charset="-122"/>
              <a:ea typeface="微软雅黑" panose="020B0503020204020204" pitchFamily="34" charset="-122"/>
            </a:endParaRPr>
          </a:p>
        </p:txBody>
      </p:sp>
      <p:sp>
        <p:nvSpPr>
          <p:cNvPr id="5" name="文字方塊 3"/>
          <p:cNvSpPr txBox="1"/>
          <p:nvPr/>
        </p:nvSpPr>
        <p:spPr>
          <a:xfrm>
            <a:off x="1760855" y="3353435"/>
            <a:ext cx="8475345" cy="2306955"/>
          </a:xfrm>
          <a:prstGeom prst="rect">
            <a:avLst/>
          </a:prstGeom>
          <a:noFill/>
        </p:spPr>
        <p:txBody>
          <a:bodyPr wrap="square" rtlCol="0">
            <a:spAutoFit/>
          </a:bodyPr>
          <a:p>
            <a:pPr marL="2555875" indent="-2555875" algn="just" fontAlgn="base">
              <a:lnSpc>
                <a:spcPct val="150000"/>
              </a:lnSpc>
            </a:pPr>
            <a:r>
              <a:rPr lang="zh-TW" altLang="en-US" sz="2400" b="1" dirty="0" smtClean="0">
                <a:latin typeface="微软雅黑" panose="020B0503020204020204" pitchFamily="34" charset="-122"/>
                <a:ea typeface="微软雅黑" panose="020B0503020204020204" pitchFamily="34" charset="-122"/>
              </a:rPr>
              <a:t>加法協作：</a:t>
            </a:r>
            <a:r>
              <a:rPr lang="zh-TW" altLang="en-US" sz="2400" dirty="0" smtClean="0">
                <a:latin typeface="微软雅黑" panose="020B0503020204020204" pitchFamily="34" charset="-122"/>
                <a:ea typeface="微软雅黑" panose="020B0503020204020204" pitchFamily="34" charset="-122"/>
              </a:rPr>
              <a:t>指共同產出，由群內成員貢獻後簡單匯整混加</a:t>
            </a:r>
            <a:r>
              <a:rPr lang="zh-CN" altLang="zh-TW" sz="2400" dirty="0" smtClean="0">
                <a:latin typeface="微软雅黑" panose="020B0503020204020204" pitchFamily="34" charset="-122"/>
                <a:ea typeface="微软雅黑" panose="020B0503020204020204" pitchFamily="34" charset="-122"/>
              </a:rPr>
              <a:t>，</a:t>
            </a:r>
            <a:r>
              <a:rPr lang="en-US" altLang="zh-CN" sz="2400" dirty="0" smtClean="0">
                <a:latin typeface="微软雅黑" panose="020B0503020204020204" pitchFamily="34" charset="-122"/>
                <a:ea typeface="微软雅黑" panose="020B0503020204020204" pitchFamily="34" charset="-122"/>
              </a:rPr>
              <a:t> </a:t>
            </a:r>
            <a:r>
              <a:rPr lang="zh-TW" altLang="en-US" sz="2400" dirty="0" smtClean="0">
                <a:latin typeface="微软雅黑" panose="020B0503020204020204" pitchFamily="34" charset="-122"/>
                <a:ea typeface="微软雅黑" panose="020B0503020204020204" pitchFamily="34" charset="-122"/>
              </a:rPr>
              <a:t>同群伙伴沒討論也行。</a:t>
            </a:r>
            <a:endParaRPr lang="en-US" altLang="zh-TW" sz="2400" b="1" dirty="0" smtClean="0">
              <a:latin typeface="微软雅黑" panose="020B0503020204020204" pitchFamily="34" charset="-122"/>
              <a:ea typeface="微软雅黑" panose="020B0503020204020204" pitchFamily="34" charset="-122"/>
            </a:endParaRPr>
          </a:p>
          <a:p>
            <a:pPr marL="2555875" indent="-2555875" algn="just" fontAlgn="base">
              <a:lnSpc>
                <a:spcPct val="150000"/>
              </a:lnSpc>
            </a:pPr>
            <a:r>
              <a:rPr lang="zh-TW" altLang="en-US" sz="2400" b="1" dirty="0" smtClean="0">
                <a:latin typeface="微软雅黑" panose="020B0503020204020204" pitchFamily="34" charset="-122"/>
                <a:ea typeface="微软雅黑" panose="020B0503020204020204" pitchFamily="34" charset="-122"/>
              </a:rPr>
              <a:t>乘法</a:t>
            </a:r>
            <a:r>
              <a:rPr lang="zh-TW" altLang="en-US" sz="2400" b="1" dirty="0">
                <a:latin typeface="微软雅黑" panose="020B0503020204020204" pitchFamily="34" charset="-122"/>
                <a:ea typeface="微软雅黑" panose="020B0503020204020204" pitchFamily="34" charset="-122"/>
              </a:rPr>
              <a:t>協作</a:t>
            </a:r>
            <a:r>
              <a:rPr lang="zh-TW" altLang="en-US" sz="2400" b="1" dirty="0" smtClean="0">
                <a:latin typeface="微软雅黑" panose="020B0503020204020204" pitchFamily="34" charset="-122"/>
                <a:ea typeface="微软雅黑" panose="020B0503020204020204" pitchFamily="34" charset="-122"/>
              </a:rPr>
              <a:t>：</a:t>
            </a:r>
            <a:r>
              <a:rPr lang="zh-TW" altLang="en-US" sz="2400" dirty="0" smtClean="0">
                <a:latin typeface="微软雅黑" panose="020B0503020204020204" pitchFamily="34" charset="-122"/>
                <a:ea typeface="微软雅黑" panose="020B0503020204020204" pitchFamily="34" charset="-122"/>
              </a:rPr>
              <a:t>指產出如未經群內伙伴討論、質變即無法形成。伙伴間有「共振」發生。</a:t>
            </a:r>
            <a:endParaRPr lang="zh-TW" altLang="en-US" sz="2400" dirty="0" smtClean="0">
              <a:latin typeface="微软雅黑" panose="020B0503020204020204" pitchFamily="34" charset="-122"/>
              <a:ea typeface="微软雅黑" panose="020B0503020204020204" pitchFamily="34" charset="-122"/>
            </a:endParaRPr>
          </a:p>
        </p:txBody>
      </p:sp>
    </p:spTree>
    <p:custDataLst>
      <p:tags r:id="rId1"/>
    </p:custData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08305" y="2594610"/>
            <a:ext cx="7226935" cy="934720"/>
          </a:xfrm>
        </p:spPr>
        <p:txBody>
          <a:bodyPr>
            <a:noAutofit/>
          </a:bodyPr>
          <a:lstStyle/>
          <a:p>
            <a:r>
              <a:rPr lang="zh-CN" altLang="en-US" sz="4000" dirty="0">
                <a:latin typeface="微软雅黑" panose="020B0503020204020204" pitchFamily="34" charset="-122"/>
                <a:ea typeface="微软雅黑" panose="020B0503020204020204" pitchFamily="34" charset="-122"/>
                <a:cs typeface="微软雅黑" panose="020B0503020204020204" pitchFamily="34" charset="-122"/>
              </a:rPr>
              <a:t>百花齐放</a:t>
            </a:r>
            <a:r>
              <a:rPr lang="en-US" altLang="zh-CN" sz="40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4000" dirty="0">
                <a:latin typeface="微软雅黑" panose="020B0503020204020204" pitchFamily="34" charset="-122"/>
                <a:ea typeface="微软雅黑" panose="020B0503020204020204" pitchFamily="34" charset="-122"/>
                <a:cs typeface="微软雅黑" panose="020B0503020204020204" pitchFamily="34" charset="-122"/>
              </a:rPr>
              <a:t>群学的多元形式</a:t>
            </a:r>
            <a:endParaRPr lang="zh-CN" altLang="en-US" sz="40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0" name="椭圆形标注 7"/>
          <p:cNvSpPr/>
          <p:nvPr>
            <p:custDataLst>
              <p:tags r:id="rId2"/>
            </p:custDataLst>
          </p:nvPr>
        </p:nvSpPr>
        <p:spPr>
          <a:xfrm flipH="1">
            <a:off x="5483258" y="1440613"/>
            <a:ext cx="1225484" cy="1225484"/>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2400" dirty="0">
              <a:solidFill>
                <a:schemeClr val="bg1"/>
              </a:solidFill>
            </a:endParaRPr>
          </a:p>
        </p:txBody>
      </p:sp>
      <p:sp>
        <p:nvSpPr>
          <p:cNvPr id="5" name="文本框 4"/>
          <p:cNvSpPr txBox="1"/>
          <p:nvPr>
            <p:custDataLst>
              <p:tags r:id="rId3"/>
            </p:custDataLst>
          </p:nvPr>
        </p:nvSpPr>
        <p:spPr>
          <a:xfrm>
            <a:off x="5580998" y="1579776"/>
            <a:ext cx="1076960" cy="1014730"/>
          </a:xfrm>
          <a:prstGeom prst="rect">
            <a:avLst/>
          </a:prstGeom>
          <a:noFill/>
        </p:spPr>
        <p:txBody>
          <a:bodyPr wrap="none" rtlCol="0" anchor="ctr">
            <a:spAutoFit/>
          </a:bodyPr>
          <a:lstStyle>
            <a:defPPr>
              <a:defRPr lang="zh-CN"/>
            </a:defPPr>
          </a:lstStyle>
          <a:p>
            <a:pPr algn="ctr"/>
            <a:r>
              <a:rPr lang="en-US" altLang="zh-CN" sz="6000" dirty="0">
                <a:solidFill>
                  <a:srgbClr val="FFFFFF"/>
                </a:solidFill>
                <a:latin typeface="微软雅黑" panose="020B0503020204020204" pitchFamily="34" charset="-122"/>
                <a:ea typeface="微软雅黑" panose="020B0503020204020204" pitchFamily="34" charset="-122"/>
              </a:rPr>
              <a:t>10</a:t>
            </a:r>
            <a:endParaRPr lang="en-US" altLang="zh-CN" sz="6000" dirty="0">
              <a:solidFill>
                <a:srgbClr val="FFFFFF"/>
              </a:solidFill>
              <a:latin typeface="微软雅黑" panose="020B0503020204020204" pitchFamily="34" charset="-122"/>
              <a:ea typeface="微软雅黑" panose="020B0503020204020204" pitchFamily="34" charset="-122"/>
            </a:endParaRPr>
          </a:p>
        </p:txBody>
      </p:sp>
      <p:sp>
        <p:nvSpPr>
          <p:cNvPr id="3" name="文本框 2"/>
          <p:cNvSpPr txBox="1"/>
          <p:nvPr/>
        </p:nvSpPr>
        <p:spPr>
          <a:xfrm>
            <a:off x="752475" y="4003675"/>
            <a:ext cx="2980690" cy="1938020"/>
          </a:xfrm>
          <a:prstGeom prst="rect">
            <a:avLst/>
          </a:prstGeom>
          <a:noFill/>
        </p:spPr>
        <p:txBody>
          <a:bodyPr wrap="square" rtlCol="0" anchor="t">
            <a:spAutoFit/>
          </a:bodyPr>
          <a:p>
            <a:pPr algn="ctr"/>
            <a:r>
              <a:rPr lang="en-US" altLang="zh-CN" sz="24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在线教育社群</a:t>
            </a:r>
            <a:endParaRPr lang="en-US" altLang="zh-CN" sz="2400" b="1" dirty="0">
              <a:latin typeface="微软雅黑" panose="020B0503020204020204" pitchFamily="34" charset="-122"/>
              <a:ea typeface="微软雅黑" panose="020B0503020204020204" pitchFamily="34" charset="-122"/>
              <a:cs typeface="微软雅黑" panose="020B0503020204020204" pitchFamily="34" charset="-122"/>
            </a:endParaRPr>
          </a:p>
          <a:p>
            <a:pPr algn="ctr"/>
            <a:endParaRPr lang="en-US" altLang="zh-CN" sz="2400" b="1" dirty="0">
              <a:latin typeface="微软雅黑" panose="020B0503020204020204" pitchFamily="34" charset="-122"/>
              <a:ea typeface="微软雅黑" panose="020B0503020204020204" pitchFamily="34" charset="-122"/>
              <a:cs typeface="微软雅黑" panose="020B0503020204020204" pitchFamily="34" charset="-122"/>
            </a:endParaRPr>
          </a:p>
          <a:p>
            <a:pPr algn="ctr"/>
            <a:r>
              <a:rPr lang="en-US" altLang="zh-CN" sz="2400" b="1" dirty="0">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在线团体共学</a:t>
            </a:r>
            <a:endParaRPr lang="en-US" altLang="zh-CN" sz="2400" b="1" dirty="0">
              <a:latin typeface="微软雅黑" panose="020B0503020204020204" pitchFamily="34" charset="-122"/>
              <a:ea typeface="微软雅黑" panose="020B0503020204020204" pitchFamily="34" charset="-122"/>
              <a:cs typeface="微软雅黑" panose="020B0503020204020204" pitchFamily="34" charset="-122"/>
            </a:endParaRPr>
          </a:p>
          <a:p>
            <a:pPr algn="ctr"/>
            <a:endParaRPr lang="en-US" altLang="zh-CN" sz="2400" b="1" dirty="0">
              <a:latin typeface="微软雅黑" panose="020B0503020204020204" pitchFamily="34" charset="-122"/>
              <a:ea typeface="微软雅黑" panose="020B0503020204020204" pitchFamily="34" charset="-122"/>
              <a:cs typeface="微软雅黑" panose="020B0503020204020204" pitchFamily="34" charset="-122"/>
            </a:endParaRPr>
          </a:p>
          <a:p>
            <a:pPr algn="ctr"/>
            <a:r>
              <a:rPr lang="en-US" altLang="zh-CN" sz="2400" b="1" dirty="0">
                <a:latin typeface="微软雅黑" panose="020B0503020204020204" pitchFamily="34" charset="-122"/>
                <a:ea typeface="微软雅黑" panose="020B0503020204020204" pitchFamily="34" charset="-122"/>
                <a:cs typeface="微软雅黑" panose="020B0503020204020204" pitchFamily="34" charset="-122"/>
                <a:sym typeface="+mn-ea"/>
              </a:rPr>
              <a:t>3.</a:t>
            </a:r>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线下共创大会</a:t>
            </a:r>
            <a:endParaRPr lang="zh-CN"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ustDataLst>
      <p:tags r:id="rId4"/>
    </p:custData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9" name="图片 8"/>
          <p:cNvPicPr>
            <a:picLocks noChangeAspect="1"/>
          </p:cNvPicPr>
          <p:nvPr>
            <p:custDataLst>
              <p:tags r:id="rId1"/>
            </p:custDataLst>
          </p:nvPr>
        </p:nvPicPr>
        <p:blipFill>
          <a:blip r:embed="rId2">
            <a:clrChange>
              <a:clrFrom>
                <a:srgbClr val="FFFFFF">
                  <a:alpha val="100000"/>
                </a:srgbClr>
              </a:clrFrom>
              <a:clrTo>
                <a:srgbClr val="FFFFFF">
                  <a:alpha val="100000"/>
                  <a:alpha val="0"/>
                </a:srgbClr>
              </a:clrTo>
            </a:clrChange>
          </a:blip>
          <a:srcRect l="10148" t="5132" r="46534" b="4224"/>
          <a:stretch>
            <a:fillRect/>
          </a:stretch>
        </p:blipFill>
        <p:spPr>
          <a:xfrm>
            <a:off x="1477010" y="338455"/>
            <a:ext cx="1930400" cy="1868170"/>
          </a:xfrm>
          <a:prstGeom prst="rect">
            <a:avLst/>
          </a:prstGeom>
        </p:spPr>
      </p:pic>
      <p:cxnSp>
        <p:nvCxnSpPr>
          <p:cNvPr id="12" name="直接连接符 11"/>
          <p:cNvCxnSpPr/>
          <p:nvPr/>
        </p:nvCxnSpPr>
        <p:spPr>
          <a:xfrm>
            <a:off x="3478530" y="979805"/>
            <a:ext cx="3488690" cy="10160"/>
          </a:xfrm>
          <a:prstGeom prst="line">
            <a:avLst/>
          </a:prstGeom>
          <a:ln w="28575">
            <a:solidFill>
              <a:srgbClr val="2D6A7E"/>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V="1">
            <a:off x="3547745" y="2015490"/>
            <a:ext cx="3448050" cy="27940"/>
          </a:xfrm>
          <a:prstGeom prst="line">
            <a:avLst/>
          </a:prstGeom>
          <a:ln w="28575">
            <a:solidFill>
              <a:srgbClr val="2D6A7E"/>
            </a:solidFil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3725545" y="1210945"/>
            <a:ext cx="2621280" cy="583565"/>
          </a:xfrm>
          <a:prstGeom prst="rect">
            <a:avLst/>
          </a:prstGeom>
          <a:noFill/>
        </p:spPr>
        <p:txBody>
          <a:bodyPr wrap="none" rtlCol="0" anchor="t">
            <a:spAutoFit/>
          </a:bodyPr>
          <a:p>
            <a:r>
              <a:rPr lang="zh-CN" altLang="en-US" sz="3200" b="1" dirty="0">
                <a:latin typeface="微软雅黑" panose="020B0503020204020204" pitchFamily="34" charset="-122"/>
                <a:ea typeface="微软雅黑" panose="020B0503020204020204" pitchFamily="34" charset="-122"/>
                <a:sym typeface="+mn-ea"/>
              </a:rPr>
              <a:t>在线教育社群</a:t>
            </a:r>
            <a:endParaRPr lang="zh-CN" altLang="en-US" sz="3200" b="1" dirty="0">
              <a:latin typeface="微软雅黑" panose="020B0503020204020204" pitchFamily="34" charset="-122"/>
              <a:ea typeface="微软雅黑" panose="020B0503020204020204" pitchFamily="34" charset="-122"/>
              <a:sym typeface="+mn-ea"/>
            </a:endParaRPr>
          </a:p>
        </p:txBody>
      </p:sp>
      <p:sp>
        <p:nvSpPr>
          <p:cNvPr id="7" name="文本框 6"/>
          <p:cNvSpPr txBox="1"/>
          <p:nvPr/>
        </p:nvSpPr>
        <p:spPr>
          <a:xfrm>
            <a:off x="1107440" y="2459990"/>
            <a:ext cx="5433060" cy="2614930"/>
          </a:xfrm>
          <a:prstGeom prst="rect">
            <a:avLst/>
          </a:prstGeom>
          <a:noFill/>
        </p:spPr>
        <p:txBody>
          <a:bodyPr wrap="square" rtlCol="0" anchor="t">
            <a:spAutoFit/>
          </a:bodyPr>
          <a:p>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社群特点：</a:t>
            </a:r>
            <a:endParaRPr lang="zh-CN"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endParaRPr lang="en-US" altLang="zh-CN" sz="2000" b="1"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buFont typeface="Arial" panose="020B0604020202020204" pitchFamily="34" charset="0"/>
              <a:buChar char="•"/>
            </a:pPr>
            <a:r>
              <a:rPr lang="en-US" altLang="zh-CN" sz="2400" dirty="0">
                <a:latin typeface="微软雅黑" panose="020B0503020204020204" pitchFamily="34" charset="-122"/>
                <a:ea typeface="微软雅黑" panose="020B0503020204020204" pitchFamily="34" charset="-122"/>
                <a:cs typeface="微软雅黑" panose="020B0503020204020204" pitchFamily="34" charset="-122"/>
                <a:sym typeface="+mn-ea"/>
              </a:rPr>
              <a:t>300</a:t>
            </a: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人左右</a:t>
            </a:r>
            <a:endParaRPr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大家都关注教育，在教育的不同赛道</a:t>
            </a:r>
            <a:endParaRPr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背景各异</a:t>
            </a:r>
            <a:endParaRPr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大家接力分享自己的教育经历和经验</a:t>
            </a:r>
            <a:r>
              <a:rPr lang="en-US" altLang="zh-CN" sz="24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定期的主题分享</a:t>
            </a:r>
            <a:endPar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8" name="文本框 7"/>
          <p:cNvSpPr txBox="1"/>
          <p:nvPr/>
        </p:nvSpPr>
        <p:spPr>
          <a:xfrm>
            <a:off x="6714490" y="2326005"/>
            <a:ext cx="5031740" cy="4092575"/>
          </a:xfrm>
          <a:prstGeom prst="rect">
            <a:avLst/>
          </a:prstGeom>
          <a:noFill/>
        </p:spPr>
        <p:txBody>
          <a:bodyPr wrap="square" rtlCol="0" anchor="t">
            <a:spAutoFit/>
          </a:bodyPr>
          <a:p>
            <a:r>
              <a:rPr lang="zh-CN" altLang="en-US" sz="2400" b="1" dirty="0">
                <a:latin typeface="微软雅黑" panose="020B0503020204020204" pitchFamily="34" charset="-122"/>
                <a:ea typeface="微软雅黑" panose="020B0503020204020204" pitchFamily="34" charset="-122"/>
                <a:sym typeface="+mn-ea"/>
              </a:rPr>
              <a:t>共学特点：</a:t>
            </a:r>
            <a:endParaRPr lang="zh-CN" altLang="en-US" sz="2400" b="1" dirty="0">
              <a:latin typeface="微软雅黑" panose="020B0503020204020204" pitchFamily="34" charset="-122"/>
              <a:ea typeface="微软雅黑" panose="020B0503020204020204" pitchFamily="34" charset="-122"/>
              <a:sym typeface="+mn-ea"/>
            </a:endParaRPr>
          </a:p>
          <a:p>
            <a:endParaRPr lang="en-US" altLang="zh-CN" sz="2000" b="1"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sym typeface="+mn-ea"/>
              </a:rPr>
              <a:t>信息密集</a:t>
            </a:r>
            <a:endParaRPr lang="en-US" altLang="zh-CN" sz="24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sym typeface="+mn-ea"/>
              </a:rPr>
              <a:t>人员类型丰富</a:t>
            </a:r>
            <a:endParaRPr lang="en-US" altLang="zh-CN" sz="24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sym typeface="+mn-ea"/>
              </a:rPr>
              <a:t>接龙分享</a:t>
            </a:r>
            <a:endParaRPr lang="en-US" altLang="zh-CN" sz="24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sym typeface="+mn-ea"/>
              </a:rPr>
              <a:t>容易联结到各种背景的人</a:t>
            </a:r>
            <a:endParaRPr lang="en-US" altLang="zh-CN" sz="24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sym typeface="+mn-ea"/>
              </a:rPr>
              <a:t>百度搜索功能</a:t>
            </a:r>
            <a:endParaRPr lang="en-US" altLang="zh-CN" sz="24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sym typeface="+mn-ea"/>
              </a:rPr>
              <a:t>前期兴奋，后期懈怠，关注度不断下降</a:t>
            </a:r>
            <a:endParaRPr lang="en-US" altLang="zh-CN" sz="24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sym typeface="+mn-ea"/>
              </a:rPr>
              <a:t>体验和群中人员的分享质量，互动质量关系密切</a:t>
            </a:r>
            <a:endParaRPr lang="zh-CN" altLang="en-US" sz="2400" dirty="0">
              <a:latin typeface="微软雅黑" panose="020B0503020204020204" pitchFamily="34" charset="-122"/>
              <a:ea typeface="微软雅黑" panose="020B0503020204020204" pitchFamily="34" charset="-122"/>
              <a:sym typeface="+mn-ea"/>
            </a:endParaRPr>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9" name="图片 8"/>
          <p:cNvPicPr>
            <a:picLocks noChangeAspect="1"/>
          </p:cNvPicPr>
          <p:nvPr>
            <p:custDataLst>
              <p:tags r:id="rId1"/>
            </p:custDataLst>
          </p:nvPr>
        </p:nvPicPr>
        <p:blipFill>
          <a:blip r:embed="rId2">
            <a:clrChange>
              <a:clrFrom>
                <a:srgbClr val="FFFFFF">
                  <a:alpha val="100000"/>
                </a:srgbClr>
              </a:clrFrom>
              <a:clrTo>
                <a:srgbClr val="FFFFFF">
                  <a:alpha val="100000"/>
                  <a:alpha val="0"/>
                </a:srgbClr>
              </a:clrTo>
            </a:clrChange>
          </a:blip>
          <a:srcRect l="10148" t="5132" r="46534" b="4224"/>
          <a:stretch>
            <a:fillRect/>
          </a:stretch>
        </p:blipFill>
        <p:spPr>
          <a:xfrm>
            <a:off x="1477010" y="338455"/>
            <a:ext cx="1930400" cy="1868170"/>
          </a:xfrm>
          <a:prstGeom prst="rect">
            <a:avLst/>
          </a:prstGeom>
        </p:spPr>
      </p:pic>
      <p:cxnSp>
        <p:nvCxnSpPr>
          <p:cNvPr id="12" name="直接连接符 11"/>
          <p:cNvCxnSpPr/>
          <p:nvPr/>
        </p:nvCxnSpPr>
        <p:spPr>
          <a:xfrm>
            <a:off x="3478530" y="979805"/>
            <a:ext cx="3661410" cy="29210"/>
          </a:xfrm>
          <a:prstGeom prst="line">
            <a:avLst/>
          </a:prstGeom>
          <a:ln w="28575">
            <a:solidFill>
              <a:srgbClr val="2D6A7E"/>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3547745" y="2043430"/>
            <a:ext cx="3639820" cy="635"/>
          </a:xfrm>
          <a:prstGeom prst="line">
            <a:avLst/>
          </a:prstGeom>
          <a:ln w="28575">
            <a:solidFill>
              <a:srgbClr val="2D6A7E"/>
            </a:solidFill>
          </a:ln>
        </p:spPr>
        <p:style>
          <a:lnRef idx="1">
            <a:schemeClr val="accent1"/>
          </a:lnRef>
          <a:fillRef idx="0">
            <a:schemeClr val="accent1"/>
          </a:fillRef>
          <a:effectRef idx="0">
            <a:schemeClr val="accent1"/>
          </a:effectRef>
          <a:fontRef idx="minor">
            <a:schemeClr val="tx1"/>
          </a:fontRef>
        </p:style>
      </p:cxnSp>
      <p:sp>
        <p:nvSpPr>
          <p:cNvPr id="4" name="文本框 3"/>
          <p:cNvSpPr txBox="1"/>
          <p:nvPr/>
        </p:nvSpPr>
        <p:spPr>
          <a:xfrm>
            <a:off x="3687445" y="1250950"/>
            <a:ext cx="2621280" cy="583565"/>
          </a:xfrm>
          <a:prstGeom prst="rect">
            <a:avLst/>
          </a:prstGeom>
          <a:noFill/>
        </p:spPr>
        <p:txBody>
          <a:bodyPr wrap="none" rtlCol="0" anchor="t">
            <a:spAutoFit/>
          </a:bodyPr>
          <a:p>
            <a:r>
              <a:rPr lang="zh-CN" altLang="en-US" sz="3200" b="1" dirty="0">
                <a:latin typeface="微软雅黑" panose="020B0503020204020204" pitchFamily="34" charset="-122"/>
                <a:ea typeface="微软雅黑" panose="020B0503020204020204" pitchFamily="34" charset="-122"/>
                <a:sym typeface="+mn-ea"/>
              </a:rPr>
              <a:t>在线团体共学</a:t>
            </a:r>
            <a:endParaRPr lang="zh-CN" altLang="en-US" sz="3200" b="1" dirty="0">
              <a:latin typeface="微软雅黑" panose="020B0503020204020204" pitchFamily="34" charset="-122"/>
              <a:ea typeface="微软雅黑" panose="020B0503020204020204" pitchFamily="34" charset="-122"/>
              <a:sym typeface="+mn-ea"/>
            </a:endParaRPr>
          </a:p>
        </p:txBody>
      </p:sp>
      <p:sp>
        <p:nvSpPr>
          <p:cNvPr id="5" name="文本框 4"/>
          <p:cNvSpPr txBox="1"/>
          <p:nvPr/>
        </p:nvSpPr>
        <p:spPr>
          <a:xfrm>
            <a:off x="1477010" y="2543810"/>
            <a:ext cx="4120515" cy="3046095"/>
          </a:xfrm>
          <a:prstGeom prst="rect">
            <a:avLst/>
          </a:prstGeom>
          <a:noFill/>
        </p:spPr>
        <p:txBody>
          <a:bodyPr wrap="square" rtlCol="0" anchor="t">
            <a:spAutoFit/>
          </a:bodyPr>
          <a:p>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社群特点：</a:t>
            </a:r>
            <a:endParaRPr lang="zh-CN"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endParaRPr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nSpc>
                <a:spcPct val="150000"/>
              </a:lnSpc>
              <a:buFont typeface="Arial" panose="020B0604020202020204" pitchFamily="34" charset="0"/>
              <a:buChar char="•"/>
            </a:pPr>
            <a:r>
              <a:rPr lang="en-US" altLang="zh-CN" sz="2400" dirty="0">
                <a:latin typeface="微软雅黑" panose="020B0503020204020204" pitchFamily="34" charset="-122"/>
                <a:ea typeface="微软雅黑" panose="020B0503020204020204" pitchFamily="34" charset="-122"/>
                <a:cs typeface="微软雅黑" panose="020B0503020204020204" pitchFamily="34" charset="-122"/>
                <a:sym typeface="+mn-ea"/>
              </a:rPr>
              <a:t>20</a:t>
            </a: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人左右</a:t>
            </a:r>
            <a:endParaRPr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nSpc>
                <a:spcPct val="150000"/>
              </a:lnSpc>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大家都是教育创新创业者</a:t>
            </a:r>
            <a:endParaRPr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nSpc>
                <a:spcPct val="150000"/>
              </a:lnSpc>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理念类似，有人带领共学</a:t>
            </a:r>
            <a:endParaRPr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nSpc>
                <a:spcPct val="150000"/>
              </a:lnSpc>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明确的时间节点和产出</a:t>
            </a:r>
            <a:endPar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6" name="文本框 5"/>
          <p:cNvSpPr txBox="1"/>
          <p:nvPr/>
        </p:nvSpPr>
        <p:spPr>
          <a:xfrm>
            <a:off x="6061710" y="2543810"/>
            <a:ext cx="4063365" cy="3415030"/>
          </a:xfrm>
          <a:prstGeom prst="rect">
            <a:avLst/>
          </a:prstGeom>
          <a:noFill/>
        </p:spPr>
        <p:txBody>
          <a:bodyPr wrap="square" rtlCol="0" anchor="t">
            <a:spAutoFit/>
          </a:bodyPr>
          <a:p>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共学特点：</a:t>
            </a:r>
            <a:endParaRPr lang="zh-CN"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endParaRPr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nSpc>
                <a:spcPct val="100000"/>
              </a:lnSpc>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内部协作紧密</a:t>
            </a:r>
            <a:endParaRPr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nSpc>
                <a:spcPct val="100000"/>
              </a:lnSpc>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学习的内容针对性强</a:t>
            </a:r>
            <a:endParaRPr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nSpc>
                <a:spcPct val="100000"/>
              </a:lnSpc>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有强大的引导和支持</a:t>
            </a:r>
            <a:endParaRPr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nSpc>
                <a:spcPct val="100000"/>
              </a:lnSpc>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有学习</a:t>
            </a:r>
            <a:r>
              <a:rPr lang="en-US" altLang="zh-CN" sz="24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练习</a:t>
            </a:r>
            <a:r>
              <a:rPr lang="en-US" altLang="zh-CN" sz="24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产出</a:t>
            </a:r>
            <a:r>
              <a:rPr lang="en-US" altLang="zh-CN" sz="24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反思的路径闭环</a:t>
            </a:r>
            <a:endParaRPr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nSpc>
                <a:spcPct val="100000"/>
              </a:lnSpc>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更容易建立关系</a:t>
            </a:r>
            <a:endParaRPr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nSpc>
                <a:spcPct val="100000"/>
              </a:lnSpc>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短期高密度投入</a:t>
            </a:r>
            <a:endPar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9" name="图片 8"/>
          <p:cNvPicPr>
            <a:picLocks noChangeAspect="1"/>
          </p:cNvPicPr>
          <p:nvPr>
            <p:custDataLst>
              <p:tags r:id="rId1"/>
            </p:custDataLst>
          </p:nvPr>
        </p:nvPicPr>
        <p:blipFill>
          <a:blip r:embed="rId2">
            <a:clrChange>
              <a:clrFrom>
                <a:srgbClr val="FFFFFF">
                  <a:alpha val="100000"/>
                </a:srgbClr>
              </a:clrFrom>
              <a:clrTo>
                <a:srgbClr val="FFFFFF">
                  <a:alpha val="100000"/>
                  <a:alpha val="0"/>
                </a:srgbClr>
              </a:clrTo>
            </a:clrChange>
          </a:blip>
          <a:srcRect l="10148" t="5132" r="46534" b="4224"/>
          <a:stretch>
            <a:fillRect/>
          </a:stretch>
        </p:blipFill>
        <p:spPr>
          <a:xfrm>
            <a:off x="1477010" y="338455"/>
            <a:ext cx="1930400" cy="1868170"/>
          </a:xfrm>
          <a:prstGeom prst="rect">
            <a:avLst/>
          </a:prstGeom>
        </p:spPr>
      </p:pic>
      <p:cxnSp>
        <p:nvCxnSpPr>
          <p:cNvPr id="12" name="直接连接符 11"/>
          <p:cNvCxnSpPr/>
          <p:nvPr/>
        </p:nvCxnSpPr>
        <p:spPr>
          <a:xfrm>
            <a:off x="3478530" y="979805"/>
            <a:ext cx="3479165" cy="10160"/>
          </a:xfrm>
          <a:prstGeom prst="line">
            <a:avLst/>
          </a:prstGeom>
          <a:ln w="28575">
            <a:solidFill>
              <a:srgbClr val="2D6A7E"/>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3547745" y="2043430"/>
            <a:ext cx="3458210" cy="635"/>
          </a:xfrm>
          <a:prstGeom prst="line">
            <a:avLst/>
          </a:prstGeom>
          <a:ln w="28575">
            <a:solidFill>
              <a:srgbClr val="2D6A7E"/>
            </a:solidFill>
          </a:ln>
        </p:spPr>
        <p:style>
          <a:lnRef idx="1">
            <a:schemeClr val="accent1"/>
          </a:lnRef>
          <a:fillRef idx="0">
            <a:schemeClr val="accent1"/>
          </a:fillRef>
          <a:effectRef idx="0">
            <a:schemeClr val="accent1"/>
          </a:effectRef>
          <a:fontRef idx="minor">
            <a:schemeClr val="tx1"/>
          </a:fontRef>
        </p:style>
      </p:cxnSp>
      <p:sp>
        <p:nvSpPr>
          <p:cNvPr id="4" name="文本框 3"/>
          <p:cNvSpPr txBox="1"/>
          <p:nvPr/>
        </p:nvSpPr>
        <p:spPr>
          <a:xfrm>
            <a:off x="3632200" y="1224915"/>
            <a:ext cx="2621280" cy="583565"/>
          </a:xfrm>
          <a:prstGeom prst="rect">
            <a:avLst/>
          </a:prstGeom>
          <a:noFill/>
        </p:spPr>
        <p:txBody>
          <a:bodyPr wrap="none" rtlCol="0" anchor="t">
            <a:spAutoFit/>
          </a:bodyPr>
          <a:p>
            <a:r>
              <a:rPr lang="zh-CN" altLang="en-US" sz="3200" b="1" dirty="0">
                <a:latin typeface="微软雅黑" panose="020B0503020204020204" pitchFamily="34" charset="-122"/>
                <a:ea typeface="微软雅黑" panose="020B0503020204020204" pitchFamily="34" charset="-122"/>
                <a:sym typeface="+mn-ea"/>
              </a:rPr>
              <a:t>线下共创大会</a:t>
            </a:r>
            <a:endParaRPr lang="zh-CN" altLang="en-US" sz="3200" b="1" dirty="0">
              <a:latin typeface="微软雅黑" panose="020B0503020204020204" pitchFamily="34" charset="-122"/>
              <a:ea typeface="微软雅黑" panose="020B0503020204020204" pitchFamily="34" charset="-122"/>
              <a:sym typeface="+mn-ea"/>
            </a:endParaRPr>
          </a:p>
        </p:txBody>
      </p:sp>
      <p:sp>
        <p:nvSpPr>
          <p:cNvPr id="5" name="文本框 4"/>
          <p:cNvSpPr txBox="1"/>
          <p:nvPr/>
        </p:nvSpPr>
        <p:spPr>
          <a:xfrm>
            <a:off x="1615440" y="2514600"/>
            <a:ext cx="4398645" cy="2984500"/>
          </a:xfrm>
          <a:prstGeom prst="rect">
            <a:avLst/>
          </a:prstGeom>
          <a:noFill/>
        </p:spPr>
        <p:txBody>
          <a:bodyPr wrap="square" rtlCol="0" anchor="t">
            <a:spAutoFit/>
          </a:bodyPr>
          <a:p>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社群特点：</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百人左右</a:t>
            </a:r>
            <a:endParaRPr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大家都是教育关注者</a:t>
            </a:r>
            <a:r>
              <a:rPr lang="en-US" altLang="zh-CN" sz="24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实践者</a:t>
            </a:r>
            <a:endParaRPr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自发涌现，自由创造</a:t>
            </a:r>
            <a:endParaRPr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流动的时间和地点</a:t>
            </a:r>
            <a:endParaRPr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有人做整体场域的支持和规则守护</a:t>
            </a:r>
            <a:endPar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6" name="文本框 5"/>
          <p:cNvSpPr txBox="1"/>
          <p:nvPr/>
        </p:nvSpPr>
        <p:spPr>
          <a:xfrm>
            <a:off x="6388735" y="2447925"/>
            <a:ext cx="4724400" cy="3723005"/>
          </a:xfrm>
          <a:prstGeom prst="rect">
            <a:avLst/>
          </a:prstGeom>
          <a:noFill/>
        </p:spPr>
        <p:txBody>
          <a:bodyPr wrap="square" rtlCol="0" anchor="t">
            <a:spAutoFit/>
          </a:bodyPr>
          <a:p>
            <a:r>
              <a:rPr lang="zh-CN" altLang="en-US" sz="2400" b="1" dirty="0">
                <a:latin typeface="微软雅黑" panose="020B0503020204020204" pitchFamily="34" charset="-122"/>
                <a:ea typeface="微软雅黑" panose="020B0503020204020204" pitchFamily="34" charset="-122"/>
                <a:sym typeface="+mn-ea"/>
              </a:rPr>
              <a:t>共学特点：</a:t>
            </a:r>
            <a:endParaRPr lang="zh-CN" altLang="en-US" sz="2400" b="1" dirty="0">
              <a:latin typeface="微软雅黑" panose="020B0503020204020204" pitchFamily="34" charset="-122"/>
              <a:ea typeface="微软雅黑" panose="020B0503020204020204" pitchFamily="34" charset="-122"/>
              <a:sym typeface="+mn-ea"/>
            </a:endParaRPr>
          </a:p>
          <a:p>
            <a:endParaRPr lang="en-US" altLang="zh-CN" sz="2000" b="1"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sym typeface="+mn-ea"/>
              </a:rPr>
              <a:t>信息密度极大</a:t>
            </a:r>
            <a:endParaRPr lang="en-US" altLang="zh-CN" sz="24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sym typeface="+mn-ea"/>
              </a:rPr>
              <a:t>学习的内容未知，形式不定</a:t>
            </a:r>
            <a:endParaRPr lang="en-US" altLang="zh-CN" sz="24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sym typeface="+mn-ea"/>
              </a:rPr>
              <a:t>教授者和学习者之间的边界模糊</a:t>
            </a:r>
            <a:endParaRPr lang="en-US" altLang="zh-CN" sz="24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sym typeface="+mn-ea"/>
              </a:rPr>
              <a:t>随时吸收随时产出</a:t>
            </a:r>
            <a:endParaRPr lang="en-US" altLang="zh-CN" sz="24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sym typeface="+mn-ea"/>
              </a:rPr>
              <a:t>更容易建立关系</a:t>
            </a:r>
            <a:endParaRPr lang="en-US" altLang="zh-CN" sz="24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sym typeface="+mn-ea"/>
              </a:rPr>
              <a:t>短期高密度投入</a:t>
            </a:r>
            <a:endParaRPr lang="en-US" altLang="zh-CN" sz="24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sym typeface="+mn-ea"/>
              </a:rPr>
              <a:t>需要掌握自由的能力</a:t>
            </a:r>
            <a:endParaRPr lang="zh-CN" altLang="en-US" sz="2400" dirty="0">
              <a:latin typeface="微软雅黑" panose="020B0503020204020204" pitchFamily="34" charset="-122"/>
              <a:ea typeface="微软雅黑" panose="020B0503020204020204" pitchFamily="34" charset="-122"/>
              <a:sym typeface="+mn-ea"/>
            </a:endParaRPr>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594360" y="2393737"/>
            <a:ext cx="6068007" cy="934821"/>
          </a:xfrm>
        </p:spPr>
        <p:txBody>
          <a:bodyPr>
            <a:normAutofit/>
          </a:bodyPr>
          <a:lstStyle/>
          <a:p>
            <a:r>
              <a:rPr lang="zh-CN" altLang="en-US" sz="3200" dirty="0">
                <a:latin typeface="微软雅黑" panose="020B0503020204020204" pitchFamily="34" charset="-122"/>
                <a:ea typeface="微软雅黑" panose="020B0503020204020204" pitchFamily="34" charset="-122"/>
                <a:cs typeface="微软雅黑" panose="020B0503020204020204" pitchFamily="34" charset="-122"/>
              </a:rPr>
              <a:t>百川入海</a:t>
            </a:r>
            <a:r>
              <a:rPr lang="en-US" altLang="zh-CN" sz="32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3200" dirty="0">
                <a:latin typeface="微软雅黑" panose="020B0503020204020204" pitchFamily="34" charset="-122"/>
                <a:ea typeface="微软雅黑" panose="020B0503020204020204" pitchFamily="34" charset="-122"/>
                <a:cs typeface="微软雅黑" panose="020B0503020204020204" pitchFamily="34" charset="-122"/>
              </a:rPr>
              <a:t>群学的设计原则</a:t>
            </a:r>
            <a:endParaRPr lang="zh-CN" altLang="en-US" sz="32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0" name="椭圆形标注 7"/>
          <p:cNvSpPr/>
          <p:nvPr>
            <p:custDataLst>
              <p:tags r:id="rId2"/>
            </p:custDataLst>
          </p:nvPr>
        </p:nvSpPr>
        <p:spPr>
          <a:xfrm flipH="1">
            <a:off x="5483258" y="1440613"/>
            <a:ext cx="1225484" cy="1225484"/>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2400" dirty="0">
              <a:solidFill>
                <a:schemeClr val="bg1"/>
              </a:solidFill>
            </a:endParaRPr>
          </a:p>
        </p:txBody>
      </p:sp>
      <p:sp>
        <p:nvSpPr>
          <p:cNvPr id="5" name="文本框 4"/>
          <p:cNvSpPr txBox="1"/>
          <p:nvPr>
            <p:custDataLst>
              <p:tags r:id="rId3"/>
            </p:custDataLst>
          </p:nvPr>
        </p:nvSpPr>
        <p:spPr>
          <a:xfrm>
            <a:off x="5580998" y="1579776"/>
            <a:ext cx="1076960" cy="1014730"/>
          </a:xfrm>
          <a:prstGeom prst="rect">
            <a:avLst/>
          </a:prstGeom>
          <a:noFill/>
        </p:spPr>
        <p:txBody>
          <a:bodyPr wrap="none" rtlCol="0" anchor="ctr">
            <a:spAutoFit/>
          </a:bodyPr>
          <a:lstStyle>
            <a:defPPr>
              <a:defRPr lang="zh-CN"/>
            </a:defPPr>
          </a:lstStyle>
          <a:p>
            <a:pPr algn="ctr"/>
            <a:r>
              <a:rPr lang="en-US" altLang="zh-CN" sz="6000" dirty="0">
                <a:solidFill>
                  <a:srgbClr val="FFFFFF"/>
                </a:solidFill>
                <a:latin typeface="微软雅黑" panose="020B0503020204020204" pitchFamily="34" charset="-122"/>
                <a:ea typeface="微软雅黑" panose="020B0503020204020204" pitchFamily="34" charset="-122"/>
              </a:rPr>
              <a:t>11</a:t>
            </a:r>
            <a:endParaRPr lang="en-US" altLang="zh-CN" sz="6000" dirty="0">
              <a:solidFill>
                <a:srgbClr val="FFFFFF"/>
              </a:solidFill>
              <a:latin typeface="微软雅黑" panose="020B0503020204020204" pitchFamily="34" charset="-122"/>
              <a:ea typeface="微软雅黑" panose="020B0503020204020204" pitchFamily="34" charset="-122"/>
            </a:endParaRPr>
          </a:p>
        </p:txBody>
      </p:sp>
    </p:spTree>
    <p:custDataLst>
      <p:tags r:id="rId4"/>
    </p:custData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2098040" y="200660"/>
            <a:ext cx="7703820" cy="6031230"/>
          </a:xfrm>
          <a:prstGeom prst="rect">
            <a:avLst/>
          </a:prstGeom>
          <a:noFill/>
        </p:spPr>
        <p:txBody>
          <a:bodyPr wrap="square" rtlCol="0">
            <a:spAutoFit/>
          </a:bodyPr>
          <a:lstStyle/>
          <a:p>
            <a:r>
              <a:rPr lang="en-US" altLang="zh-CN" dirty="0"/>
              <a:t>1</a:t>
            </a:r>
            <a:r>
              <a:rPr lang="en-US" altLang="zh-CN"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rPr>
              <a:t>人数</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b="1" dirty="0">
                <a:latin typeface="微软雅黑" panose="020B0503020204020204" pitchFamily="34" charset="-122"/>
                <a:ea typeface="微软雅黑" panose="020B0503020204020204" pitchFamily="34" charset="-122"/>
                <a:cs typeface="微软雅黑" panose="020B0503020204020204" pitchFamily="34" charset="-122"/>
              </a:rPr>
              <a:t>大群</a:t>
            </a:r>
            <a:r>
              <a:rPr lang="en-US" altLang="zh-CN" b="1"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b="1" dirty="0">
                <a:latin typeface="微软雅黑" panose="020B0503020204020204" pitchFamily="34" charset="-122"/>
                <a:ea typeface="微软雅黑" panose="020B0503020204020204" pitchFamily="34" charset="-122"/>
                <a:cs typeface="微软雅黑" panose="020B0503020204020204" pitchFamily="34" charset="-122"/>
              </a:rPr>
              <a:t>小群</a:t>
            </a:r>
            <a:endParaRPr lang="en-US" altLang="zh-CN" dirty="0">
              <a:latin typeface="微软雅黑" panose="020B0503020204020204" pitchFamily="34" charset="-122"/>
              <a:ea typeface="微软雅黑" panose="020B0503020204020204" pitchFamily="34" charset="-122"/>
              <a:cs typeface="微软雅黑" panose="020B0503020204020204" pitchFamily="34" charset="-122"/>
            </a:endParaRPr>
          </a:p>
          <a:p>
            <a:endParaRPr lang="en-US" altLang="zh-CN" dirty="0">
              <a:latin typeface="微软雅黑" panose="020B0503020204020204" pitchFamily="34" charset="-122"/>
              <a:ea typeface="微软雅黑" panose="020B0503020204020204" pitchFamily="34" charset="-122"/>
              <a:cs typeface="微软雅黑" panose="020B0503020204020204" pitchFamily="34" charset="-122"/>
            </a:endParaRPr>
          </a:p>
          <a:p>
            <a:r>
              <a:rPr lang="en-US" altLang="zh-CN" dirty="0">
                <a:latin typeface="微软雅黑" panose="020B0503020204020204" pitchFamily="34" charset="-122"/>
                <a:ea typeface="微软雅黑" panose="020B0503020204020204" pitchFamily="34" charset="-122"/>
                <a:cs typeface="微软雅黑" panose="020B0503020204020204" pitchFamily="34" charset="-122"/>
              </a:rPr>
              <a:t>2.</a:t>
            </a:r>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rPr>
              <a:t>时长</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b="1" dirty="0">
                <a:latin typeface="微软雅黑" panose="020B0503020204020204" pitchFamily="34" charset="-122"/>
                <a:ea typeface="微软雅黑" panose="020B0503020204020204" pitchFamily="34" charset="-122"/>
                <a:cs typeface="微软雅黑" panose="020B0503020204020204" pitchFamily="34" charset="-122"/>
              </a:rPr>
              <a:t>长期</a:t>
            </a:r>
            <a:r>
              <a:rPr lang="en-US" altLang="zh-CN" b="1"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b="1" dirty="0">
                <a:latin typeface="微软雅黑" panose="020B0503020204020204" pitchFamily="34" charset="-122"/>
                <a:ea typeface="微软雅黑" panose="020B0503020204020204" pitchFamily="34" charset="-122"/>
                <a:cs typeface="微软雅黑" panose="020B0503020204020204" pitchFamily="34" charset="-122"/>
              </a:rPr>
              <a:t>短期</a:t>
            </a:r>
            <a:endParaRPr lang="en-US" altLang="zh-CN" b="1" dirty="0">
              <a:latin typeface="微软雅黑" panose="020B0503020204020204" pitchFamily="34" charset="-122"/>
              <a:ea typeface="微软雅黑" panose="020B0503020204020204" pitchFamily="34" charset="-122"/>
              <a:cs typeface="微软雅黑" panose="020B0503020204020204" pitchFamily="34" charset="-122"/>
            </a:endParaRPr>
          </a:p>
          <a:p>
            <a:endParaRPr lang="en-US" altLang="zh-CN" dirty="0">
              <a:latin typeface="微软雅黑" panose="020B0503020204020204" pitchFamily="34" charset="-122"/>
              <a:ea typeface="微软雅黑" panose="020B0503020204020204" pitchFamily="34" charset="-122"/>
              <a:cs typeface="微软雅黑" panose="020B0503020204020204" pitchFamily="34" charset="-122"/>
            </a:endParaRPr>
          </a:p>
          <a:p>
            <a:r>
              <a:rPr lang="en-US" altLang="zh-CN" dirty="0">
                <a:latin typeface="微软雅黑" panose="020B0503020204020204" pitchFamily="34" charset="-122"/>
                <a:ea typeface="微软雅黑" panose="020B0503020204020204" pitchFamily="34" charset="-122"/>
                <a:cs typeface="微软雅黑" panose="020B0503020204020204" pitchFamily="34" charset="-122"/>
              </a:rPr>
              <a:t>3.</a:t>
            </a:r>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rPr>
              <a:t>互动形式</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dirty="0">
              <a:latin typeface="微软雅黑" panose="020B0503020204020204" pitchFamily="34" charset="-122"/>
              <a:ea typeface="微软雅黑" panose="020B0503020204020204" pitchFamily="34" charset="-122"/>
              <a:cs typeface="微软雅黑" panose="020B0503020204020204" pitchFamily="34" charset="-122"/>
            </a:endParaRPr>
          </a:p>
          <a:p>
            <a:endParaRPr lang="en-US" altLang="zh-CN"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buFont typeface="Arial" panose="020B0604020202020204" pitchFamily="34" charset="0"/>
              <a:buChar char="•"/>
            </a:pPr>
            <a:r>
              <a:rPr lang="en-US" altLang="zh-CN" sz="2000" dirty="0">
                <a:latin typeface="微软雅黑" panose="020B0503020204020204" pitchFamily="34" charset="-122"/>
                <a:ea typeface="微软雅黑" panose="020B0503020204020204" pitchFamily="34" charset="-122"/>
                <a:cs typeface="微软雅黑" panose="020B0503020204020204" pitchFamily="34" charset="-122"/>
              </a:rPr>
              <a:t>1.0</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单一的知识输出与被动地信息接收</a:t>
            </a:r>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buFont typeface="Arial" panose="020B0604020202020204" pitchFamily="34" charset="0"/>
              <a:buChar char="•"/>
            </a:pPr>
            <a:r>
              <a:rPr lang="en-US" altLang="zh-CN" sz="2000" dirty="0">
                <a:latin typeface="微软雅黑" panose="020B0503020204020204" pitchFamily="34" charset="-122"/>
                <a:ea typeface="微软雅黑" panose="020B0503020204020204" pitchFamily="34" charset="-122"/>
                <a:cs typeface="微软雅黑" panose="020B0503020204020204" pitchFamily="34" charset="-122"/>
              </a:rPr>
              <a:t>2.0</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确定的框架与框架下的协作，分享，探究</a:t>
            </a:r>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buFont typeface="Arial" panose="020B0604020202020204" pitchFamily="34" charset="0"/>
              <a:buChar char="•"/>
            </a:pPr>
            <a:r>
              <a:rPr lang="en-US" altLang="zh-CN" sz="2000" dirty="0">
                <a:latin typeface="微软雅黑" panose="020B0503020204020204" pitchFamily="34" charset="-122"/>
                <a:ea typeface="微软雅黑" panose="020B0503020204020204" pitchFamily="34" charset="-122"/>
                <a:cs typeface="微软雅黑" panose="020B0503020204020204" pitchFamily="34" charset="-122"/>
              </a:rPr>
              <a:t>3.0</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学习者自己就是学习网络的连接者、学习内容的创造者、学习体系的构建者</a:t>
            </a:r>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r>
              <a:rPr lang="en-US" altLang="zh-CN" sz="2000" dirty="0">
                <a:latin typeface="微软雅黑" panose="020B0503020204020204" pitchFamily="34" charset="-122"/>
                <a:ea typeface="微软雅黑" panose="020B0503020204020204" pitchFamily="34" charset="-122"/>
                <a:cs typeface="微软雅黑" panose="020B0503020204020204" pitchFamily="34" charset="-122"/>
              </a:rPr>
              <a:t>4.</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学习的内容来源：专家或老师</a:t>
            </a:r>
            <a:r>
              <a:rPr lang="en-US" altLang="zh-CN" sz="20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不同个体的资源与知识</a:t>
            </a:r>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r>
              <a:rPr lang="en-US" altLang="zh-CN" sz="2000" dirty="0">
                <a:latin typeface="微软雅黑" panose="020B0503020204020204" pitchFamily="34" charset="-122"/>
                <a:ea typeface="微软雅黑" panose="020B0503020204020204" pitchFamily="34" charset="-122"/>
                <a:cs typeface="微软雅黑" panose="020B0503020204020204" pitchFamily="34" charset="-122"/>
              </a:rPr>
              <a:t>5.</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学习的路径：被动输入</a:t>
            </a:r>
            <a:r>
              <a:rPr lang="en-US" altLang="zh-CN" sz="20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主动输入</a:t>
            </a:r>
            <a:r>
              <a:rPr lang="en-US" altLang="zh-CN" sz="20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输入创造与分享</a:t>
            </a:r>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r>
              <a:rPr lang="en-US" altLang="zh-CN" sz="2000" dirty="0">
                <a:latin typeface="微软雅黑" panose="020B0503020204020204" pitchFamily="34" charset="-122"/>
                <a:ea typeface="微软雅黑" panose="020B0503020204020204" pitchFamily="34" charset="-122"/>
                <a:cs typeface="微软雅黑" panose="020B0503020204020204" pitchFamily="34" charset="-122"/>
              </a:rPr>
              <a:t>6.</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学习者之间的关系：松散</a:t>
            </a:r>
            <a:r>
              <a:rPr lang="en-US" altLang="zh-CN" sz="20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紧密</a:t>
            </a:r>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r>
              <a:rPr lang="en-US" altLang="zh-CN" sz="2000" dirty="0">
                <a:latin typeface="微软雅黑" panose="020B0503020204020204" pitchFamily="34" charset="-122"/>
                <a:ea typeface="微软雅黑" panose="020B0503020204020204" pitchFamily="34" charset="-122"/>
                <a:cs typeface="微软雅黑" panose="020B0503020204020204" pitchFamily="34" charset="-122"/>
              </a:rPr>
              <a:t>7.</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设计者与学习者的底层信念</a:t>
            </a:r>
            <a:r>
              <a:rPr lang="en-US" altLang="zh-CN" sz="20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认知：什么是好的共学？什么是面向未来的教育？</a:t>
            </a:r>
            <a:endParaRPr lang="zh-CN" altLang="en-US" sz="2000" dirty="0">
              <a:latin typeface="微软雅黑" panose="020B0503020204020204" pitchFamily="34" charset="-122"/>
              <a:ea typeface="微软雅黑" panose="020B0503020204020204" pitchFamily="34" charset="-122"/>
              <a:cs typeface="微软雅黑" panose="020B0503020204020204" pitchFamily="34" charset="-122"/>
            </a:endParaRPr>
          </a:p>
        </p:txBody>
      </p:sp>
    </p:spTree>
    <p:custDataLst>
      <p:tags r:id="rId1"/>
    </p:custData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594360" y="2393737"/>
            <a:ext cx="6068007" cy="934821"/>
          </a:xfrm>
        </p:spPr>
        <p:txBody>
          <a:bodyPr>
            <a:normAutofit/>
          </a:bodyPr>
          <a:lstStyle/>
          <a:p>
            <a:r>
              <a:rPr lang="zh-CN" altLang="en-US" sz="3200" dirty="0">
                <a:latin typeface="微软雅黑" panose="020B0503020204020204" pitchFamily="34" charset="-122"/>
                <a:ea typeface="微软雅黑" panose="020B0503020204020204" pitchFamily="34" charset="-122"/>
                <a:cs typeface="微软雅黑" panose="020B0503020204020204" pitchFamily="34" charset="-122"/>
              </a:rPr>
              <a:t>百家争鸣</a:t>
            </a:r>
            <a:r>
              <a:rPr lang="en-US" altLang="zh-CN" sz="32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3200" dirty="0">
                <a:latin typeface="微软雅黑" panose="020B0503020204020204" pitchFamily="34" charset="-122"/>
                <a:ea typeface="微软雅黑" panose="020B0503020204020204" pitchFamily="34" charset="-122"/>
                <a:cs typeface="微软雅黑" panose="020B0503020204020204" pitchFamily="34" charset="-122"/>
              </a:rPr>
              <a:t>群学的畅想</a:t>
            </a:r>
            <a:endParaRPr lang="zh-CN" altLang="en-US" sz="32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0" name="椭圆形标注 7"/>
          <p:cNvSpPr/>
          <p:nvPr>
            <p:custDataLst>
              <p:tags r:id="rId2"/>
            </p:custDataLst>
          </p:nvPr>
        </p:nvSpPr>
        <p:spPr>
          <a:xfrm flipH="1">
            <a:off x="5483258" y="1440613"/>
            <a:ext cx="1225484" cy="1225484"/>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2400" dirty="0">
              <a:solidFill>
                <a:schemeClr val="bg1"/>
              </a:solidFill>
            </a:endParaRPr>
          </a:p>
        </p:txBody>
      </p:sp>
      <p:sp>
        <p:nvSpPr>
          <p:cNvPr id="5" name="文本框 4"/>
          <p:cNvSpPr txBox="1"/>
          <p:nvPr>
            <p:custDataLst>
              <p:tags r:id="rId3"/>
            </p:custDataLst>
          </p:nvPr>
        </p:nvSpPr>
        <p:spPr>
          <a:xfrm>
            <a:off x="5580998" y="1579776"/>
            <a:ext cx="1076960" cy="1014730"/>
          </a:xfrm>
          <a:prstGeom prst="rect">
            <a:avLst/>
          </a:prstGeom>
          <a:noFill/>
        </p:spPr>
        <p:txBody>
          <a:bodyPr wrap="none" rtlCol="0" anchor="ctr">
            <a:spAutoFit/>
          </a:bodyPr>
          <a:lstStyle>
            <a:defPPr>
              <a:defRPr lang="zh-CN"/>
            </a:defPPr>
          </a:lstStyle>
          <a:p>
            <a:pPr algn="ctr"/>
            <a:r>
              <a:rPr lang="en-US" altLang="zh-CN" sz="6000" dirty="0">
                <a:solidFill>
                  <a:srgbClr val="FFFFFF"/>
                </a:solidFill>
                <a:latin typeface="微软雅黑" panose="020B0503020204020204" pitchFamily="34" charset="-122"/>
                <a:ea typeface="微软雅黑" panose="020B0503020204020204" pitchFamily="34" charset="-122"/>
              </a:rPr>
              <a:t>12</a:t>
            </a:r>
            <a:endParaRPr lang="en-US" altLang="zh-CN" sz="6000" dirty="0">
              <a:solidFill>
                <a:srgbClr val="FFFFFF"/>
              </a:solidFill>
              <a:latin typeface="微软雅黑" panose="020B0503020204020204" pitchFamily="34" charset="-122"/>
              <a:ea typeface="微软雅黑" panose="020B0503020204020204" pitchFamily="34" charset="-122"/>
            </a:endParaRPr>
          </a:p>
        </p:txBody>
      </p:sp>
    </p:spTree>
    <p:custDataLst>
      <p:tags r:id="rId4"/>
    </p:custData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1841500" y="787400"/>
            <a:ext cx="6985000" cy="5815965"/>
          </a:xfrm>
          <a:prstGeom prst="rect">
            <a:avLst/>
          </a:prstGeom>
          <a:noFill/>
        </p:spPr>
        <p:txBody>
          <a:bodyPr wrap="square" rtlCol="0">
            <a:spAutoFit/>
          </a:bodyPr>
          <a:lstStyle/>
          <a:p>
            <a:r>
              <a:rPr lang="en-US" altLang="zh-CN" sz="2400" b="1" dirty="0">
                <a:latin typeface="微软雅黑" panose="020B0503020204020204" pitchFamily="34" charset="-122"/>
                <a:ea typeface="微软雅黑" panose="020B0503020204020204" pitchFamily="34" charset="-122"/>
                <a:cs typeface="微软雅黑" panose="020B0503020204020204" pitchFamily="34" charset="-122"/>
              </a:rPr>
              <a:t>1.</a:t>
            </a:r>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rPr>
              <a:t>底层：</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endParaRPr>
          </a:p>
          <a:p>
            <a:endParaRPr lang="en-US" altLang="zh-CN" sz="2000" b="1" dirty="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教育</a:t>
            </a:r>
            <a:r>
              <a:rPr lang="en-US" altLang="zh-CN" sz="2000" dirty="0">
                <a:latin typeface="微软雅黑" panose="020B0503020204020204" pitchFamily="34" charset="-122"/>
                <a:ea typeface="微软雅黑" panose="020B0503020204020204" pitchFamily="34" charset="-122"/>
                <a:cs typeface="微软雅黑" panose="020B0503020204020204" pitchFamily="34" charset="-122"/>
              </a:rPr>
              <a:t>3.0</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，好的共学不是我们在一起独自学习，而是在一起互相学习</a:t>
            </a:r>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r>
              <a:rPr lang="en-US" altLang="zh-CN" sz="2400" b="1" dirty="0">
                <a:latin typeface="微软雅黑" panose="020B0503020204020204" pitchFamily="34" charset="-122"/>
                <a:ea typeface="微软雅黑" panose="020B0503020204020204" pitchFamily="34" charset="-122"/>
                <a:cs typeface="微软雅黑" panose="020B0503020204020204" pitchFamily="34" charset="-122"/>
              </a:rPr>
              <a:t>2.</a:t>
            </a:r>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rPr>
              <a:t>共创：</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endParaRPr>
          </a:p>
          <a:p>
            <a:endParaRPr lang="en-US" altLang="zh-CN" sz="2000" b="1"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buFont typeface="Arial" panose="020B0604020202020204" pitchFamily="34" charset="0"/>
              <a:buChar char="•"/>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场域搭建，每个人都可以成为知识的传授者，同时每个人都在为群体贡献自己的智慧，促进他人的学习</a:t>
            </a:r>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buFont typeface="Arial" panose="020B0604020202020204" pitchFamily="34" charset="0"/>
              <a:buChar char="•"/>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教与学的界限将会越来越模糊</a:t>
            </a:r>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buFont typeface="Arial" panose="020B0604020202020204" pitchFamily="34" charset="0"/>
              <a:buChar char="•"/>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教育是通往自由的教育，让人获得学习和思想上的自由</a:t>
            </a:r>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r>
              <a:rPr lang="en-US" altLang="zh-CN" sz="2400" b="1" dirty="0">
                <a:latin typeface="微软雅黑" panose="020B0503020204020204" pitchFamily="34" charset="-122"/>
                <a:ea typeface="微软雅黑" panose="020B0503020204020204" pitchFamily="34" charset="-122"/>
                <a:cs typeface="微软雅黑" panose="020B0503020204020204" pitchFamily="34" charset="-122"/>
              </a:rPr>
              <a:t>3.</a:t>
            </a:r>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rPr>
              <a:t>灵活运用：</a:t>
            </a:r>
            <a:endParaRPr lang="zh-CN" altLang="en-US" sz="2400" b="1" dirty="0">
              <a:latin typeface="微软雅黑" panose="020B0503020204020204" pitchFamily="34" charset="-122"/>
              <a:ea typeface="微软雅黑" panose="020B0503020204020204" pitchFamily="34" charset="-122"/>
              <a:cs typeface="微软雅黑" panose="020B0503020204020204" pitchFamily="34" charset="-122"/>
            </a:endParaRPr>
          </a:p>
          <a:p>
            <a:endParaRPr lang="en-US" altLang="zh-CN" sz="2000" b="1" dirty="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根据不同的学习者，不同的场景和需求，选择不同的学习方式</a:t>
            </a:r>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p:txBody>
      </p:sp>
    </p:spTree>
    <p:custDataLst>
      <p:tags r:id="rId1"/>
    </p:custData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1409065" y="2489622"/>
            <a:ext cx="6068007" cy="934821"/>
          </a:xfrm>
        </p:spPr>
        <p:txBody>
          <a:bodyPr>
            <a:normAutofit/>
          </a:bodyPr>
          <a:lstStyle/>
          <a:p>
            <a:r>
              <a:rPr lang="zh-TW" altLang="en-US" sz="4400" dirty="0" smtClean="0">
                <a:latin typeface="微软雅黑" panose="020B0503020204020204" pitchFamily="34" charset="-122"/>
                <a:ea typeface="微软雅黑" panose="020B0503020204020204" pitchFamily="34" charset="-122"/>
              </a:rPr>
              <a:t>適當的規模</a:t>
            </a:r>
            <a:endParaRPr lang="zh-TW" altLang="en-US" sz="4400" dirty="0" smtClean="0">
              <a:latin typeface="微软雅黑" panose="020B0503020204020204" pitchFamily="34" charset="-122"/>
              <a:ea typeface="微软雅黑" panose="020B0503020204020204" pitchFamily="34" charset="-122"/>
            </a:endParaRPr>
          </a:p>
        </p:txBody>
      </p:sp>
      <p:sp>
        <p:nvSpPr>
          <p:cNvPr id="10" name="椭圆形标注 7"/>
          <p:cNvSpPr/>
          <p:nvPr>
            <p:custDataLst>
              <p:tags r:id="rId2"/>
            </p:custDataLst>
          </p:nvPr>
        </p:nvSpPr>
        <p:spPr>
          <a:xfrm flipH="1">
            <a:off x="5483258" y="1440613"/>
            <a:ext cx="1225484" cy="1225484"/>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2400" dirty="0">
              <a:solidFill>
                <a:schemeClr val="bg1"/>
              </a:solidFill>
            </a:endParaRPr>
          </a:p>
        </p:txBody>
      </p:sp>
      <p:sp>
        <p:nvSpPr>
          <p:cNvPr id="5" name="文本框 4"/>
          <p:cNvSpPr txBox="1"/>
          <p:nvPr>
            <p:custDataLst>
              <p:tags r:id="rId3"/>
            </p:custDataLst>
          </p:nvPr>
        </p:nvSpPr>
        <p:spPr>
          <a:xfrm>
            <a:off x="5580998" y="1579776"/>
            <a:ext cx="1076960" cy="1014730"/>
          </a:xfrm>
          <a:prstGeom prst="rect">
            <a:avLst/>
          </a:prstGeom>
          <a:noFill/>
        </p:spPr>
        <p:txBody>
          <a:bodyPr wrap="none" rtlCol="0" anchor="ctr">
            <a:spAutoFit/>
          </a:bodyPr>
          <a:lstStyle>
            <a:defPPr>
              <a:defRPr lang="zh-CN"/>
            </a:defPPr>
          </a:lstStyle>
          <a:p>
            <a:pPr algn="ctr"/>
            <a:r>
              <a:rPr lang="en-US" altLang="zh-CN" sz="6000" dirty="0">
                <a:solidFill>
                  <a:srgbClr val="FFFFFF"/>
                </a:solidFill>
                <a:latin typeface="微软雅黑" panose="020B0503020204020204" pitchFamily="34" charset="-122"/>
                <a:ea typeface="微软雅黑" panose="020B0503020204020204" pitchFamily="34" charset="-122"/>
              </a:rPr>
              <a:t>02</a:t>
            </a:r>
            <a:endParaRPr lang="en-US" altLang="zh-CN" sz="6000" dirty="0">
              <a:solidFill>
                <a:srgbClr val="FFFFFF"/>
              </a:solidFill>
              <a:latin typeface="微软雅黑" panose="020B0503020204020204" pitchFamily="34" charset="-122"/>
              <a:ea typeface="微软雅黑" panose="020B0503020204020204" pitchFamily="34" charset="-122"/>
            </a:endParaRPr>
          </a:p>
        </p:txBody>
      </p:sp>
    </p:spTree>
    <p:custDataLst>
      <p:tags r:id="rId4"/>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字方塊 3"/>
          <p:cNvSpPr txBox="1"/>
          <p:nvPr/>
        </p:nvSpPr>
        <p:spPr>
          <a:xfrm>
            <a:off x="1920875" y="1508760"/>
            <a:ext cx="7968615" cy="3415030"/>
          </a:xfrm>
          <a:prstGeom prst="rect">
            <a:avLst/>
          </a:prstGeom>
          <a:noFill/>
        </p:spPr>
        <p:txBody>
          <a:bodyPr wrap="square" rtlCol="0">
            <a:spAutoFit/>
          </a:bodyPr>
          <a:lstStyle/>
          <a:p>
            <a:pPr marL="1511935" indent="-1511935">
              <a:lnSpc>
                <a:spcPct val="150000"/>
              </a:lnSpc>
            </a:pPr>
            <a:r>
              <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rPr>
              <a:t>小群</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rPr>
              <a:t>：</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rPr>
              <a:t>4~7</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rPr>
              <a:t>人，不要超過</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rPr>
              <a:t>10</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rPr>
              <a:t>人。容易做到彼此信任並揭露自我，引發乘法協作。</a:t>
            </a:r>
            <a:endPar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endParaRPr>
          </a:p>
          <a:p>
            <a:pPr marL="1511935" indent="-1511935">
              <a:lnSpc>
                <a:spcPct val="150000"/>
              </a:lnSpc>
            </a:pPr>
            <a:endPar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endParaRPr>
          </a:p>
          <a:p>
            <a:pPr marL="1511935" indent="-1511935">
              <a:lnSpc>
                <a:spcPct val="150000"/>
              </a:lnSpc>
            </a:pPr>
            <a:r>
              <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rPr>
              <a:t>大群</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rPr>
              <a:t>：</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rPr>
              <a:t>10~30</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rPr>
              <a:t>人，嵌套多個小群。適合作為小群發表的「客體」。小群間有加法協作如輪流報告，也有乘法協作。</a:t>
            </a:r>
            <a:endPar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1085850" y="2936240"/>
            <a:ext cx="8648065" cy="2306955"/>
          </a:xfrm>
          <a:prstGeom prst="rect">
            <a:avLst/>
          </a:prstGeom>
          <a:noFill/>
        </p:spPr>
        <p:txBody>
          <a:bodyPr wrap="square" rtlCol="0" anchor="t">
            <a:spAutoFit/>
          </a:bodyPr>
          <a:p>
            <a:pPr marL="1007745" indent="-1007745">
              <a:lnSpc>
                <a:spcPct val="150000"/>
              </a:lnSpc>
            </a:pPr>
            <a:r>
              <a:rPr lang="en-US" altLang="zh-TW" dirty="0">
                <a:sym typeface="+mn-ea"/>
              </a:rPr>
              <a:t>                </a:t>
            </a:r>
            <a:r>
              <a:rPr lang="zh-TW" altLang="en-US" sz="2400" b="1" dirty="0">
                <a:latin typeface="微软雅黑" panose="020B0503020204020204" pitchFamily="34" charset="-122"/>
                <a:ea typeface="微软雅黑" panose="020B0503020204020204" pitchFamily="34" charset="-122"/>
                <a:sym typeface="+mn-ea"/>
              </a:rPr>
              <a:t>大群中的乘法協作</a:t>
            </a:r>
            <a:r>
              <a:rPr lang="zh-TW" altLang="en-US" sz="2400" b="1" dirty="0" smtClean="0">
                <a:latin typeface="微软雅黑" panose="020B0503020204020204" pitchFamily="34" charset="-122"/>
                <a:ea typeface="微软雅黑" panose="020B0503020204020204" pitchFamily="34" charset="-122"/>
                <a:sym typeface="+mn-ea"/>
              </a:rPr>
              <a:t>之二</a:t>
            </a:r>
            <a:r>
              <a:rPr lang="zh-TW" altLang="en-US" sz="2400" dirty="0" smtClean="0">
                <a:latin typeface="微软雅黑" panose="020B0503020204020204" pitchFamily="34" charset="-122"/>
                <a:ea typeface="微软雅黑" panose="020B0503020204020204" pitchFamily="34" charset="-122"/>
                <a:sym typeface="+mn-ea"/>
              </a:rPr>
              <a:t>：文化傳播，某個小群的做法，也會感染其他小群。</a:t>
            </a:r>
            <a:r>
              <a:rPr lang="zh-TW" altLang="en-US" sz="2400" dirty="0">
                <a:latin typeface="微软雅黑" panose="020B0503020204020204" pitchFamily="34" charset="-122"/>
                <a:ea typeface="微软雅黑" panose="020B0503020204020204" pitchFamily="34" charset="-122"/>
                <a:sym typeface="+mn-ea"/>
              </a:rPr>
              <a:t>如</a:t>
            </a:r>
            <a:r>
              <a:rPr lang="zh-CN" altLang="zh-TW" sz="2400" dirty="0">
                <a:latin typeface="微软雅黑" panose="020B0503020204020204" pitchFamily="34" charset="-122"/>
                <a:ea typeface="微软雅黑" panose="020B0503020204020204" pitchFamily="34" charset="-122"/>
                <a:sym typeface="+mn-ea"/>
              </a:rPr>
              <a:t>：</a:t>
            </a:r>
            <a:r>
              <a:rPr lang="zh-TW" altLang="en-US" sz="2400" dirty="0">
                <a:latin typeface="微软雅黑" panose="020B0503020204020204" pitchFamily="34" charset="-122"/>
                <a:ea typeface="微软雅黑" panose="020B0503020204020204" pitchFamily="34" charset="-122"/>
                <a:sym typeface="+mn-ea"/>
              </a:rPr>
              <a:t>正負能量小</a:t>
            </a:r>
            <a:r>
              <a:rPr lang="zh-TW" altLang="en-US" sz="2400" dirty="0" smtClean="0">
                <a:latin typeface="微软雅黑" panose="020B0503020204020204" pitchFamily="34" charset="-122"/>
                <a:ea typeface="微软雅黑" panose="020B0503020204020204" pitchFamily="34" charset="-122"/>
                <a:sym typeface="+mn-ea"/>
              </a:rPr>
              <a:t>群，觀察</a:t>
            </a:r>
            <a:r>
              <a:rPr lang="zh-TW" altLang="en-US" sz="2400" dirty="0">
                <a:latin typeface="微软雅黑" panose="020B0503020204020204" pitchFamily="34" charset="-122"/>
                <a:ea typeface="微软雅黑" panose="020B0503020204020204" pitchFamily="34" charset="-122"/>
                <a:sym typeface="+mn-ea"/>
              </a:rPr>
              <a:t>自己小</a:t>
            </a:r>
            <a:r>
              <a:rPr lang="zh-TW" altLang="en-US" sz="2400" dirty="0" smtClean="0">
                <a:latin typeface="微软雅黑" panose="020B0503020204020204" pitchFamily="34" charset="-122"/>
                <a:ea typeface="微软雅黑" panose="020B0503020204020204" pitchFamily="34" charset="-122"/>
                <a:sym typeface="+mn-ea"/>
              </a:rPr>
              <a:t>群中權力</a:t>
            </a:r>
            <a:r>
              <a:rPr lang="zh-TW" altLang="en-US" sz="2400" dirty="0">
                <a:latin typeface="微软雅黑" panose="020B0503020204020204" pitchFamily="34" charset="-122"/>
                <a:ea typeface="微软雅黑" panose="020B0503020204020204" pitchFamily="34" charset="-122"/>
                <a:sym typeface="+mn-ea"/>
              </a:rPr>
              <a:t>與情感</a:t>
            </a:r>
            <a:r>
              <a:rPr lang="zh-TW" altLang="en-US" sz="2400" dirty="0" smtClean="0">
                <a:latin typeface="微软雅黑" panose="020B0503020204020204" pitchFamily="34" charset="-122"/>
                <a:ea typeface="微软雅黑" panose="020B0503020204020204" pitchFamily="34" charset="-122"/>
                <a:sym typeface="+mn-ea"/>
              </a:rPr>
              <a:t>流動，就幫助本小</a:t>
            </a:r>
            <a:r>
              <a:rPr lang="zh-TW" altLang="en-US" sz="2400" dirty="0">
                <a:latin typeface="微软雅黑" panose="020B0503020204020204" pitchFamily="34" charset="-122"/>
                <a:ea typeface="微软雅黑" panose="020B0503020204020204" pitchFamily="34" charset="-122"/>
                <a:sym typeface="+mn-ea"/>
              </a:rPr>
              <a:t>群：很快決定「以自身的小群</a:t>
            </a:r>
            <a:r>
              <a:rPr lang="zh-TW" altLang="en-US" sz="2400" dirty="0" smtClean="0">
                <a:latin typeface="微软雅黑" panose="020B0503020204020204" pitchFamily="34" charset="-122"/>
                <a:ea typeface="微软雅黑" panose="020B0503020204020204" pitchFamily="34" charset="-122"/>
                <a:sym typeface="+mn-ea"/>
              </a:rPr>
              <a:t>為探討</a:t>
            </a:r>
            <a:r>
              <a:rPr lang="zh-TW" altLang="en-US" sz="2400" dirty="0">
                <a:latin typeface="微软雅黑" panose="020B0503020204020204" pitchFamily="34" charset="-122"/>
                <a:ea typeface="微软雅黑" panose="020B0503020204020204" pitchFamily="34" charset="-122"/>
                <a:sym typeface="+mn-ea"/>
              </a:rPr>
              <a:t>的</a:t>
            </a:r>
            <a:r>
              <a:rPr lang="zh-TW" altLang="en-US" sz="2400" dirty="0" smtClean="0">
                <a:latin typeface="微软雅黑" panose="020B0503020204020204" pitchFamily="34" charset="-122"/>
                <a:ea typeface="微软雅黑" panose="020B0503020204020204" pitchFamily="34" charset="-122"/>
                <a:sym typeface="+mn-ea"/>
              </a:rPr>
              <a:t>對象」。並加碼套用到大群。</a:t>
            </a:r>
            <a:endParaRPr lang="zh-TW" altLang="en-US" sz="2400" dirty="0" smtClean="0">
              <a:latin typeface="微软雅黑" panose="020B0503020204020204" pitchFamily="34" charset="-122"/>
              <a:ea typeface="微软雅黑" panose="020B0503020204020204" pitchFamily="34" charset="-122"/>
              <a:sym typeface="+mn-ea"/>
            </a:endParaRPr>
          </a:p>
        </p:txBody>
      </p:sp>
      <p:sp>
        <p:nvSpPr>
          <p:cNvPr id="8" name="文本框 7"/>
          <p:cNvSpPr txBox="1"/>
          <p:nvPr/>
        </p:nvSpPr>
        <p:spPr>
          <a:xfrm>
            <a:off x="2133600" y="868045"/>
            <a:ext cx="7463155" cy="1753235"/>
          </a:xfrm>
          <a:prstGeom prst="rect">
            <a:avLst/>
          </a:prstGeom>
          <a:noFill/>
        </p:spPr>
        <p:txBody>
          <a:bodyPr wrap="square" rtlCol="0" anchor="t">
            <a:spAutoFit/>
          </a:bodyPr>
          <a:p>
            <a:pPr>
              <a:lnSpc>
                <a:spcPct val="150000"/>
              </a:lnSpc>
            </a:pPr>
            <a:r>
              <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大群中的乘法協作之一</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：尊嚴</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面子</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，就算不互相評比，同學們都不希望在對大群報告中，自己的小群被視為不認真、不努力，這就形成了各小群的共同利益。</a:t>
            </a:r>
            <a:endPar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477520" y="1069975"/>
            <a:ext cx="9042400" cy="2306955"/>
          </a:xfrm>
          <a:prstGeom prst="rect">
            <a:avLst/>
          </a:prstGeom>
          <a:noFill/>
        </p:spPr>
        <p:txBody>
          <a:bodyPr wrap="square" rtlCol="0" anchor="t">
            <a:spAutoFit/>
          </a:bodyPr>
          <a:p>
            <a:pPr marL="1511935" indent="-1511935">
              <a:lnSpc>
                <a:spcPct val="150000"/>
              </a:lnSpc>
            </a:pPr>
            <a:r>
              <a:rPr lang="en-US" altLang="zh-TW" dirty="0">
                <a:sym typeface="+mn-ea"/>
              </a:rPr>
              <a:t>                      </a:t>
            </a:r>
            <a:r>
              <a:rPr lang="en-US" altLang="zh-TW" sz="2400"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TW"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大群中的乘法協作</a:t>
            </a:r>
            <a:r>
              <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之三</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：夠大，量變引發質變。能收到足夠的錢，邀約「課主」們提供各自領域的「洞見」。也才有足夠的人數對課主們分享的內容，進行分組討論。</a:t>
            </a:r>
            <a:r>
              <a:rPr lang="zh-TW"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人</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多，課主們會更來勁。</a:t>
            </a:r>
            <a:endPar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6" name="文本框 5"/>
          <p:cNvSpPr txBox="1"/>
          <p:nvPr/>
        </p:nvSpPr>
        <p:spPr>
          <a:xfrm>
            <a:off x="417195" y="3615055"/>
            <a:ext cx="9428480" cy="1753235"/>
          </a:xfrm>
          <a:prstGeom prst="rect">
            <a:avLst/>
          </a:prstGeom>
          <a:noFill/>
        </p:spPr>
        <p:txBody>
          <a:bodyPr wrap="square" rtlCol="0" anchor="t">
            <a:spAutoFit/>
          </a:bodyPr>
          <a:p>
            <a:pPr marL="1511935" indent="-1511935">
              <a:lnSpc>
                <a:spcPct val="150000"/>
              </a:lnSpc>
            </a:pPr>
            <a:r>
              <a:rPr lang="en-US" altLang="zh-TW" dirty="0" smtClean="0">
                <a:sym typeface="+mn-ea"/>
              </a:rPr>
              <a:t>                      </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外群</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：如，「均優學習論壇」，人數可以到數百人，是三層套嵌結構，一般還要加上 </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OST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、世界咖啡館、晚會、社群聚會、場外聊天交流</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等多種形式，才會有群學的效果。</a:t>
            </a:r>
            <a:endPar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508000" y="2528357"/>
            <a:ext cx="6068007" cy="934821"/>
          </a:xfrm>
        </p:spPr>
        <p:txBody>
          <a:bodyPr>
            <a:normAutofit fontScale="90000"/>
          </a:bodyPr>
          <a:lstStyle/>
          <a:p>
            <a:r>
              <a:rPr lang="zh-TW" altLang="en-US" sz="4800" dirty="0" smtClean="0">
                <a:latin typeface="微软雅黑" panose="020B0503020204020204" pitchFamily="34" charset="-122"/>
                <a:ea typeface="微软雅黑" panose="020B0503020204020204" pitchFamily="34" charset="-122"/>
                <a:cs typeface="微软雅黑" panose="020B0503020204020204" pitchFamily="34" charset="-122"/>
              </a:rPr>
              <a:t>效率：</a:t>
            </a:r>
            <a:r>
              <a:rPr lang="en-US" altLang="zh-TW" sz="4800" dirty="0" smtClean="0">
                <a:latin typeface="微软雅黑" panose="020B0503020204020204" pitchFamily="34" charset="-122"/>
                <a:ea typeface="微软雅黑" panose="020B0503020204020204" pitchFamily="34" charset="-122"/>
                <a:cs typeface="微软雅黑" panose="020B0503020204020204" pitchFamily="34" charset="-122"/>
              </a:rPr>
              <a:t>(</a:t>
            </a:r>
            <a:r>
              <a:rPr lang="zh-TW" altLang="en-US" sz="4800" dirty="0" smtClean="0">
                <a:latin typeface="微软雅黑" panose="020B0503020204020204" pitchFamily="34" charset="-122"/>
                <a:ea typeface="微软雅黑" panose="020B0503020204020204" pitchFamily="34" charset="-122"/>
                <a:cs typeface="微软雅黑" panose="020B0503020204020204" pitchFamily="34" charset="-122"/>
              </a:rPr>
              <a:t>與英明領導無關</a:t>
            </a:r>
            <a:r>
              <a:rPr lang="en-US" altLang="zh-TW" sz="4800" dirty="0" smtClean="0">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sz="48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0" name="椭圆形标注 7"/>
          <p:cNvSpPr/>
          <p:nvPr>
            <p:custDataLst>
              <p:tags r:id="rId2"/>
            </p:custDataLst>
          </p:nvPr>
        </p:nvSpPr>
        <p:spPr>
          <a:xfrm flipH="1">
            <a:off x="5483258" y="1440613"/>
            <a:ext cx="1225484" cy="1225484"/>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2400" dirty="0">
              <a:solidFill>
                <a:schemeClr val="bg1"/>
              </a:solidFill>
            </a:endParaRPr>
          </a:p>
        </p:txBody>
      </p:sp>
      <p:sp>
        <p:nvSpPr>
          <p:cNvPr id="5" name="文本框 4"/>
          <p:cNvSpPr txBox="1"/>
          <p:nvPr>
            <p:custDataLst>
              <p:tags r:id="rId3"/>
            </p:custDataLst>
          </p:nvPr>
        </p:nvSpPr>
        <p:spPr>
          <a:xfrm>
            <a:off x="5580998" y="1579776"/>
            <a:ext cx="1076960" cy="1014730"/>
          </a:xfrm>
          <a:prstGeom prst="rect">
            <a:avLst/>
          </a:prstGeom>
          <a:noFill/>
        </p:spPr>
        <p:txBody>
          <a:bodyPr wrap="none" rtlCol="0" anchor="ctr">
            <a:spAutoFit/>
          </a:bodyPr>
          <a:lstStyle>
            <a:defPPr>
              <a:defRPr lang="zh-CN"/>
            </a:defPPr>
          </a:lstStyle>
          <a:p>
            <a:pPr algn="ctr"/>
            <a:r>
              <a:rPr lang="en-US" altLang="zh-CN" sz="6000" dirty="0">
                <a:solidFill>
                  <a:srgbClr val="FFFFFF"/>
                </a:solidFill>
                <a:latin typeface="微软雅黑" panose="020B0503020204020204" pitchFamily="34" charset="-122"/>
                <a:ea typeface="微软雅黑" panose="020B0503020204020204" pitchFamily="34" charset="-122"/>
              </a:rPr>
              <a:t>03</a:t>
            </a:r>
            <a:endParaRPr lang="en-US" altLang="zh-CN" sz="6000" dirty="0">
              <a:solidFill>
                <a:srgbClr val="FFFFFF"/>
              </a:solidFill>
              <a:latin typeface="微软雅黑" panose="020B0503020204020204" pitchFamily="34" charset="-122"/>
              <a:ea typeface="微软雅黑" panose="020B0503020204020204" pitchFamily="34" charset="-122"/>
            </a:endParaRPr>
          </a:p>
        </p:txBody>
      </p:sp>
      <p:sp>
        <p:nvSpPr>
          <p:cNvPr id="3" name="矩形 2"/>
          <p:cNvSpPr/>
          <p:nvPr/>
        </p:nvSpPr>
        <p:spPr>
          <a:xfrm>
            <a:off x="508000" y="3959225"/>
            <a:ext cx="7361555" cy="2306955"/>
          </a:xfrm>
          <a:prstGeom prst="rect">
            <a:avLst/>
          </a:prstGeom>
        </p:spPr>
        <p:txBody>
          <a:bodyPr wrap="square">
            <a:spAutoFit/>
          </a:bodyPr>
          <a:lstStyle/>
          <a:p>
            <a:pPr>
              <a:lnSpc>
                <a:spcPct val="150000"/>
              </a:lnSpc>
            </a:pPr>
            <a:r>
              <a:rPr lang="zh-TW" altLang="en-US" sz="2400" dirty="0">
                <a:latin typeface="微软雅黑" panose="020B0503020204020204" pitchFamily="34" charset="-122"/>
                <a:ea typeface="微软雅黑" panose="020B0503020204020204" pitchFamily="34" charset="-122"/>
              </a:rPr>
              <a:t>所有群都是在資源有限的前提下解決問題，而不是在資源無限的前提下去思考問題解決之道</a:t>
            </a:r>
            <a:r>
              <a:rPr lang="zh-TW" altLang="en-US" sz="2400" dirty="0" smtClean="0">
                <a:latin typeface="微软雅黑" panose="020B0503020204020204" pitchFamily="34" charset="-122"/>
                <a:ea typeface="微软雅黑" panose="020B0503020204020204" pitchFamily="34" charset="-122"/>
              </a:rPr>
              <a:t>。</a:t>
            </a:r>
            <a:endParaRPr lang="en-US" altLang="zh-TW" sz="2400" dirty="0" smtClean="0">
              <a:latin typeface="微软雅黑" panose="020B0503020204020204" pitchFamily="34" charset="-122"/>
              <a:ea typeface="微软雅黑" panose="020B0503020204020204" pitchFamily="34" charset="-122"/>
            </a:endParaRPr>
          </a:p>
          <a:p>
            <a:pPr>
              <a:lnSpc>
                <a:spcPct val="150000"/>
              </a:lnSpc>
            </a:pPr>
            <a:endParaRPr lang="en-US" altLang="zh-TW" sz="2400" dirty="0">
              <a:latin typeface="微软雅黑" panose="020B0503020204020204" pitchFamily="34" charset="-122"/>
              <a:ea typeface="微软雅黑" panose="020B0503020204020204" pitchFamily="34" charset="-122"/>
            </a:endParaRPr>
          </a:p>
          <a:p>
            <a:pPr>
              <a:lnSpc>
                <a:spcPct val="150000"/>
              </a:lnSpc>
            </a:pPr>
            <a:r>
              <a:rPr lang="zh-TW" altLang="en-US" sz="2400" dirty="0">
                <a:latin typeface="微软雅黑" panose="020B0503020204020204" pitchFamily="34" charset="-122"/>
                <a:ea typeface="微软雅黑" panose="020B0503020204020204" pitchFamily="34" charset="-122"/>
              </a:rPr>
              <a:t>運用有限的資源去較全面地解決問題就是「效率」。</a:t>
            </a:r>
            <a:endParaRPr lang="zh-TW" altLang="en-US" sz="2400" dirty="0">
              <a:latin typeface="微软雅黑" panose="020B0503020204020204" pitchFamily="34" charset="-122"/>
              <a:ea typeface="微软雅黑" panose="020B0503020204020204" pitchFamily="34" charset="-122"/>
            </a:endParaRPr>
          </a:p>
        </p:txBody>
      </p:sp>
    </p:spTree>
    <p:custDataLst>
      <p:tags r:id="rId4"/>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字方塊 3"/>
          <p:cNvSpPr txBox="1"/>
          <p:nvPr/>
        </p:nvSpPr>
        <p:spPr>
          <a:xfrm>
            <a:off x="-875665" y="688340"/>
            <a:ext cx="10527665" cy="2122805"/>
          </a:xfrm>
          <a:prstGeom prst="rect">
            <a:avLst/>
          </a:prstGeom>
          <a:noFill/>
        </p:spPr>
        <p:txBody>
          <a:bodyPr wrap="square" rtlCol="0">
            <a:spAutoFit/>
          </a:bodyPr>
          <a:lstStyle/>
          <a:p>
            <a:pPr marL="2555875" indent="-2555875">
              <a:lnSpc>
                <a:spcPct val="150000"/>
              </a:lnSpc>
            </a:pPr>
            <a:r>
              <a:rPr lang="en-US" altLang="zh-TW" sz="4000" dirty="0" smtClean="0"/>
              <a:t>                  </a:t>
            </a:r>
            <a:r>
              <a:rPr lang="zh-TW" altLang="en-US" sz="2400" b="1" dirty="0" smtClean="0">
                <a:latin typeface="微软雅黑" panose="020B0503020204020204" pitchFamily="34" charset="-122"/>
                <a:ea typeface="微软雅黑" panose="020B0503020204020204" pitchFamily="34" charset="-122"/>
              </a:rPr>
              <a:t>立約承責</a:t>
            </a:r>
            <a:r>
              <a:rPr lang="zh-TW" altLang="en-US" sz="2400" dirty="0" smtClean="0">
                <a:latin typeface="微软雅黑" panose="020B0503020204020204" pitchFamily="34" charset="-122"/>
                <a:ea typeface="微软雅黑" panose="020B0503020204020204" pitchFamily="34" charset="-122"/>
              </a:rPr>
              <a:t>：眾人之事，權責相符則成。權責不符則敗。關鍵在不能讓成員將自己的責任外部化結別人。什麼事在責任範圍內？要立約講清楚。組課公告就是約。</a:t>
            </a:r>
            <a:endParaRPr lang="zh-TW" altLang="en-US" sz="2400" dirty="0" smtClean="0">
              <a:latin typeface="微软雅黑" panose="020B0503020204020204" pitchFamily="34" charset="-122"/>
              <a:ea typeface="微软雅黑" panose="020B0503020204020204" pitchFamily="34" charset="-122"/>
            </a:endParaRPr>
          </a:p>
        </p:txBody>
      </p:sp>
      <p:sp>
        <p:nvSpPr>
          <p:cNvPr id="5" name="文本框 4"/>
          <p:cNvSpPr txBox="1"/>
          <p:nvPr/>
        </p:nvSpPr>
        <p:spPr>
          <a:xfrm>
            <a:off x="-895985" y="3192145"/>
            <a:ext cx="10567670" cy="1753235"/>
          </a:xfrm>
          <a:prstGeom prst="rect">
            <a:avLst/>
          </a:prstGeom>
          <a:noFill/>
        </p:spPr>
        <p:txBody>
          <a:bodyPr wrap="square" rtlCol="0" anchor="t">
            <a:spAutoFit/>
          </a:bodyPr>
          <a:p>
            <a:pPr marL="2555875" indent="-2555875">
              <a:lnSpc>
                <a:spcPct val="150000"/>
              </a:lnSpc>
            </a:pPr>
            <a:r>
              <a:rPr lang="en-US" altLang="zh-TW" dirty="0" smtClean="0">
                <a:sym typeface="+mn-ea"/>
              </a:rPr>
              <a:t>                                        </a:t>
            </a:r>
            <a:r>
              <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講真的，玩真的</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：不要再讓資源虛耗在「約定好的事情會不會真的</a:t>
            </a:r>
            <a:r>
              <a:rPr lang="zh-TW"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被執行？ 」</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不要再讓資源虛耗</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在「猜測彼此真正的心意」，信任與情感是珍貴的資源。</a:t>
            </a:r>
            <a:endPar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ustDataLst>
      <p:tags r:id="rId1"/>
    </p:custDataLst>
  </p:cSld>
  <p:clrMapOvr>
    <a:masterClrMapping/>
  </p:clrMapOvr>
</p:sld>
</file>

<file path=ppt/tags/tag1.xml><?xml version="1.0" encoding="utf-8"?>
<p:tagLst xmlns:p="http://schemas.openxmlformats.org/presentationml/2006/main">
  <p:tag name="KSO_WM_TAG_VERSION" val="1.0"/>
  <p:tag name="KSO_WM_BEAUTIFY_FLAG" val="#wm#"/>
  <p:tag name="KSO_WM_UNIT_TYPE" val="i"/>
  <p:tag name="KSO_WM_UNIT_ID" val="custom20186725_1*i*3"/>
  <p:tag name="KSO_WM_TEMPLATE_CATEGORY" val="custom"/>
  <p:tag name="KSO_WM_TEMPLATE_INDEX" val="20186725"/>
  <p:tag name="KSO_WM_UNIT_INDEX" val="3"/>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00.xml><?xml version="1.0" encoding="utf-8"?>
<p:tagLst xmlns:p="http://schemas.openxmlformats.org/presentationml/2006/main">
  <p:tag name="KSO_WM_TAG_VERSION" val="1.0"/>
  <p:tag name="KSO_WM_TEMPLATE_CATEGORY" val="custom"/>
  <p:tag name="KSO_WM_TEMPLATE_INDEX" val="20186725"/>
  <p:tag name="KSO_WM_BEAUTIFY_FLAG" val="#wm#"/>
</p:tagLst>
</file>

<file path=ppt/tags/tag101.xml><?xml version="1.0" encoding="utf-8"?>
<p:tagLst xmlns:p="http://schemas.openxmlformats.org/presentationml/2006/main">
  <p:tag name="KSO_WM_TAG_VERSION" val="1.0"/>
  <p:tag name="KSO_WM_TEMPLATE_CATEGORY" val="custom"/>
  <p:tag name="KSO_WM_TEMPLATE_INDEX" val="20186725"/>
  <p:tag name="KSO_WM_BEAUTIFY_FLAG" val="#wm#"/>
</p:tagLst>
</file>

<file path=ppt/tags/tag102.xml><?xml version="1.0" encoding="utf-8"?>
<p:tagLst xmlns:p="http://schemas.openxmlformats.org/presentationml/2006/main">
  <p:tag name="KSO_WM_TEMPLATE_CATEGORY" val="custom"/>
  <p:tag name="KSO_WM_TEMPLATE_INDEX" val="20186725"/>
  <p:tag name="KSO_WM_TAG_VERSION" val="1.0"/>
  <p:tag name="KSO_WM_BEAUTIFY_FLAG" val="#wm#"/>
  <p:tag name="KSO_WM_TEMPLATE_THUMBS_INDEX" val="1、2、3、4、5"/>
  <p:tag name="KSO_WM_TEMPLATE_SUBCATEGORY" val="ai"/>
  <p:tag name="KSO_WM_TEMPLATE_MASTER_TYPE" val="1"/>
</p:tagLst>
</file>

<file path=ppt/tags/tag103.xml><?xml version="1.0" encoding="utf-8"?>
<p:tagLst xmlns:p="http://schemas.openxmlformats.org/presentationml/2006/main">
  <p:tag name="KSO_WM_TAG_VERSION" val="1.0"/>
  <p:tag name="KSO_WM_TEMPLATE_CATEGORY" val="custom"/>
  <p:tag name="KSO_WM_TEMPLATE_INDEX" val="20186725"/>
  <p:tag name="KSO_WM_UNIT_TYPE" val="b"/>
  <p:tag name="KSO_WM_UNIT_INDEX" val="2"/>
  <p:tag name="KSO_WM_UNIT_ID" val="custom20186725_1*b*2"/>
  <p:tag name="KSO_WM_UNIT_LAYERLEVEL" val="1"/>
  <p:tag name="KSO_WM_UNIT_VALUE" val="5"/>
  <p:tag name="KSO_WM_UNIT_ISCONTENTSTITLE" val="0"/>
  <p:tag name="KSO_WM_UNIT_HIGHLIGHT" val="0"/>
  <p:tag name="KSO_WM_UNIT_COMPATIBLE" val="0"/>
  <p:tag name="KSO_WM_BEAUTIFY_FLAG" val="#wm#"/>
  <p:tag name="KSO_WM_UNIT_PRESET_TEXT" val="BUSINESS"/>
  <p:tag name="KSO_WM_UNIT_ISNUMDGMTITLE" val="0"/>
  <p:tag name="KSO_WM_UNIT_NOCLEAR" val="0"/>
  <p:tag name="KSO_WM_UNIT_DIAGRAM_ISNUMVISUAL" val="0"/>
  <p:tag name="KSO_WM_UNIT_DIAGRAM_ISREFERUNIT" val="0"/>
</p:tagLst>
</file>

<file path=ppt/tags/tag104.xml><?xml version="1.0" encoding="utf-8"?>
<p:tagLst xmlns:p="http://schemas.openxmlformats.org/presentationml/2006/main">
  <p:tag name="KSO_WM_TAG_VERSION" val="1.0"/>
  <p:tag name="KSO_WM_TEMPLATE_CATEGORY" val="custom"/>
  <p:tag name="KSO_WM_TEMPLATE_INDEX" val="20186725"/>
  <p:tag name="KSO_WM_UNIT_TYPE" val="b"/>
  <p:tag name="KSO_WM_UNIT_INDEX" val="3"/>
  <p:tag name="KSO_WM_UNIT_ID" val="custom20186725_1*b*3"/>
  <p:tag name="KSO_WM_UNIT_LAYERLEVEL" val="1"/>
  <p:tag name="KSO_WM_UNIT_VALUE" val="4"/>
  <p:tag name="KSO_WM_UNIT_ISCONTENTSTITLE" val="0"/>
  <p:tag name="KSO_WM_UNIT_HIGHLIGHT" val="0"/>
  <p:tag name="KSO_WM_UNIT_COMPATIBLE" val="0"/>
  <p:tag name="KSO_WM_BEAUTIFY_FLAG" val="#wm#"/>
  <p:tag name="KSO_WM_UNIT_PRESET_TEXT" val="REPORT"/>
  <p:tag name="KSO_WM_UNIT_ISNUMDGMTITLE" val="0"/>
  <p:tag name="KSO_WM_UNIT_NOCLEAR" val="0"/>
  <p:tag name="KSO_WM_UNIT_DIAGRAM_ISNUMVISUAL" val="0"/>
  <p:tag name="KSO_WM_UNIT_DIAGRAM_ISREFERUNIT" val="0"/>
</p:tagLst>
</file>

<file path=ppt/tags/tag105.xml><?xml version="1.0" encoding="utf-8"?>
<p:tagLst xmlns:p="http://schemas.openxmlformats.org/presentationml/2006/main">
  <p:tag name="KSO_WM_TEMPLATE_CATEGORY" val="custom"/>
  <p:tag name="KSO_WM_TEMPLATE_INDEX" val="20186725"/>
  <p:tag name="KSO_WM_TAG_VERSION" val="1.0"/>
  <p:tag name="KSO_WM_SLIDE_ID" val="custom20186725_1"/>
  <p:tag name="KSO_WM_SLIDE_INDEX" val="1"/>
  <p:tag name="KSO_WM_SLIDE_ITEM_CNT" val="0"/>
  <p:tag name="KSO_WM_SLIDE_LAYOUT" val="a_b_j"/>
  <p:tag name="KSO_WM_SLIDE_LAYOUT_CNT" val="1_3_1"/>
  <p:tag name="KSO_WM_SLIDE_TYPE" val="title"/>
  <p:tag name="KSO_WM_SLIDE_SUBTYPE" val="pureTxt"/>
  <p:tag name="KSO_WM_BEAUTIFY_FLAG" val="#wm#"/>
  <p:tag name="KSO_WM_TEMPLATE_THUMBS_INDEX" val="1、2、3、4、5、"/>
  <p:tag name="KSO_WM_TEMPLATE_SUBCATEGORY" val="0"/>
  <p:tag name="KSO_WM_TEMPLATE_MASTER_TYPE" val="1"/>
  <p:tag name="KSO_WM_TEMPLATE_COLOR_TYPE" val="0"/>
</p:tagLst>
</file>

<file path=ppt/tags/tag106.xml><?xml version="1.0" encoding="utf-8"?>
<p:tagLst xmlns:p="http://schemas.openxmlformats.org/presentationml/2006/main">
  <p:tag name="KSO_WM_TEMPLATE_CATEGORY" val="custom"/>
  <p:tag name="KSO_WM_TEMPLATE_INDEX" val="20186725"/>
  <p:tag name="KSO_WM_UNIT_TYPE" val="a"/>
  <p:tag name="KSO_WM_UNIT_INDEX" val="1"/>
  <p:tag name="KSO_WM_UNIT_ID" val="custom20186725_3*a*1"/>
  <p:tag name="KSO_WM_UNIT_LAYERLEVEL" val="1"/>
  <p:tag name="KSO_WM_UNIT_VALUE" val="46"/>
  <p:tag name="KSO_WM_UNIT_ISCONTENTSTITLE" val="0"/>
  <p:tag name="KSO_WM_UNIT_HIGHLIGHT" val="0"/>
  <p:tag name="KSO_WM_UNIT_COMPATIBLE" val="0"/>
  <p:tag name="KSO_WM_BEAUTIFY_FLAG" val="#wm#"/>
  <p:tag name="KSO_WM_TAG_VERSION" val="1.0"/>
  <p:tag name="KSO_WM_UNIT_PRESET_TEXT" val="幻灯片章节版式_x000B_SECTION HEADER HERE"/>
  <p:tag name="KSO_WM_UNIT_ISNUMDGMTITLE" val="0"/>
  <p:tag name="KSO_WM_UNIT_NOCLEAR" val="0"/>
  <p:tag name="KSO_WM_UNIT_DIAGRAM_ISNUMVISUAL" val="0"/>
  <p:tag name="KSO_WM_UNIT_DIAGRAM_ISREFERUNIT" val="0"/>
</p:tagLst>
</file>

<file path=ppt/tags/tag107.xml><?xml version="1.0" encoding="utf-8"?>
<p:tagLst xmlns:p="http://schemas.openxmlformats.org/presentationml/2006/main">
  <p:tag name="KSO_WM_TEMPLATE_CATEGORY" val="custom"/>
  <p:tag name="KSO_WM_TEMPLATE_INDEX" val="20186725"/>
  <p:tag name="KSO_WM_UNIT_TYPE" val="i"/>
  <p:tag name="KSO_WM_UNIT_INDEX" val="1"/>
  <p:tag name="KSO_WM_UNIT_ID" val="custom20186725_3*i*1"/>
  <p:tag name="KSO_WM_UNIT_LAYERLEVEL" val="1"/>
  <p:tag name="KSO_WM_UNIT_HIGHLIGHT" val="0"/>
  <p:tag name="KSO_WM_UNIT_COMPATIBLE" val="0"/>
  <p:tag name="KSO_WM_BEAUTIFY_FLAG" val="#wm#"/>
  <p:tag name="KSO_WM_TAG_VERSION" val="1.0"/>
  <p:tag name="KSO_WM_UNIT_DIAGRAM_ISNUMVISUAL" val="0"/>
  <p:tag name="KSO_WM_UNIT_DIAGRAM_ISREFERUNIT" val="0"/>
</p:tagLst>
</file>

<file path=ppt/tags/tag108.xml><?xml version="1.0" encoding="utf-8"?>
<p:tagLst xmlns:p="http://schemas.openxmlformats.org/presentationml/2006/main">
  <p:tag name="KSO_WM_TEMPLATE_CATEGORY" val="custom"/>
  <p:tag name="KSO_WM_TEMPLATE_INDEX" val="20186725"/>
  <p:tag name="KSO_WM_TAG_VERSION" val="1.0"/>
  <p:tag name="KSO_WM_UNIT_TYPE" val="e"/>
  <p:tag name="KSO_WM_UNIT_INDEX" val="1"/>
  <p:tag name="KSO_WM_UNIT_ID" val="custom20186725_3*e*1"/>
  <p:tag name="KSO_WM_UNIT_LAYERLEVEL" val="1"/>
  <p:tag name="KSO_WM_UNIT_VALUE" val="2"/>
  <p:tag name="KSO_WM_UNIT_HIGHLIGHT" val="0"/>
  <p:tag name="KSO_WM_UNIT_COMPATIBLE" val="1"/>
  <p:tag name="KSO_WM_BEAUTIFY_FLAG" val="#wm#"/>
  <p:tag name="KSO_WM_UNIT_PRESET_TEXT" val="01"/>
  <p:tag name="KSO_WM_UNIT_DIAGRAM_ISNUMVISUAL" val="0"/>
  <p:tag name="KSO_WM_UNIT_DIAGRAM_ISREFERUNIT" val="0"/>
  <p:tag name="KSO_WM_UNIT_NOCLEAR" val="0"/>
</p:tagLst>
</file>

<file path=ppt/tags/tag109.xml><?xml version="1.0" encoding="utf-8"?>
<p:tagLst xmlns:p="http://schemas.openxmlformats.org/presentationml/2006/main">
  <p:tag name="KSO_WM_TEMPLATE_CATEGORY" val="custom"/>
  <p:tag name="KSO_WM_TEMPLATE_INDEX" val="20186725"/>
  <p:tag name="KSO_WM_TAG_VERSION" val="1.0"/>
  <p:tag name="KSO_WM_SLIDE_ID" val="custom20186725_3"/>
  <p:tag name="KSO_WM_SLIDE_INDEX" val="3"/>
  <p:tag name="KSO_WM_SLIDE_ITEM_CNT" val="0"/>
  <p:tag name="KSO_WM_SLIDE_LAYOUT" val="a_e_f"/>
  <p:tag name="KSO_WM_SLIDE_LAYOUT_CNT" val="1_1_1"/>
  <p:tag name="KSO_WM_SLIDE_TYPE" val="sectionTitle"/>
  <p:tag name="KSO_WM_SLIDE_SUBTYPE" val="pureTxt"/>
  <p:tag name="KSO_WM_BEAUTIFY_FLAG" val="#wm#"/>
  <p:tag name="KSO_WM_TEMPLATE_SUBCATEGORY" val="0"/>
  <p:tag name="KSO_WM_TEMPLATE_MASTER_TYPE" val="1"/>
  <p:tag name="KSO_WM_TEMPLATE_COLOR_TYPE" val="0"/>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10.xml><?xml version="1.0" encoding="utf-8"?>
<p:tagLst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11.xml><?xml version="1.0" encoding="utf-8"?>
<p:tagLst xmlns:p="http://schemas.openxmlformats.org/presentationml/2006/main">
  <p:tag name="KSO_WM_TEMPLATE_CATEGORY" val="custom"/>
  <p:tag name="KSO_WM_TEMPLATE_INDEX" val="20186725"/>
  <p:tag name="KSO_WM_UNIT_TYPE" val="a"/>
  <p:tag name="KSO_WM_UNIT_INDEX" val="1"/>
  <p:tag name="KSO_WM_UNIT_ID" val="custom20186725_3*a*1"/>
  <p:tag name="KSO_WM_UNIT_LAYERLEVEL" val="1"/>
  <p:tag name="KSO_WM_UNIT_VALUE" val="46"/>
  <p:tag name="KSO_WM_UNIT_ISCONTENTSTITLE" val="0"/>
  <p:tag name="KSO_WM_UNIT_HIGHLIGHT" val="0"/>
  <p:tag name="KSO_WM_UNIT_COMPATIBLE" val="0"/>
  <p:tag name="KSO_WM_BEAUTIFY_FLAG" val="#wm#"/>
  <p:tag name="KSO_WM_TAG_VERSION" val="1.0"/>
  <p:tag name="KSO_WM_UNIT_PRESET_TEXT" val="幻灯片章节版式_x000B_SECTION HEADER HERE"/>
  <p:tag name="KSO_WM_UNIT_ISNUMDGMTITLE" val="0"/>
  <p:tag name="KSO_WM_UNIT_NOCLEAR" val="0"/>
  <p:tag name="KSO_WM_UNIT_DIAGRAM_ISNUMVISUAL" val="0"/>
  <p:tag name="KSO_WM_UNIT_DIAGRAM_ISREFERUNIT" val="0"/>
</p:tagLst>
</file>

<file path=ppt/tags/tag112.xml><?xml version="1.0" encoding="utf-8"?>
<p:tagLst xmlns:p="http://schemas.openxmlformats.org/presentationml/2006/main">
  <p:tag name="KSO_WM_TEMPLATE_CATEGORY" val="custom"/>
  <p:tag name="KSO_WM_TEMPLATE_INDEX" val="20186725"/>
  <p:tag name="KSO_WM_UNIT_TYPE" val="i"/>
  <p:tag name="KSO_WM_UNIT_INDEX" val="1"/>
  <p:tag name="KSO_WM_UNIT_ID" val="custom20186725_3*i*1"/>
  <p:tag name="KSO_WM_UNIT_LAYERLEVEL" val="1"/>
  <p:tag name="KSO_WM_UNIT_HIGHLIGHT" val="0"/>
  <p:tag name="KSO_WM_UNIT_COMPATIBLE" val="0"/>
  <p:tag name="KSO_WM_BEAUTIFY_FLAG" val="#wm#"/>
  <p:tag name="KSO_WM_TAG_VERSION" val="1.0"/>
  <p:tag name="KSO_WM_UNIT_DIAGRAM_ISNUMVISUAL" val="0"/>
  <p:tag name="KSO_WM_UNIT_DIAGRAM_ISREFERUNIT" val="0"/>
</p:tagLst>
</file>

<file path=ppt/tags/tag113.xml><?xml version="1.0" encoding="utf-8"?>
<p:tagLst xmlns:p="http://schemas.openxmlformats.org/presentationml/2006/main">
  <p:tag name="KSO_WM_TEMPLATE_CATEGORY" val="custom"/>
  <p:tag name="KSO_WM_TEMPLATE_INDEX" val="20186725"/>
  <p:tag name="KSO_WM_TAG_VERSION" val="1.0"/>
  <p:tag name="KSO_WM_UNIT_TYPE" val="e"/>
  <p:tag name="KSO_WM_UNIT_INDEX" val="1"/>
  <p:tag name="KSO_WM_UNIT_ID" val="custom20186725_3*e*1"/>
  <p:tag name="KSO_WM_UNIT_LAYERLEVEL" val="1"/>
  <p:tag name="KSO_WM_UNIT_VALUE" val="2"/>
  <p:tag name="KSO_WM_UNIT_HIGHLIGHT" val="0"/>
  <p:tag name="KSO_WM_UNIT_COMPATIBLE" val="1"/>
  <p:tag name="KSO_WM_BEAUTIFY_FLAG" val="#wm#"/>
  <p:tag name="KSO_WM_UNIT_PRESET_TEXT" val="01"/>
  <p:tag name="KSO_WM_UNIT_DIAGRAM_ISNUMVISUAL" val="0"/>
  <p:tag name="KSO_WM_UNIT_DIAGRAM_ISREFERUNIT" val="0"/>
  <p:tag name="KSO_WM_UNIT_NOCLEAR" val="0"/>
</p:tagLst>
</file>

<file path=ppt/tags/tag114.xml><?xml version="1.0" encoding="utf-8"?>
<p:tagLst xmlns:p="http://schemas.openxmlformats.org/presentationml/2006/main">
  <p:tag name="KSO_WM_TEMPLATE_CATEGORY" val="custom"/>
  <p:tag name="KSO_WM_TEMPLATE_INDEX" val="20186725"/>
  <p:tag name="KSO_WM_TAG_VERSION" val="1.0"/>
  <p:tag name="KSO_WM_SLIDE_ID" val="custom20186725_3"/>
  <p:tag name="KSO_WM_SLIDE_INDEX" val="3"/>
  <p:tag name="KSO_WM_SLIDE_ITEM_CNT" val="0"/>
  <p:tag name="KSO_WM_SLIDE_LAYOUT" val="a_e_f"/>
  <p:tag name="KSO_WM_SLIDE_LAYOUT_CNT" val="1_1_1"/>
  <p:tag name="KSO_WM_SLIDE_TYPE" val="sectionTitle"/>
  <p:tag name="KSO_WM_SLIDE_SUBTYPE" val="pureTxt"/>
  <p:tag name="KSO_WM_BEAUTIFY_FLAG" val="#wm#"/>
  <p:tag name="KSO_WM_TEMPLATE_SUBCATEGORY" val="0"/>
  <p:tag name="KSO_WM_TEMPLATE_MASTER_TYPE" val="1"/>
  <p:tag name="KSO_WM_TEMPLATE_COLOR_TYPE" val="0"/>
</p:tagLst>
</file>

<file path=ppt/tags/tag115.xml><?xml version="1.0" encoding="utf-8"?>
<p:tagLst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16.xml><?xml version="1.0" encoding="utf-8"?>
<p:tagLst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17.xml><?xml version="1.0" encoding="utf-8"?>
<p:tagLst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18.xml><?xml version="1.0" encoding="utf-8"?>
<p:tagLst xmlns:p="http://schemas.openxmlformats.org/presentationml/2006/main">
  <p:tag name="KSO_WM_TEMPLATE_CATEGORY" val="custom"/>
  <p:tag name="KSO_WM_TEMPLATE_INDEX" val="20186725"/>
  <p:tag name="KSO_WM_UNIT_TYPE" val="a"/>
  <p:tag name="KSO_WM_UNIT_INDEX" val="1"/>
  <p:tag name="KSO_WM_UNIT_ID" val="custom20186725_3*a*1"/>
  <p:tag name="KSO_WM_UNIT_LAYERLEVEL" val="1"/>
  <p:tag name="KSO_WM_UNIT_VALUE" val="46"/>
  <p:tag name="KSO_WM_UNIT_ISCONTENTSTITLE" val="0"/>
  <p:tag name="KSO_WM_UNIT_HIGHLIGHT" val="0"/>
  <p:tag name="KSO_WM_UNIT_COMPATIBLE" val="0"/>
  <p:tag name="KSO_WM_BEAUTIFY_FLAG" val="#wm#"/>
  <p:tag name="KSO_WM_TAG_VERSION" val="1.0"/>
  <p:tag name="KSO_WM_UNIT_PRESET_TEXT" val="幻灯片章节版式_x000B_SECTION HEADER HERE"/>
  <p:tag name="KSO_WM_UNIT_ISNUMDGMTITLE" val="0"/>
  <p:tag name="KSO_WM_UNIT_NOCLEAR" val="0"/>
  <p:tag name="KSO_WM_UNIT_DIAGRAM_ISNUMVISUAL" val="0"/>
  <p:tag name="KSO_WM_UNIT_DIAGRAM_ISREFERUNIT" val="0"/>
</p:tagLst>
</file>

<file path=ppt/tags/tag119.xml><?xml version="1.0" encoding="utf-8"?>
<p:tagLst xmlns:p="http://schemas.openxmlformats.org/presentationml/2006/main">
  <p:tag name="KSO_WM_TEMPLATE_CATEGORY" val="custom"/>
  <p:tag name="KSO_WM_TEMPLATE_INDEX" val="20186725"/>
  <p:tag name="KSO_WM_UNIT_TYPE" val="i"/>
  <p:tag name="KSO_WM_UNIT_INDEX" val="1"/>
  <p:tag name="KSO_WM_UNIT_ID" val="custom20186725_3*i*1"/>
  <p:tag name="KSO_WM_UNIT_LAYERLEVEL" val="1"/>
  <p:tag name="KSO_WM_UNIT_HIGHLIGHT" val="0"/>
  <p:tag name="KSO_WM_UNIT_COMPATIBLE" val="0"/>
  <p:tag name="KSO_WM_BEAUTIFY_FLAG" val="#wm#"/>
  <p:tag name="KSO_WM_TAG_VERSION" val="1.0"/>
  <p:tag name="KSO_WM_UNIT_DIAGRAM_ISNUMVISUAL" val="0"/>
  <p:tag name="KSO_WM_UNIT_DIAGRAM_ISREFERUNIT" val="0"/>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20.xml><?xml version="1.0" encoding="utf-8"?>
<p:tagLst xmlns:p="http://schemas.openxmlformats.org/presentationml/2006/main">
  <p:tag name="KSO_WM_TEMPLATE_CATEGORY" val="custom"/>
  <p:tag name="KSO_WM_TEMPLATE_INDEX" val="20186725"/>
  <p:tag name="KSO_WM_TAG_VERSION" val="1.0"/>
  <p:tag name="KSO_WM_UNIT_TYPE" val="e"/>
  <p:tag name="KSO_WM_UNIT_INDEX" val="1"/>
  <p:tag name="KSO_WM_UNIT_ID" val="custom20186725_3*e*1"/>
  <p:tag name="KSO_WM_UNIT_LAYERLEVEL" val="1"/>
  <p:tag name="KSO_WM_UNIT_VALUE" val="2"/>
  <p:tag name="KSO_WM_UNIT_HIGHLIGHT" val="0"/>
  <p:tag name="KSO_WM_UNIT_COMPATIBLE" val="1"/>
  <p:tag name="KSO_WM_BEAUTIFY_FLAG" val="#wm#"/>
  <p:tag name="KSO_WM_UNIT_PRESET_TEXT" val="01"/>
  <p:tag name="KSO_WM_UNIT_DIAGRAM_ISNUMVISUAL" val="0"/>
  <p:tag name="KSO_WM_UNIT_DIAGRAM_ISREFERUNIT" val="0"/>
  <p:tag name="KSO_WM_UNIT_NOCLEAR" val="0"/>
</p:tagLst>
</file>

<file path=ppt/tags/tag121.xml><?xml version="1.0" encoding="utf-8"?>
<p:tagLst xmlns:p="http://schemas.openxmlformats.org/presentationml/2006/main">
  <p:tag name="KSO_WM_TEMPLATE_CATEGORY" val="custom"/>
  <p:tag name="KSO_WM_TEMPLATE_INDEX" val="20186725"/>
  <p:tag name="KSO_WM_TAG_VERSION" val="1.0"/>
  <p:tag name="KSO_WM_SLIDE_ID" val="custom20186725_3"/>
  <p:tag name="KSO_WM_SLIDE_INDEX" val="3"/>
  <p:tag name="KSO_WM_SLIDE_ITEM_CNT" val="0"/>
  <p:tag name="KSO_WM_SLIDE_LAYOUT" val="a_e_f"/>
  <p:tag name="KSO_WM_SLIDE_LAYOUT_CNT" val="1_1_1"/>
  <p:tag name="KSO_WM_SLIDE_TYPE" val="sectionTitle"/>
  <p:tag name="KSO_WM_SLIDE_SUBTYPE" val="pureTxt"/>
  <p:tag name="KSO_WM_BEAUTIFY_FLAG" val="#wm#"/>
  <p:tag name="KSO_WM_TEMPLATE_SUBCATEGORY" val="0"/>
  <p:tag name="KSO_WM_TEMPLATE_MASTER_TYPE" val="1"/>
  <p:tag name="KSO_WM_TEMPLATE_COLOR_TYPE" val="0"/>
</p:tagLst>
</file>

<file path=ppt/tags/tag122.xml><?xml version="1.0" encoding="utf-8"?>
<p:tagLst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23.xml><?xml version="1.0" encoding="utf-8"?>
<p:tagLst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24.xml><?xml version="1.0" encoding="utf-8"?>
<p:tagLst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25.xml><?xml version="1.0" encoding="utf-8"?>
<p:tagLst xmlns:p="http://schemas.openxmlformats.org/presentationml/2006/main">
  <p:tag name="KSO_WM_TEMPLATE_CATEGORY" val="custom"/>
  <p:tag name="KSO_WM_TEMPLATE_INDEX" val="20186725"/>
  <p:tag name="KSO_WM_UNIT_TYPE" val="a"/>
  <p:tag name="KSO_WM_UNIT_INDEX" val="1"/>
  <p:tag name="KSO_WM_UNIT_ID" val="custom20186725_3*a*1"/>
  <p:tag name="KSO_WM_UNIT_LAYERLEVEL" val="1"/>
  <p:tag name="KSO_WM_UNIT_VALUE" val="46"/>
  <p:tag name="KSO_WM_UNIT_ISCONTENTSTITLE" val="0"/>
  <p:tag name="KSO_WM_UNIT_HIGHLIGHT" val="0"/>
  <p:tag name="KSO_WM_UNIT_COMPATIBLE" val="0"/>
  <p:tag name="KSO_WM_BEAUTIFY_FLAG" val="#wm#"/>
  <p:tag name="KSO_WM_TAG_VERSION" val="1.0"/>
  <p:tag name="KSO_WM_UNIT_PRESET_TEXT" val="幻灯片章节版式_x000B_SECTION HEADER HERE"/>
  <p:tag name="KSO_WM_UNIT_ISNUMDGMTITLE" val="0"/>
  <p:tag name="KSO_WM_UNIT_NOCLEAR" val="0"/>
  <p:tag name="KSO_WM_UNIT_DIAGRAM_ISNUMVISUAL" val="0"/>
  <p:tag name="KSO_WM_UNIT_DIAGRAM_ISREFERUNIT" val="0"/>
</p:tagLst>
</file>

<file path=ppt/tags/tag126.xml><?xml version="1.0" encoding="utf-8"?>
<p:tagLst xmlns:p="http://schemas.openxmlformats.org/presentationml/2006/main">
  <p:tag name="KSO_WM_TEMPLATE_CATEGORY" val="custom"/>
  <p:tag name="KSO_WM_TEMPLATE_INDEX" val="20186725"/>
  <p:tag name="KSO_WM_UNIT_TYPE" val="i"/>
  <p:tag name="KSO_WM_UNIT_INDEX" val="1"/>
  <p:tag name="KSO_WM_UNIT_ID" val="custom20186725_3*i*1"/>
  <p:tag name="KSO_WM_UNIT_LAYERLEVEL" val="1"/>
  <p:tag name="KSO_WM_UNIT_HIGHLIGHT" val="0"/>
  <p:tag name="KSO_WM_UNIT_COMPATIBLE" val="0"/>
  <p:tag name="KSO_WM_BEAUTIFY_FLAG" val="#wm#"/>
  <p:tag name="KSO_WM_TAG_VERSION" val="1.0"/>
  <p:tag name="KSO_WM_UNIT_DIAGRAM_ISNUMVISUAL" val="0"/>
  <p:tag name="KSO_WM_UNIT_DIAGRAM_ISREFERUNIT" val="0"/>
</p:tagLst>
</file>

<file path=ppt/tags/tag127.xml><?xml version="1.0" encoding="utf-8"?>
<p:tagLst xmlns:p="http://schemas.openxmlformats.org/presentationml/2006/main">
  <p:tag name="KSO_WM_TEMPLATE_CATEGORY" val="custom"/>
  <p:tag name="KSO_WM_TEMPLATE_INDEX" val="20186725"/>
  <p:tag name="KSO_WM_TAG_VERSION" val="1.0"/>
  <p:tag name="KSO_WM_UNIT_TYPE" val="e"/>
  <p:tag name="KSO_WM_UNIT_INDEX" val="1"/>
  <p:tag name="KSO_WM_UNIT_ID" val="custom20186725_3*e*1"/>
  <p:tag name="KSO_WM_UNIT_LAYERLEVEL" val="1"/>
  <p:tag name="KSO_WM_UNIT_VALUE" val="2"/>
  <p:tag name="KSO_WM_UNIT_HIGHLIGHT" val="0"/>
  <p:tag name="KSO_WM_UNIT_COMPATIBLE" val="1"/>
  <p:tag name="KSO_WM_BEAUTIFY_FLAG" val="#wm#"/>
  <p:tag name="KSO_WM_UNIT_PRESET_TEXT" val="01"/>
  <p:tag name="KSO_WM_UNIT_DIAGRAM_ISNUMVISUAL" val="0"/>
  <p:tag name="KSO_WM_UNIT_DIAGRAM_ISREFERUNIT" val="0"/>
  <p:tag name="KSO_WM_UNIT_NOCLEAR" val="0"/>
</p:tagLst>
</file>

<file path=ppt/tags/tag128.xml><?xml version="1.0" encoding="utf-8"?>
<p:tagLst xmlns:p="http://schemas.openxmlformats.org/presentationml/2006/main">
  <p:tag name="KSO_WM_TEMPLATE_CATEGORY" val="custom"/>
  <p:tag name="KSO_WM_TEMPLATE_INDEX" val="20186725"/>
  <p:tag name="KSO_WM_TAG_VERSION" val="1.0"/>
  <p:tag name="KSO_WM_SLIDE_ID" val="custom20186725_3"/>
  <p:tag name="KSO_WM_SLIDE_INDEX" val="3"/>
  <p:tag name="KSO_WM_SLIDE_ITEM_CNT" val="0"/>
  <p:tag name="KSO_WM_SLIDE_LAYOUT" val="a_e_f"/>
  <p:tag name="KSO_WM_SLIDE_LAYOUT_CNT" val="1_1_1"/>
  <p:tag name="KSO_WM_SLIDE_TYPE" val="sectionTitle"/>
  <p:tag name="KSO_WM_SLIDE_SUBTYPE" val="pureTxt"/>
  <p:tag name="KSO_WM_BEAUTIFY_FLAG" val="#wm#"/>
  <p:tag name="KSO_WM_TEMPLATE_SUBCATEGORY" val="0"/>
  <p:tag name="KSO_WM_TEMPLATE_MASTER_TYPE" val="1"/>
  <p:tag name="KSO_WM_TEMPLATE_COLOR_TYPE" val="0"/>
</p:tagLst>
</file>

<file path=ppt/tags/tag129.xml><?xml version="1.0" encoding="utf-8"?>
<p:tagLst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30.xml><?xml version="1.0" encoding="utf-8"?>
<p:tagLst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31.xml><?xml version="1.0" encoding="utf-8"?>
<p:tagLst xmlns:p="http://schemas.openxmlformats.org/presentationml/2006/main">
  <p:tag name="KSO_WM_TEMPLATE_CATEGORY" val="custom"/>
  <p:tag name="KSO_WM_TEMPLATE_INDEX" val="20186725"/>
  <p:tag name="KSO_WM_UNIT_TYPE" val="i"/>
  <p:tag name="KSO_WM_UNIT_INDEX" val="1"/>
  <p:tag name="KSO_WM_UNIT_ID" val="custom20186725_3*i*1"/>
  <p:tag name="KSO_WM_UNIT_LAYERLEVEL" val="1"/>
  <p:tag name="KSO_WM_UNIT_HIGHLIGHT" val="0"/>
  <p:tag name="KSO_WM_UNIT_COMPATIBLE" val="0"/>
  <p:tag name="KSO_WM_BEAUTIFY_FLAG" val="#wm#"/>
  <p:tag name="KSO_WM_TAG_VERSION" val="1.0"/>
  <p:tag name="KSO_WM_UNIT_DIAGRAM_ISNUMVISUAL" val="0"/>
  <p:tag name="KSO_WM_UNIT_DIAGRAM_ISREFERUNIT" val="0"/>
</p:tagLst>
</file>

<file path=ppt/tags/tag132.xml><?xml version="1.0" encoding="utf-8"?>
<p:tagLst xmlns:p="http://schemas.openxmlformats.org/presentationml/2006/main">
  <p:tag name="KSO_WM_TEMPLATE_CATEGORY" val="custom"/>
  <p:tag name="KSO_WM_TEMPLATE_INDEX" val="20186725"/>
  <p:tag name="KSO_WM_TAG_VERSION" val="1.0"/>
  <p:tag name="KSO_WM_UNIT_TYPE" val="e"/>
  <p:tag name="KSO_WM_UNIT_INDEX" val="1"/>
  <p:tag name="KSO_WM_UNIT_ID" val="custom20186725_3*e*1"/>
  <p:tag name="KSO_WM_UNIT_LAYERLEVEL" val="1"/>
  <p:tag name="KSO_WM_UNIT_VALUE" val="2"/>
  <p:tag name="KSO_WM_UNIT_HIGHLIGHT" val="0"/>
  <p:tag name="KSO_WM_UNIT_COMPATIBLE" val="1"/>
  <p:tag name="KSO_WM_BEAUTIFY_FLAG" val="#wm#"/>
  <p:tag name="KSO_WM_UNIT_PRESET_TEXT" val="01"/>
  <p:tag name="KSO_WM_UNIT_DIAGRAM_ISNUMVISUAL" val="0"/>
  <p:tag name="KSO_WM_UNIT_DIAGRAM_ISREFERUNIT" val="0"/>
  <p:tag name="KSO_WM_UNIT_NOCLEAR" val="0"/>
</p:tagLst>
</file>

<file path=ppt/tags/tag133.xml><?xml version="1.0" encoding="utf-8"?>
<p:tagLst xmlns:p="http://schemas.openxmlformats.org/presentationml/2006/main">
  <p:tag name="KSO_WM_TEMPLATE_CATEGORY" val="custom"/>
  <p:tag name="KSO_WM_TEMPLATE_INDEX" val="20186725"/>
  <p:tag name="KSO_WM_TAG_VERSION" val="1.0"/>
  <p:tag name="KSO_WM_SLIDE_ID" val="custom20186725_3"/>
  <p:tag name="KSO_WM_SLIDE_INDEX" val="3"/>
  <p:tag name="KSO_WM_SLIDE_ITEM_CNT" val="0"/>
  <p:tag name="KSO_WM_SLIDE_LAYOUT" val="a_e_f"/>
  <p:tag name="KSO_WM_SLIDE_LAYOUT_CNT" val="1_1_1"/>
  <p:tag name="KSO_WM_SLIDE_TYPE" val="sectionTitle"/>
  <p:tag name="KSO_WM_SLIDE_SUBTYPE" val="pureTxt"/>
  <p:tag name="KSO_WM_BEAUTIFY_FLAG" val="#wm#"/>
  <p:tag name="KSO_WM_TEMPLATE_SUBCATEGORY" val="0"/>
  <p:tag name="KSO_WM_TEMPLATE_MASTER_TYPE" val="1"/>
  <p:tag name="KSO_WM_TEMPLATE_COLOR_TYPE" val="0"/>
</p:tagLst>
</file>

<file path=ppt/tags/tag134.xml><?xml version="1.0" encoding="utf-8"?>
<p:tagLst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35.xml><?xml version="1.0" encoding="utf-8"?>
<p:tagLst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36.xml><?xml version="1.0" encoding="utf-8"?>
<p:tagLst xmlns:p="http://schemas.openxmlformats.org/presentationml/2006/main">
  <p:tag name="KSO_WM_TEMPLATE_CATEGORY" val="custom"/>
  <p:tag name="KSO_WM_TEMPLATE_INDEX" val="20186725"/>
  <p:tag name="KSO_WM_UNIT_TYPE" val="a"/>
  <p:tag name="KSO_WM_UNIT_INDEX" val="1"/>
  <p:tag name="KSO_WM_UNIT_ID" val="custom20186725_3*a*1"/>
  <p:tag name="KSO_WM_UNIT_LAYERLEVEL" val="1"/>
  <p:tag name="KSO_WM_UNIT_VALUE" val="46"/>
  <p:tag name="KSO_WM_UNIT_ISCONTENTSTITLE" val="0"/>
  <p:tag name="KSO_WM_UNIT_HIGHLIGHT" val="0"/>
  <p:tag name="KSO_WM_UNIT_COMPATIBLE" val="0"/>
  <p:tag name="KSO_WM_BEAUTIFY_FLAG" val="#wm#"/>
  <p:tag name="KSO_WM_TAG_VERSION" val="1.0"/>
  <p:tag name="KSO_WM_UNIT_PRESET_TEXT" val="幻灯片章节版式_x000B_SECTION HEADER HERE"/>
  <p:tag name="KSO_WM_UNIT_ISNUMDGMTITLE" val="0"/>
  <p:tag name="KSO_WM_UNIT_NOCLEAR" val="0"/>
  <p:tag name="KSO_WM_UNIT_DIAGRAM_ISNUMVISUAL" val="0"/>
  <p:tag name="KSO_WM_UNIT_DIAGRAM_ISREFERUNIT" val="0"/>
</p:tagLst>
</file>

<file path=ppt/tags/tag137.xml><?xml version="1.0" encoding="utf-8"?>
<p:tagLst xmlns:p="http://schemas.openxmlformats.org/presentationml/2006/main">
  <p:tag name="KSO_WM_TEMPLATE_CATEGORY" val="custom"/>
  <p:tag name="KSO_WM_TEMPLATE_INDEX" val="20186725"/>
  <p:tag name="KSO_WM_UNIT_TYPE" val="i"/>
  <p:tag name="KSO_WM_UNIT_INDEX" val="1"/>
  <p:tag name="KSO_WM_UNIT_ID" val="custom20186725_3*i*1"/>
  <p:tag name="KSO_WM_UNIT_LAYERLEVEL" val="1"/>
  <p:tag name="KSO_WM_UNIT_HIGHLIGHT" val="0"/>
  <p:tag name="KSO_WM_UNIT_COMPATIBLE" val="0"/>
  <p:tag name="KSO_WM_BEAUTIFY_FLAG" val="#wm#"/>
  <p:tag name="KSO_WM_TAG_VERSION" val="1.0"/>
  <p:tag name="KSO_WM_UNIT_DIAGRAM_ISNUMVISUAL" val="0"/>
  <p:tag name="KSO_WM_UNIT_DIAGRAM_ISREFERUNIT" val="0"/>
</p:tagLst>
</file>

<file path=ppt/tags/tag138.xml><?xml version="1.0" encoding="utf-8"?>
<p:tagLst xmlns:p="http://schemas.openxmlformats.org/presentationml/2006/main">
  <p:tag name="KSO_WM_TEMPLATE_CATEGORY" val="custom"/>
  <p:tag name="KSO_WM_TEMPLATE_INDEX" val="20186725"/>
  <p:tag name="KSO_WM_TAG_VERSION" val="1.0"/>
  <p:tag name="KSO_WM_UNIT_TYPE" val="e"/>
  <p:tag name="KSO_WM_UNIT_INDEX" val="1"/>
  <p:tag name="KSO_WM_UNIT_ID" val="custom20186725_3*e*1"/>
  <p:tag name="KSO_WM_UNIT_LAYERLEVEL" val="1"/>
  <p:tag name="KSO_WM_UNIT_VALUE" val="2"/>
  <p:tag name="KSO_WM_UNIT_HIGHLIGHT" val="0"/>
  <p:tag name="KSO_WM_UNIT_COMPATIBLE" val="1"/>
  <p:tag name="KSO_WM_BEAUTIFY_FLAG" val="#wm#"/>
  <p:tag name="KSO_WM_UNIT_PRESET_TEXT" val="01"/>
  <p:tag name="KSO_WM_UNIT_DIAGRAM_ISNUMVISUAL" val="0"/>
  <p:tag name="KSO_WM_UNIT_DIAGRAM_ISREFERUNIT" val="0"/>
  <p:tag name="KSO_WM_UNIT_NOCLEAR" val="0"/>
</p:tagLst>
</file>

<file path=ppt/tags/tag139.xml><?xml version="1.0" encoding="utf-8"?>
<p:tagLst xmlns:p="http://schemas.openxmlformats.org/presentationml/2006/main">
  <p:tag name="KSO_WM_TEMPLATE_CATEGORY" val="custom"/>
  <p:tag name="KSO_WM_TEMPLATE_INDEX" val="20186725"/>
  <p:tag name="KSO_WM_TAG_VERSION" val="1.0"/>
  <p:tag name="KSO_WM_SLIDE_ID" val="custom20186725_3"/>
  <p:tag name="KSO_WM_SLIDE_INDEX" val="3"/>
  <p:tag name="KSO_WM_SLIDE_ITEM_CNT" val="0"/>
  <p:tag name="KSO_WM_SLIDE_LAYOUT" val="a_e_f"/>
  <p:tag name="KSO_WM_SLIDE_LAYOUT_CNT" val="1_1_1"/>
  <p:tag name="KSO_WM_SLIDE_TYPE" val="sectionTitle"/>
  <p:tag name="KSO_WM_SLIDE_SUBTYPE" val="pureTxt"/>
  <p:tag name="KSO_WM_BEAUTIFY_FLAG" val="#wm#"/>
  <p:tag name="KSO_WM_TEMPLATE_SUBCATEGORY" val="0"/>
  <p:tag name="KSO_WM_TEMPLATE_MASTER_TYPE" val="1"/>
  <p:tag name="KSO_WM_TEMPLATE_COLOR_TYPE" val="0"/>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40.xml><?xml version="1.0" encoding="utf-8"?>
<p:tagLst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41.xml><?xml version="1.0" encoding="utf-8"?>
<p:tagLst xmlns:p="http://schemas.openxmlformats.org/presentationml/2006/main">
  <p:tag name="KSO_WM_TEMPLATE_CATEGORY" val="custom"/>
  <p:tag name="KSO_WM_TEMPLATE_INDEX" val="20186725"/>
  <p:tag name="KSO_WM_UNIT_TYPE" val="a"/>
  <p:tag name="KSO_WM_UNIT_INDEX" val="1"/>
  <p:tag name="KSO_WM_UNIT_ID" val="custom20186725_3*a*1"/>
  <p:tag name="KSO_WM_UNIT_LAYERLEVEL" val="1"/>
  <p:tag name="KSO_WM_UNIT_VALUE" val="46"/>
  <p:tag name="KSO_WM_UNIT_ISCONTENTSTITLE" val="0"/>
  <p:tag name="KSO_WM_UNIT_HIGHLIGHT" val="0"/>
  <p:tag name="KSO_WM_UNIT_COMPATIBLE" val="0"/>
  <p:tag name="KSO_WM_BEAUTIFY_FLAG" val="#wm#"/>
  <p:tag name="KSO_WM_TAG_VERSION" val="1.0"/>
  <p:tag name="KSO_WM_UNIT_PRESET_TEXT" val="幻灯片章节版式_x000B_SECTION HEADER HERE"/>
  <p:tag name="KSO_WM_UNIT_ISNUMDGMTITLE" val="0"/>
  <p:tag name="KSO_WM_UNIT_NOCLEAR" val="0"/>
  <p:tag name="KSO_WM_UNIT_DIAGRAM_ISNUMVISUAL" val="0"/>
  <p:tag name="KSO_WM_UNIT_DIAGRAM_ISREFERUNIT" val="0"/>
</p:tagLst>
</file>

<file path=ppt/tags/tag142.xml><?xml version="1.0" encoding="utf-8"?>
<p:tagLst xmlns:p="http://schemas.openxmlformats.org/presentationml/2006/main">
  <p:tag name="KSO_WM_TEMPLATE_CATEGORY" val="custom"/>
  <p:tag name="KSO_WM_TEMPLATE_INDEX" val="20186725"/>
  <p:tag name="KSO_WM_UNIT_TYPE" val="i"/>
  <p:tag name="KSO_WM_UNIT_INDEX" val="1"/>
  <p:tag name="KSO_WM_UNIT_ID" val="custom20186725_3*i*1"/>
  <p:tag name="KSO_WM_UNIT_LAYERLEVEL" val="1"/>
  <p:tag name="KSO_WM_UNIT_HIGHLIGHT" val="0"/>
  <p:tag name="KSO_WM_UNIT_COMPATIBLE" val="0"/>
  <p:tag name="KSO_WM_BEAUTIFY_FLAG" val="#wm#"/>
  <p:tag name="KSO_WM_TAG_VERSION" val="1.0"/>
  <p:tag name="KSO_WM_UNIT_DIAGRAM_ISNUMVISUAL" val="0"/>
  <p:tag name="KSO_WM_UNIT_DIAGRAM_ISREFERUNIT" val="0"/>
</p:tagLst>
</file>

<file path=ppt/tags/tag143.xml><?xml version="1.0" encoding="utf-8"?>
<p:tagLst xmlns:p="http://schemas.openxmlformats.org/presentationml/2006/main">
  <p:tag name="KSO_WM_TEMPLATE_CATEGORY" val="custom"/>
  <p:tag name="KSO_WM_TEMPLATE_INDEX" val="20186725"/>
  <p:tag name="KSO_WM_TAG_VERSION" val="1.0"/>
  <p:tag name="KSO_WM_UNIT_TYPE" val="e"/>
  <p:tag name="KSO_WM_UNIT_INDEX" val="1"/>
  <p:tag name="KSO_WM_UNIT_ID" val="custom20186725_3*e*1"/>
  <p:tag name="KSO_WM_UNIT_LAYERLEVEL" val="1"/>
  <p:tag name="KSO_WM_UNIT_VALUE" val="2"/>
  <p:tag name="KSO_WM_UNIT_HIGHLIGHT" val="0"/>
  <p:tag name="KSO_WM_UNIT_COMPATIBLE" val="1"/>
  <p:tag name="KSO_WM_BEAUTIFY_FLAG" val="#wm#"/>
  <p:tag name="KSO_WM_UNIT_PRESET_TEXT" val="01"/>
  <p:tag name="KSO_WM_UNIT_DIAGRAM_ISNUMVISUAL" val="0"/>
  <p:tag name="KSO_WM_UNIT_DIAGRAM_ISREFERUNIT" val="0"/>
  <p:tag name="KSO_WM_UNIT_NOCLEAR" val="0"/>
</p:tagLst>
</file>

<file path=ppt/tags/tag144.xml><?xml version="1.0" encoding="utf-8"?>
<p:tagLst xmlns:p="http://schemas.openxmlformats.org/presentationml/2006/main">
  <p:tag name="KSO_WM_TEMPLATE_CATEGORY" val="custom"/>
  <p:tag name="KSO_WM_TEMPLATE_INDEX" val="20186725"/>
  <p:tag name="KSO_WM_TAG_VERSION" val="1.0"/>
  <p:tag name="KSO_WM_SLIDE_ID" val="custom20186725_3"/>
  <p:tag name="KSO_WM_SLIDE_INDEX" val="3"/>
  <p:tag name="KSO_WM_SLIDE_ITEM_CNT" val="0"/>
  <p:tag name="KSO_WM_SLIDE_LAYOUT" val="a_e_f"/>
  <p:tag name="KSO_WM_SLIDE_LAYOUT_CNT" val="1_1_1"/>
  <p:tag name="KSO_WM_SLIDE_TYPE" val="sectionTitle"/>
  <p:tag name="KSO_WM_SLIDE_SUBTYPE" val="pureTxt"/>
  <p:tag name="KSO_WM_BEAUTIFY_FLAG" val="#wm#"/>
  <p:tag name="KSO_WM_TEMPLATE_SUBCATEGORY" val="0"/>
  <p:tag name="KSO_WM_TEMPLATE_MASTER_TYPE" val="1"/>
  <p:tag name="KSO_WM_TEMPLATE_COLOR_TYPE" val="0"/>
</p:tagLst>
</file>

<file path=ppt/tags/tag145.xml><?xml version="1.0" encoding="utf-8"?>
<p:tagLst xmlns:p="http://schemas.openxmlformats.org/presentationml/2006/main">
  <p:tag name="KSO_WM_TEMPLATE_CATEGORY" val="custom"/>
  <p:tag name="KSO_WM_TEMPLATE_INDEX" val="20186725"/>
  <p:tag name="KSO_WM_UNIT_TYPE" val="a"/>
  <p:tag name="KSO_WM_UNIT_INDEX" val="1"/>
  <p:tag name="KSO_WM_UNIT_ID" val="custom20186725_3*a*1"/>
  <p:tag name="KSO_WM_UNIT_LAYERLEVEL" val="1"/>
  <p:tag name="KSO_WM_UNIT_VALUE" val="46"/>
  <p:tag name="KSO_WM_UNIT_ISCONTENTSTITLE" val="0"/>
  <p:tag name="KSO_WM_UNIT_HIGHLIGHT" val="0"/>
  <p:tag name="KSO_WM_UNIT_COMPATIBLE" val="0"/>
  <p:tag name="KSO_WM_BEAUTIFY_FLAG" val="#wm#"/>
  <p:tag name="KSO_WM_TAG_VERSION" val="1.0"/>
  <p:tag name="KSO_WM_UNIT_PRESET_TEXT" val="幻灯片章节版式_x000B_SECTION HEADER HERE"/>
  <p:tag name="KSO_WM_UNIT_ISNUMDGMTITLE" val="0"/>
  <p:tag name="KSO_WM_UNIT_NOCLEAR" val="0"/>
  <p:tag name="KSO_WM_UNIT_DIAGRAM_ISNUMVISUAL" val="0"/>
  <p:tag name="KSO_WM_UNIT_DIAGRAM_ISREFERUNIT" val="0"/>
</p:tagLst>
</file>

<file path=ppt/tags/tag146.xml><?xml version="1.0" encoding="utf-8"?>
<p:tagLst xmlns:p="http://schemas.openxmlformats.org/presentationml/2006/main">
  <p:tag name="KSO_WM_UNIT_PLACING_PICTURE_USER_VIEWPORT" val="{&quot;height&quot;:2549,&quot;width&quot;:2637}"/>
</p:tagLst>
</file>

<file path=ppt/tags/tag147.xml><?xml version="1.0" encoding="utf-8"?>
<p:tagLst xmlns:p="http://schemas.openxmlformats.org/presentationml/2006/main">
  <p:tag name="KSO_WM_TEMPLATE_CATEGORY" val="custom"/>
  <p:tag name="KSO_WM_TEMPLATE_INDEX" val="20186725"/>
  <p:tag name="KSO_WM_UNIT_TYPE" val="a"/>
  <p:tag name="KSO_WM_UNIT_INDEX" val="1"/>
  <p:tag name="KSO_WM_UNIT_ID" val="custom20186725_3*a*1"/>
  <p:tag name="KSO_WM_UNIT_LAYERLEVEL" val="1"/>
  <p:tag name="KSO_WM_UNIT_VALUE" val="46"/>
  <p:tag name="KSO_WM_UNIT_ISCONTENTSTITLE" val="0"/>
  <p:tag name="KSO_WM_UNIT_HIGHLIGHT" val="0"/>
  <p:tag name="KSO_WM_UNIT_COMPATIBLE" val="0"/>
  <p:tag name="KSO_WM_BEAUTIFY_FLAG" val="#wm#"/>
  <p:tag name="KSO_WM_TAG_VERSION" val="1.0"/>
  <p:tag name="KSO_WM_UNIT_PRESET_TEXT" val="幻灯片章节版式_x000B_SECTION HEADER HERE"/>
  <p:tag name="KSO_WM_UNIT_ISNUMDGMTITLE" val="0"/>
  <p:tag name="KSO_WM_UNIT_NOCLEAR" val="0"/>
  <p:tag name="KSO_WM_UNIT_DIAGRAM_ISNUMVISUAL" val="0"/>
  <p:tag name="KSO_WM_UNIT_DIAGRAM_ISREFERUNIT" val="0"/>
</p:tagLst>
</file>

<file path=ppt/tags/tag148.xml><?xml version="1.0" encoding="utf-8"?>
<p:tagLst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49.xml><?xml version="1.0" encoding="utf-8"?>
<p:tagLst xmlns:p="http://schemas.openxmlformats.org/presentationml/2006/main">
  <p:tag name="KSO_WM_TEMPLATE_CATEGORY" val="custom"/>
  <p:tag name="KSO_WM_TEMPLATE_INDEX" val="20186725"/>
  <p:tag name="KSO_WM_UNIT_TYPE" val="i"/>
  <p:tag name="KSO_WM_UNIT_INDEX" val="1"/>
  <p:tag name="KSO_WM_UNIT_ID" val="custom20186725_3*i*1"/>
  <p:tag name="KSO_WM_UNIT_LAYERLEVEL" val="1"/>
  <p:tag name="KSO_WM_UNIT_HIGHLIGHT" val="0"/>
  <p:tag name="KSO_WM_UNIT_COMPATIBLE" val="0"/>
  <p:tag name="KSO_WM_BEAUTIFY_FLAG" val="#wm#"/>
  <p:tag name="KSO_WM_TAG_VERSION" val="1.0"/>
  <p:tag name="KSO_WM_UNIT_DIAGRAM_ISNUMVISUAL" val="0"/>
  <p:tag name="KSO_WM_UNIT_DIAGRAM_ISREFERUNIT" val="0"/>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50.xml><?xml version="1.0" encoding="utf-8"?>
<p:tagLst xmlns:p="http://schemas.openxmlformats.org/presentationml/2006/main">
  <p:tag name="KSO_WM_TEMPLATE_CATEGORY" val="custom"/>
  <p:tag name="KSO_WM_TEMPLATE_INDEX" val="20186725"/>
  <p:tag name="KSO_WM_TAG_VERSION" val="1.0"/>
  <p:tag name="KSO_WM_UNIT_TYPE" val="e"/>
  <p:tag name="KSO_WM_UNIT_INDEX" val="1"/>
  <p:tag name="KSO_WM_UNIT_ID" val="custom20186725_3*e*1"/>
  <p:tag name="KSO_WM_UNIT_LAYERLEVEL" val="1"/>
  <p:tag name="KSO_WM_UNIT_VALUE" val="2"/>
  <p:tag name="KSO_WM_UNIT_HIGHLIGHT" val="0"/>
  <p:tag name="KSO_WM_UNIT_COMPATIBLE" val="1"/>
  <p:tag name="KSO_WM_BEAUTIFY_FLAG" val="#wm#"/>
  <p:tag name="KSO_WM_UNIT_PRESET_TEXT" val="01"/>
  <p:tag name="KSO_WM_UNIT_DIAGRAM_ISNUMVISUAL" val="0"/>
  <p:tag name="KSO_WM_UNIT_DIAGRAM_ISREFERUNIT" val="0"/>
  <p:tag name="KSO_WM_UNIT_NOCLEAR" val="0"/>
</p:tagLst>
</file>

<file path=ppt/tags/tag151.xml><?xml version="1.0" encoding="utf-8"?>
<p:tagLst xmlns:p="http://schemas.openxmlformats.org/presentationml/2006/main">
  <p:tag name="KSO_WM_TEMPLATE_CATEGORY" val="custom"/>
  <p:tag name="KSO_WM_TEMPLATE_INDEX" val="20186725"/>
  <p:tag name="KSO_WM_UNIT_TYPE" val="a"/>
  <p:tag name="KSO_WM_UNIT_INDEX" val="1"/>
  <p:tag name="KSO_WM_UNIT_ID" val="custom20186725_3*a*1"/>
  <p:tag name="KSO_WM_UNIT_LAYERLEVEL" val="1"/>
  <p:tag name="KSO_WM_UNIT_VALUE" val="46"/>
  <p:tag name="KSO_WM_UNIT_ISCONTENTSTITLE" val="0"/>
  <p:tag name="KSO_WM_UNIT_HIGHLIGHT" val="0"/>
  <p:tag name="KSO_WM_UNIT_COMPATIBLE" val="0"/>
  <p:tag name="KSO_WM_BEAUTIFY_FLAG" val="#wm#"/>
  <p:tag name="KSO_WM_TAG_VERSION" val="1.0"/>
  <p:tag name="KSO_WM_UNIT_PRESET_TEXT" val="幻灯片章节版式_x000B_SECTION HEADER HERE"/>
  <p:tag name="KSO_WM_UNIT_ISNUMDGMTITLE" val="0"/>
  <p:tag name="KSO_WM_UNIT_NOCLEAR" val="0"/>
  <p:tag name="KSO_WM_UNIT_DIAGRAM_ISNUMVISUAL" val="0"/>
  <p:tag name="KSO_WM_UNIT_DIAGRAM_ISREFERUNIT" val="0"/>
</p:tagLst>
</file>

<file path=ppt/tags/tag152.xml><?xml version="1.0" encoding="utf-8"?>
<p:tagLst xmlns:p="http://schemas.openxmlformats.org/presentationml/2006/main">
  <p:tag name="KSO_WM_TEMPLATE_CATEGORY" val="custom"/>
  <p:tag name="KSO_WM_TEMPLATE_INDEX" val="20186725"/>
  <p:tag name="KSO_WM_UNIT_TYPE" val="a"/>
  <p:tag name="KSO_WM_UNIT_INDEX" val="1"/>
  <p:tag name="KSO_WM_UNIT_ID" val="custom20186725_3*a*1"/>
  <p:tag name="KSO_WM_UNIT_LAYERLEVEL" val="1"/>
  <p:tag name="KSO_WM_UNIT_VALUE" val="46"/>
  <p:tag name="KSO_WM_UNIT_ISCONTENTSTITLE" val="0"/>
  <p:tag name="KSO_WM_UNIT_HIGHLIGHT" val="0"/>
  <p:tag name="KSO_WM_UNIT_COMPATIBLE" val="0"/>
  <p:tag name="KSO_WM_BEAUTIFY_FLAG" val="#wm#"/>
  <p:tag name="KSO_WM_TAG_VERSION" val="1.0"/>
  <p:tag name="KSO_WM_UNIT_PRESET_TEXT" val="幻灯片章节版式_x000B_SECTION HEADER HERE"/>
  <p:tag name="KSO_WM_UNIT_ISNUMDGMTITLE" val="0"/>
  <p:tag name="KSO_WM_UNIT_NOCLEAR" val="0"/>
  <p:tag name="KSO_WM_UNIT_DIAGRAM_ISNUMVISUAL" val="0"/>
  <p:tag name="KSO_WM_UNIT_DIAGRAM_ISREFERUNIT" val="0"/>
</p:tagLst>
</file>

<file path=ppt/tags/tag153.xml><?xml version="1.0" encoding="utf-8"?>
<p:tagLst xmlns:p="http://schemas.openxmlformats.org/presentationml/2006/main">
  <p:tag name="KSO_WM_TEMPLATE_CATEGORY" val="custom"/>
  <p:tag name="KSO_WM_TEMPLATE_INDEX" val="20186725"/>
  <p:tag name="KSO_WM_TAG_VERSION" val="1.0"/>
  <p:tag name="KSO_WM_SLIDE_ID" val="custom20186725_3"/>
  <p:tag name="KSO_WM_SLIDE_INDEX" val="3"/>
  <p:tag name="KSO_WM_SLIDE_ITEM_CNT" val="0"/>
  <p:tag name="KSO_WM_SLIDE_LAYOUT" val="a_e_f"/>
  <p:tag name="KSO_WM_SLIDE_LAYOUT_CNT" val="1_1_1"/>
  <p:tag name="KSO_WM_SLIDE_TYPE" val="sectionTitle"/>
  <p:tag name="KSO_WM_SLIDE_SUBTYPE" val="pureTxt"/>
  <p:tag name="KSO_WM_BEAUTIFY_FLAG" val="#wm#"/>
  <p:tag name="KSO_WM_TEMPLATE_SUBCATEGORY" val="0"/>
  <p:tag name="KSO_WM_TEMPLATE_MASTER_TYPE" val="1"/>
  <p:tag name="KSO_WM_TEMPLATE_COLOR_TYPE" val="0"/>
</p:tagLst>
</file>

<file path=ppt/tags/tag154.xml><?xml version="1.0" encoding="utf-8"?>
<p:tagLst xmlns:p="http://schemas.openxmlformats.org/presentationml/2006/main">
  <p:tag name="KSO_WM_UNIT_PLACING_PICTURE_USER_VIEWPORT" val="{&quot;height&quot;:2549,&quot;width&quot;:2637}"/>
</p:tagLst>
</file>

<file path=ppt/tags/tag155.xml><?xml version="1.0" encoding="utf-8"?>
<p:tagLst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56.xml><?xml version="1.0" encoding="utf-8"?>
<p:tagLst xmlns:p="http://schemas.openxmlformats.org/presentationml/2006/main">
  <p:tag name="KSO_WM_UNIT_PLACING_PICTURE_USER_VIEWPORT" val="{&quot;height&quot;:2549,&quot;width&quot;:2637}"/>
</p:tagLst>
</file>

<file path=ppt/tags/tag157.xml><?xml version="1.0" encoding="utf-8"?>
<p:tagLst xmlns:p="http://schemas.openxmlformats.org/presentationml/2006/main">
  <p:tag name="KSO_WM_TEMPLATE_CATEGORY" val="custom"/>
  <p:tag name="KSO_WM_TEMPLATE_INDEX" val="20186725"/>
  <p:tag name="KSO_WM_UNIT_TYPE" val="a"/>
  <p:tag name="KSO_WM_UNIT_INDEX" val="1"/>
  <p:tag name="KSO_WM_UNIT_ID" val="custom20186725_3*a*1"/>
  <p:tag name="KSO_WM_UNIT_LAYERLEVEL" val="1"/>
  <p:tag name="KSO_WM_UNIT_VALUE" val="46"/>
  <p:tag name="KSO_WM_UNIT_ISCONTENTSTITLE" val="0"/>
  <p:tag name="KSO_WM_UNIT_HIGHLIGHT" val="0"/>
  <p:tag name="KSO_WM_UNIT_COMPATIBLE" val="0"/>
  <p:tag name="KSO_WM_BEAUTIFY_FLAG" val="#wm#"/>
  <p:tag name="KSO_WM_TAG_VERSION" val="1.0"/>
  <p:tag name="KSO_WM_UNIT_PRESET_TEXT" val="幻灯片章节版式_x000B_SECTION HEADER HERE"/>
  <p:tag name="KSO_WM_UNIT_ISNUMDGMTITLE" val="0"/>
  <p:tag name="KSO_WM_UNIT_NOCLEAR" val="0"/>
  <p:tag name="KSO_WM_UNIT_DIAGRAM_ISNUMVISUAL" val="0"/>
  <p:tag name="KSO_WM_UNIT_DIAGRAM_ISREFERUNIT" val="0"/>
</p:tagLst>
</file>

<file path=ppt/tags/tag158.xml><?xml version="1.0" encoding="utf-8"?>
<p:tagLst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59.xml><?xml version="1.0" encoding="utf-8"?>
<p:tagLst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60.xml><?xml version="1.0" encoding="utf-8"?>
<p:tagLst xmlns:p="http://schemas.openxmlformats.org/presentationml/2006/main">
  <p:tag name="KSO_WM_TEMPLATE_CATEGORY" val="custom"/>
  <p:tag name="KSO_WM_TEMPLATE_INDEX" val="20186725"/>
  <p:tag name="KSO_WM_UNIT_TYPE" val="i"/>
  <p:tag name="KSO_WM_UNIT_INDEX" val="1"/>
  <p:tag name="KSO_WM_UNIT_ID" val="custom20186725_3*i*1"/>
  <p:tag name="KSO_WM_UNIT_LAYERLEVEL" val="1"/>
  <p:tag name="KSO_WM_UNIT_HIGHLIGHT" val="0"/>
  <p:tag name="KSO_WM_UNIT_COMPATIBLE" val="0"/>
  <p:tag name="KSO_WM_BEAUTIFY_FLAG" val="#wm#"/>
  <p:tag name="KSO_WM_TAG_VERSION" val="1.0"/>
  <p:tag name="KSO_WM_UNIT_DIAGRAM_ISNUMVISUAL" val="0"/>
  <p:tag name="KSO_WM_UNIT_DIAGRAM_ISREFERUNIT" val="0"/>
</p:tagLst>
</file>

<file path=ppt/tags/tag161.xml><?xml version="1.0" encoding="utf-8"?>
<p:tagLst xmlns:p="http://schemas.openxmlformats.org/presentationml/2006/main">
  <p:tag name="KSO_WM_TEMPLATE_CATEGORY" val="custom"/>
  <p:tag name="KSO_WM_TEMPLATE_INDEX" val="20186725"/>
  <p:tag name="KSO_WM_TAG_VERSION" val="1.0"/>
  <p:tag name="KSO_WM_UNIT_TYPE" val="e"/>
  <p:tag name="KSO_WM_UNIT_INDEX" val="1"/>
  <p:tag name="KSO_WM_UNIT_ID" val="custom20186725_3*e*1"/>
  <p:tag name="KSO_WM_UNIT_LAYERLEVEL" val="1"/>
  <p:tag name="KSO_WM_UNIT_VALUE" val="2"/>
  <p:tag name="KSO_WM_UNIT_HIGHLIGHT" val="0"/>
  <p:tag name="KSO_WM_UNIT_COMPATIBLE" val="1"/>
  <p:tag name="KSO_WM_BEAUTIFY_FLAG" val="#wm#"/>
  <p:tag name="KSO_WM_UNIT_PRESET_TEXT" val="01"/>
  <p:tag name="KSO_WM_UNIT_DIAGRAM_ISNUMVISUAL" val="0"/>
  <p:tag name="KSO_WM_UNIT_DIAGRAM_ISREFERUNIT" val="0"/>
  <p:tag name="KSO_WM_UNIT_NOCLEAR" val="0"/>
</p:tagLst>
</file>

<file path=ppt/tags/tag162.xml><?xml version="1.0" encoding="utf-8"?>
<p:tagLst xmlns:p="http://schemas.openxmlformats.org/presentationml/2006/main">
  <p:tag name="KSO_WM_TEMPLATE_CATEGORY" val="custom"/>
  <p:tag name="KSO_WM_TEMPLATE_INDEX" val="20186725"/>
  <p:tag name="KSO_WM_TAG_VERSION" val="1.0"/>
  <p:tag name="KSO_WM_SLIDE_ID" val="custom20186725_3"/>
  <p:tag name="KSO_WM_SLIDE_INDEX" val="3"/>
  <p:tag name="KSO_WM_SLIDE_ITEM_CNT" val="0"/>
  <p:tag name="KSO_WM_SLIDE_LAYOUT" val="a_e_f"/>
  <p:tag name="KSO_WM_SLIDE_LAYOUT_CNT" val="1_1_1"/>
  <p:tag name="KSO_WM_SLIDE_TYPE" val="sectionTitle"/>
  <p:tag name="KSO_WM_SLIDE_SUBTYPE" val="pureTxt"/>
  <p:tag name="KSO_WM_BEAUTIFY_FLAG" val="#wm#"/>
  <p:tag name="KSO_WM_TEMPLATE_SUBCATEGORY" val="0"/>
  <p:tag name="KSO_WM_TEMPLATE_MASTER_TYPE" val="1"/>
  <p:tag name="KSO_WM_TEMPLATE_COLOR_TYPE" val="0"/>
</p:tagLst>
</file>

<file path=ppt/tags/tag163.xml><?xml version="1.0" encoding="utf-8"?>
<p:tagLst xmlns:p="http://schemas.openxmlformats.org/presentationml/2006/main">
  <p:tag name="KSO_WM_TEMPLATE_CATEGORY" val="custom"/>
  <p:tag name="KSO_WM_TEMPLATE_INDEX" val="20186725"/>
  <p:tag name="KSO_WM_UNIT_TYPE" val="a"/>
  <p:tag name="KSO_WM_UNIT_INDEX" val="1"/>
  <p:tag name="KSO_WM_UNIT_ID" val="custom20186725_3*a*1"/>
  <p:tag name="KSO_WM_UNIT_LAYERLEVEL" val="1"/>
  <p:tag name="KSO_WM_UNIT_VALUE" val="46"/>
  <p:tag name="KSO_WM_UNIT_ISCONTENTSTITLE" val="0"/>
  <p:tag name="KSO_WM_UNIT_HIGHLIGHT" val="0"/>
  <p:tag name="KSO_WM_UNIT_COMPATIBLE" val="0"/>
  <p:tag name="KSO_WM_BEAUTIFY_FLAG" val="#wm#"/>
  <p:tag name="KSO_WM_TAG_VERSION" val="1.0"/>
  <p:tag name="KSO_WM_UNIT_PRESET_TEXT" val="幻灯片章节版式_x000B_SECTION HEADER HERE"/>
  <p:tag name="KSO_WM_UNIT_ISNUMDGMTITLE" val="0"/>
  <p:tag name="KSO_WM_UNIT_NOCLEAR" val="0"/>
  <p:tag name="KSO_WM_UNIT_DIAGRAM_ISNUMVISUAL" val="0"/>
  <p:tag name="KSO_WM_UNIT_DIAGRAM_ISREFERUNIT" val="0"/>
</p:tagLst>
</file>

<file path=ppt/tags/tag164.xml><?xml version="1.0" encoding="utf-8"?>
<p:tagLst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65.xml><?xml version="1.0" encoding="utf-8"?>
<p:tagLst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66.xml><?xml version="1.0" encoding="utf-8"?>
<p:tagLst xmlns:p="http://schemas.openxmlformats.org/presentationml/2006/main">
  <p:tag name="KSO_WM_UNIT_PLACING_PICTURE_USER_VIEWPORT" val="{&quot;height&quot;:2549,&quot;width&quot;:2637}"/>
</p:tagLst>
</file>

<file path=ppt/tags/tag167.xml><?xml version="1.0" encoding="utf-8"?>
<p:tagLst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68.xml><?xml version="1.0" encoding="utf-8"?>
<p:tagLst xmlns:p="http://schemas.openxmlformats.org/presentationml/2006/main">
  <p:tag name="KSO_WM_TEMPLATE_CATEGORY" val="custom"/>
  <p:tag name="KSO_WM_TEMPLATE_INDEX" val="20186725"/>
  <p:tag name="KSO_WM_UNIT_TYPE" val="a"/>
  <p:tag name="KSO_WM_UNIT_INDEX" val="1"/>
  <p:tag name="KSO_WM_UNIT_ID" val="custom20186725_3*a*1"/>
  <p:tag name="KSO_WM_UNIT_LAYERLEVEL" val="1"/>
  <p:tag name="KSO_WM_UNIT_VALUE" val="46"/>
  <p:tag name="KSO_WM_UNIT_ISCONTENTSTITLE" val="0"/>
  <p:tag name="KSO_WM_UNIT_HIGHLIGHT" val="0"/>
  <p:tag name="KSO_WM_UNIT_COMPATIBLE" val="0"/>
  <p:tag name="KSO_WM_BEAUTIFY_FLAG" val="#wm#"/>
  <p:tag name="KSO_WM_TAG_VERSION" val="1.0"/>
  <p:tag name="KSO_WM_UNIT_PRESET_TEXT" val="幻灯片章节版式_x000B_SECTION HEADER HERE"/>
  <p:tag name="KSO_WM_UNIT_ISNUMDGMTITLE" val="0"/>
  <p:tag name="KSO_WM_UNIT_NOCLEAR" val="0"/>
  <p:tag name="KSO_WM_UNIT_DIAGRAM_ISNUMVISUAL" val="0"/>
  <p:tag name="KSO_WM_UNIT_DIAGRAM_ISREFERUNIT" val="0"/>
</p:tagLst>
</file>

<file path=ppt/tags/tag169.xml><?xml version="1.0" encoding="utf-8"?>
<p:tagLst xmlns:p="http://schemas.openxmlformats.org/presentationml/2006/main">
  <p:tag name="KSO_WM_TEMPLATE_CATEGORY" val="custom"/>
  <p:tag name="KSO_WM_TEMPLATE_INDEX" val="20186725"/>
  <p:tag name="KSO_WM_UNIT_TYPE" val="i"/>
  <p:tag name="KSO_WM_UNIT_INDEX" val="1"/>
  <p:tag name="KSO_WM_UNIT_ID" val="custom20186725_3*i*1"/>
  <p:tag name="KSO_WM_UNIT_LAYERLEVEL" val="1"/>
  <p:tag name="KSO_WM_UNIT_HIGHLIGHT" val="0"/>
  <p:tag name="KSO_WM_UNIT_COMPATIBLE" val="0"/>
  <p:tag name="KSO_WM_BEAUTIFY_FLAG" val="#wm#"/>
  <p:tag name="KSO_WM_TAG_VERSION" val="1.0"/>
  <p:tag name="KSO_WM_UNIT_DIAGRAM_ISNUMVISUAL" val="0"/>
  <p:tag name="KSO_WM_UNIT_DIAGRAM_ISREFERUNIT" val="0"/>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70.xml><?xml version="1.0" encoding="utf-8"?>
<p:tagLst xmlns:p="http://schemas.openxmlformats.org/presentationml/2006/main">
  <p:tag name="KSO_WM_TEMPLATE_CATEGORY" val="custom"/>
  <p:tag name="KSO_WM_TEMPLATE_INDEX" val="20186725"/>
  <p:tag name="KSO_WM_TAG_VERSION" val="1.0"/>
  <p:tag name="KSO_WM_UNIT_TYPE" val="e"/>
  <p:tag name="KSO_WM_UNIT_INDEX" val="1"/>
  <p:tag name="KSO_WM_UNIT_ID" val="custom20186725_3*e*1"/>
  <p:tag name="KSO_WM_UNIT_LAYERLEVEL" val="1"/>
  <p:tag name="KSO_WM_UNIT_VALUE" val="2"/>
  <p:tag name="KSO_WM_UNIT_HIGHLIGHT" val="0"/>
  <p:tag name="KSO_WM_UNIT_COMPATIBLE" val="1"/>
  <p:tag name="KSO_WM_BEAUTIFY_FLAG" val="#wm#"/>
  <p:tag name="KSO_WM_UNIT_PRESET_TEXT" val="01"/>
  <p:tag name="KSO_WM_UNIT_DIAGRAM_ISNUMVISUAL" val="0"/>
  <p:tag name="KSO_WM_UNIT_DIAGRAM_ISREFERUNIT" val="0"/>
  <p:tag name="KSO_WM_UNIT_NOCLEAR" val="0"/>
</p:tagLst>
</file>

<file path=ppt/tags/tag171.xml><?xml version="1.0" encoding="utf-8"?>
<p:tagLst xmlns:p="http://schemas.openxmlformats.org/presentationml/2006/main">
  <p:tag name="KSO_WM_TEMPLATE_CATEGORY" val="custom"/>
  <p:tag name="KSO_WM_TEMPLATE_INDEX" val="20186725"/>
  <p:tag name="KSO_WM_TAG_VERSION" val="1.0"/>
  <p:tag name="KSO_WM_SLIDE_ID" val="custom20186725_3"/>
  <p:tag name="KSO_WM_SLIDE_INDEX" val="3"/>
  <p:tag name="KSO_WM_SLIDE_ITEM_CNT" val="0"/>
  <p:tag name="KSO_WM_SLIDE_LAYOUT" val="a_e_f"/>
  <p:tag name="KSO_WM_SLIDE_LAYOUT_CNT" val="1_1_1"/>
  <p:tag name="KSO_WM_SLIDE_TYPE" val="sectionTitle"/>
  <p:tag name="KSO_WM_SLIDE_SUBTYPE" val="pureTxt"/>
  <p:tag name="KSO_WM_BEAUTIFY_FLAG" val="#wm#"/>
  <p:tag name="KSO_WM_TEMPLATE_SUBCATEGORY" val="0"/>
  <p:tag name="KSO_WM_TEMPLATE_MASTER_TYPE" val="1"/>
  <p:tag name="KSO_WM_TEMPLATE_COLOR_TYPE" val="0"/>
</p:tagLst>
</file>

<file path=ppt/tags/tag172.xml><?xml version="1.0" encoding="utf-8"?>
<p:tagLst xmlns:p="http://schemas.openxmlformats.org/presentationml/2006/main">
  <p:tag name="KSO_WM_UNIT_PLACING_PICTURE_USER_VIEWPORT" val="{&quot;height&quot;:2549,&quot;width&quot;:2637}"/>
</p:tagLst>
</file>

<file path=ppt/tags/tag173.xml><?xml version="1.0" encoding="utf-8"?>
<p:tagLst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74.xml><?xml version="1.0" encoding="utf-8"?>
<p:tagLst xmlns:p="http://schemas.openxmlformats.org/presentationml/2006/main">
  <p:tag name="KSO_WM_UNIT_PLACING_PICTURE_USER_VIEWPORT" val="{&quot;height&quot;:2549,&quot;width&quot;:2637}"/>
</p:tagLst>
</file>

<file path=ppt/tags/tag175.xml><?xml version="1.0" encoding="utf-8"?>
<p:tagLst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76.xml><?xml version="1.0" encoding="utf-8"?>
<p:tagLst xmlns:p="http://schemas.openxmlformats.org/presentationml/2006/main">
  <p:tag name="KSO_WM_UNIT_PLACING_PICTURE_USER_VIEWPORT" val="{&quot;height&quot;:2549,&quot;width&quot;:2637}"/>
</p:tagLst>
</file>

<file path=ppt/tags/tag177.xml><?xml version="1.0" encoding="utf-8"?>
<p:tagLst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78.xml><?xml version="1.0" encoding="utf-8"?>
<p:tagLst xmlns:p="http://schemas.openxmlformats.org/presentationml/2006/main">
  <p:tag name="KSO_WM_TEMPLATE_CATEGORY" val="custom"/>
  <p:tag name="KSO_WM_TEMPLATE_INDEX" val="20186725"/>
  <p:tag name="KSO_WM_UNIT_TYPE" val="a"/>
  <p:tag name="KSO_WM_UNIT_INDEX" val="1"/>
  <p:tag name="KSO_WM_UNIT_ID" val="custom20186725_3*a*1"/>
  <p:tag name="KSO_WM_UNIT_LAYERLEVEL" val="1"/>
  <p:tag name="KSO_WM_UNIT_VALUE" val="46"/>
  <p:tag name="KSO_WM_UNIT_ISCONTENTSTITLE" val="0"/>
  <p:tag name="KSO_WM_UNIT_HIGHLIGHT" val="0"/>
  <p:tag name="KSO_WM_UNIT_COMPATIBLE" val="0"/>
  <p:tag name="KSO_WM_BEAUTIFY_FLAG" val="#wm#"/>
  <p:tag name="KSO_WM_TAG_VERSION" val="1.0"/>
  <p:tag name="KSO_WM_UNIT_PRESET_TEXT" val="幻灯片章节版式_x000B_SECTION HEADER HERE"/>
  <p:tag name="KSO_WM_UNIT_ISNUMDGMTITLE" val="0"/>
  <p:tag name="KSO_WM_UNIT_NOCLEAR" val="0"/>
  <p:tag name="KSO_WM_UNIT_DIAGRAM_ISNUMVISUAL" val="0"/>
  <p:tag name="KSO_WM_UNIT_DIAGRAM_ISREFERUNIT" val="0"/>
</p:tagLst>
</file>

<file path=ppt/tags/tag179.xml><?xml version="1.0" encoding="utf-8"?>
<p:tagLst xmlns:p="http://schemas.openxmlformats.org/presentationml/2006/main">
  <p:tag name="KSO_WM_TEMPLATE_CATEGORY" val="custom"/>
  <p:tag name="KSO_WM_TEMPLATE_INDEX" val="20186725"/>
  <p:tag name="KSO_WM_UNIT_TYPE" val="i"/>
  <p:tag name="KSO_WM_UNIT_INDEX" val="1"/>
  <p:tag name="KSO_WM_UNIT_ID" val="custom20186725_3*i*1"/>
  <p:tag name="KSO_WM_UNIT_LAYERLEVEL" val="1"/>
  <p:tag name="KSO_WM_UNIT_HIGHLIGHT" val="0"/>
  <p:tag name="KSO_WM_UNIT_COMPATIBLE" val="0"/>
  <p:tag name="KSO_WM_BEAUTIFY_FLAG" val="#wm#"/>
  <p:tag name="KSO_WM_TAG_VERSION" val="1.0"/>
  <p:tag name="KSO_WM_UNIT_DIAGRAM_ISNUMVISUAL" val="0"/>
  <p:tag name="KSO_WM_UNIT_DIAGRAM_ISREFERUNIT" val="0"/>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80.xml><?xml version="1.0" encoding="utf-8"?>
<p:tagLst xmlns:p="http://schemas.openxmlformats.org/presentationml/2006/main">
  <p:tag name="KSO_WM_TEMPLATE_CATEGORY" val="custom"/>
  <p:tag name="KSO_WM_TEMPLATE_INDEX" val="20186725"/>
  <p:tag name="KSO_WM_TAG_VERSION" val="1.0"/>
  <p:tag name="KSO_WM_UNIT_TYPE" val="e"/>
  <p:tag name="KSO_WM_UNIT_INDEX" val="1"/>
  <p:tag name="KSO_WM_UNIT_ID" val="custom20186725_3*e*1"/>
  <p:tag name="KSO_WM_UNIT_LAYERLEVEL" val="1"/>
  <p:tag name="KSO_WM_UNIT_VALUE" val="2"/>
  <p:tag name="KSO_WM_UNIT_HIGHLIGHT" val="0"/>
  <p:tag name="KSO_WM_UNIT_COMPATIBLE" val="1"/>
  <p:tag name="KSO_WM_BEAUTIFY_FLAG" val="#wm#"/>
  <p:tag name="KSO_WM_UNIT_PRESET_TEXT" val="01"/>
  <p:tag name="KSO_WM_UNIT_DIAGRAM_ISNUMVISUAL" val="0"/>
  <p:tag name="KSO_WM_UNIT_DIAGRAM_ISREFERUNIT" val="0"/>
  <p:tag name="KSO_WM_UNIT_NOCLEAR" val="0"/>
</p:tagLst>
</file>

<file path=ppt/tags/tag181.xml><?xml version="1.0" encoding="utf-8"?>
<p:tagLst xmlns:p="http://schemas.openxmlformats.org/presentationml/2006/main">
  <p:tag name="KSO_WM_TEMPLATE_CATEGORY" val="custom"/>
  <p:tag name="KSO_WM_TEMPLATE_INDEX" val="20186725"/>
  <p:tag name="KSO_WM_TAG_VERSION" val="1.0"/>
  <p:tag name="KSO_WM_SLIDE_ID" val="custom20186725_3"/>
  <p:tag name="KSO_WM_SLIDE_INDEX" val="3"/>
  <p:tag name="KSO_WM_SLIDE_ITEM_CNT" val="0"/>
  <p:tag name="KSO_WM_SLIDE_LAYOUT" val="a_e_f"/>
  <p:tag name="KSO_WM_SLIDE_LAYOUT_CNT" val="1_1_1"/>
  <p:tag name="KSO_WM_SLIDE_TYPE" val="sectionTitle"/>
  <p:tag name="KSO_WM_SLIDE_SUBTYPE" val="pureTxt"/>
  <p:tag name="KSO_WM_BEAUTIFY_FLAG" val="#wm#"/>
  <p:tag name="KSO_WM_TEMPLATE_SUBCATEGORY" val="0"/>
  <p:tag name="KSO_WM_TEMPLATE_MASTER_TYPE" val="1"/>
  <p:tag name="KSO_WM_TEMPLATE_COLOR_TYPE" val="0"/>
</p:tagLst>
</file>

<file path=ppt/tags/tag182.xml><?xml version="1.0" encoding="utf-8"?>
<p:tagLst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83.xml><?xml version="1.0" encoding="utf-8"?>
<p:tagLst xmlns:p="http://schemas.openxmlformats.org/presentationml/2006/main">
  <p:tag name="KSO_WM_TEMPLATE_CATEGORY" val="custom"/>
  <p:tag name="KSO_WM_TEMPLATE_INDEX" val="20186725"/>
  <p:tag name="KSO_WM_UNIT_TYPE" val="a"/>
  <p:tag name="KSO_WM_UNIT_INDEX" val="1"/>
  <p:tag name="KSO_WM_UNIT_ID" val="custom20186725_3*a*1"/>
  <p:tag name="KSO_WM_UNIT_LAYERLEVEL" val="1"/>
  <p:tag name="KSO_WM_UNIT_VALUE" val="46"/>
  <p:tag name="KSO_WM_UNIT_ISCONTENTSTITLE" val="0"/>
  <p:tag name="KSO_WM_UNIT_HIGHLIGHT" val="0"/>
  <p:tag name="KSO_WM_UNIT_COMPATIBLE" val="0"/>
  <p:tag name="KSO_WM_BEAUTIFY_FLAG" val="#wm#"/>
  <p:tag name="KSO_WM_TAG_VERSION" val="1.0"/>
  <p:tag name="KSO_WM_UNIT_PRESET_TEXT" val="幻灯片章节版式_x000B_SECTION HEADER HERE"/>
  <p:tag name="KSO_WM_UNIT_ISNUMDGMTITLE" val="0"/>
  <p:tag name="KSO_WM_UNIT_NOCLEAR" val="0"/>
  <p:tag name="KSO_WM_UNIT_DIAGRAM_ISNUMVISUAL" val="0"/>
  <p:tag name="KSO_WM_UNIT_DIAGRAM_ISREFERUNIT" val="0"/>
</p:tagLst>
</file>

<file path=ppt/tags/tag184.xml><?xml version="1.0" encoding="utf-8"?>
<p:tagLst xmlns:p="http://schemas.openxmlformats.org/presentationml/2006/main">
  <p:tag name="KSO_WM_TEMPLATE_CATEGORY" val="custom"/>
  <p:tag name="KSO_WM_TEMPLATE_INDEX" val="20186725"/>
  <p:tag name="KSO_WM_UNIT_TYPE" val="i"/>
  <p:tag name="KSO_WM_UNIT_INDEX" val="1"/>
  <p:tag name="KSO_WM_UNIT_ID" val="custom20186725_3*i*1"/>
  <p:tag name="KSO_WM_UNIT_LAYERLEVEL" val="1"/>
  <p:tag name="KSO_WM_UNIT_HIGHLIGHT" val="0"/>
  <p:tag name="KSO_WM_UNIT_COMPATIBLE" val="0"/>
  <p:tag name="KSO_WM_BEAUTIFY_FLAG" val="#wm#"/>
  <p:tag name="KSO_WM_TAG_VERSION" val="1.0"/>
  <p:tag name="KSO_WM_UNIT_DIAGRAM_ISNUMVISUAL" val="0"/>
  <p:tag name="KSO_WM_UNIT_DIAGRAM_ISREFERUNIT" val="0"/>
</p:tagLst>
</file>

<file path=ppt/tags/tag185.xml><?xml version="1.0" encoding="utf-8"?>
<p:tagLst xmlns:p="http://schemas.openxmlformats.org/presentationml/2006/main">
  <p:tag name="KSO_WM_TEMPLATE_CATEGORY" val="custom"/>
  <p:tag name="KSO_WM_TEMPLATE_INDEX" val="20186725"/>
  <p:tag name="KSO_WM_TAG_VERSION" val="1.0"/>
  <p:tag name="KSO_WM_UNIT_TYPE" val="e"/>
  <p:tag name="KSO_WM_UNIT_INDEX" val="1"/>
  <p:tag name="KSO_WM_UNIT_ID" val="custom20186725_3*e*1"/>
  <p:tag name="KSO_WM_UNIT_LAYERLEVEL" val="1"/>
  <p:tag name="KSO_WM_UNIT_VALUE" val="2"/>
  <p:tag name="KSO_WM_UNIT_HIGHLIGHT" val="0"/>
  <p:tag name="KSO_WM_UNIT_COMPATIBLE" val="1"/>
  <p:tag name="KSO_WM_BEAUTIFY_FLAG" val="#wm#"/>
  <p:tag name="KSO_WM_UNIT_PRESET_TEXT" val="01"/>
  <p:tag name="KSO_WM_UNIT_DIAGRAM_ISNUMVISUAL" val="0"/>
  <p:tag name="KSO_WM_UNIT_DIAGRAM_ISREFERUNIT" val="0"/>
  <p:tag name="KSO_WM_UNIT_NOCLEAR" val="0"/>
</p:tagLst>
</file>

<file path=ppt/tags/tag186.xml><?xml version="1.0" encoding="utf-8"?>
<p:tagLst xmlns:p="http://schemas.openxmlformats.org/presentationml/2006/main">
  <p:tag name="KSO_WM_TEMPLATE_CATEGORY" val="custom"/>
  <p:tag name="KSO_WM_TEMPLATE_INDEX" val="20186725"/>
  <p:tag name="KSO_WM_TAG_VERSION" val="1.0"/>
  <p:tag name="KSO_WM_SLIDE_ID" val="custom20186725_3"/>
  <p:tag name="KSO_WM_SLIDE_INDEX" val="3"/>
  <p:tag name="KSO_WM_SLIDE_ITEM_CNT" val="0"/>
  <p:tag name="KSO_WM_SLIDE_LAYOUT" val="a_e_f"/>
  <p:tag name="KSO_WM_SLIDE_LAYOUT_CNT" val="1_1_1"/>
  <p:tag name="KSO_WM_SLIDE_TYPE" val="sectionTitle"/>
  <p:tag name="KSO_WM_SLIDE_SUBTYPE" val="pureTxt"/>
  <p:tag name="KSO_WM_BEAUTIFY_FLAG" val="#wm#"/>
  <p:tag name="KSO_WM_TEMPLATE_SUBCATEGORY" val="0"/>
  <p:tag name="KSO_WM_TEMPLATE_MASTER_TYPE" val="1"/>
  <p:tag name="KSO_WM_TEMPLATE_COLOR_TYPE" val="0"/>
</p:tagLst>
</file>

<file path=ppt/tags/tag187.xml><?xml version="1.0" encoding="utf-8"?>
<p:tagLst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88.xml><?xml version="1.0" encoding="utf-8"?>
<p:tagLst xmlns:p="http://schemas.openxmlformats.org/presentationml/2006/main">
  <p:tag name="KSO_WM_SLIDE_ID" val="custom20186725_5"/>
  <p:tag name="KSO_WM_SLIDE_ITEM_CNT" val="0"/>
  <p:tag name="KSO_WM_SLIDE_INDEX" val="5"/>
  <p:tag name="KSO_WM_TAG_VERSION" val="1.0"/>
  <p:tag name="KSO_WM_BEAUTIFY_FLAG" val="#wm#"/>
  <p:tag name="KSO_WM_TEMPLATE_CATEGORY" val="custom"/>
  <p:tag name="KSO_WM_TEMPLATE_INDEX" val="20186725"/>
  <p:tag name="KSO_WM_SLIDE_LAYOUT" val="a_f"/>
  <p:tag name="KSO_WM_SLIDE_LAYOUT_CNT" val="1_2"/>
  <p:tag name="KSO_WM_SLIDE_TYPE" val="endPage"/>
  <p:tag name="KSO_WM_SLIDE_SUBTYPE" val="pureTxt"/>
  <p:tag name="KSO_WM_TEMPLATE_SUBCATEGORY" val="0"/>
  <p:tag name="KSO_WM_SLIDE_COLORSCHEME_VERSION" val="3.2"/>
  <p:tag name="KSO_WM_TEMPLATE_MASTER_TYPE" val="1"/>
  <p:tag name="KSO_WM_TEMPLATE_COLOR_TYPE" val="0"/>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xml><?xml version="1.0" encoding="utf-8"?>
<p:tagLst xmlns:p="http://schemas.openxmlformats.org/presentationml/2006/main">
  <p:tag name="KSO_WM_TAG_VERSION" val="1.0"/>
  <p:tag name="KSO_WM_BEAUTIFY_FLAG" val="#wm#"/>
  <p:tag name="KSO_WM_UNIT_TYPE" val="i"/>
  <p:tag name="KSO_WM_UNIT_ID" val="custom20186725_1*i*4"/>
  <p:tag name="KSO_WM_TEMPLATE_CATEGORY" val="custom"/>
  <p:tag name="KSO_WM_TEMPLATE_INDEX" val="20186725"/>
  <p:tag name="KSO_WM_UNIT_INDEX" val="4"/>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2.xml><?xml version="1.0" encoding="utf-8"?>
<p:tagLst xmlns:p="http://schemas.openxmlformats.org/presentationml/2006/main">
  <p:tag name="KSO_WM_SLIDE_BACKGROUND_TYPE" val="general"/>
</p:tagLst>
</file>

<file path=ppt/tags/tag33.xml><?xml version="1.0" encoding="utf-8"?>
<p:tagLst xmlns:p="http://schemas.openxmlformats.org/presentationml/2006/main">
  <p:tag name="KSO_WM_SLIDE_BACKGROUND_TYPE" val="general"/>
</p:tagLst>
</file>

<file path=ppt/tags/tag34.xml><?xml version="1.0" encoding="utf-8"?>
<p:tagLst xmlns:p="http://schemas.openxmlformats.org/presentationml/2006/main">
  <p:tag name="KSO_WM_SLIDE_BACKGROUND_TYPE" val="general"/>
</p:tagLst>
</file>

<file path=ppt/tags/tag35.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TYPE" val="general"/>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TYPE" val="general"/>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TYPE" val="general"/>
</p:tagLst>
</file>

<file path=ppt/tags/tag39.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2*i*1"/>
  <p:tag name="KSO_WM_UNIT_LAYERLEVEL" val="1"/>
  <p:tag name="KSO_WM_TAG_VERSION" val="1.0"/>
  <p:tag name="KSO_WM_BEAUTIFY_FLAG" val="#wm#"/>
  <p:tag name="KSO_WM_UNIT_BK_DARK_LIGHT" val="2"/>
  <p:tag name="KSO_WM_UNIT_SUBTYPE" val="h"/>
  <p:tag name="KSO_WM_UNIT_TYPE" val="i"/>
  <p:tag name="KSO_WM_UNIT_INDEX" val="1"/>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0.xml><?xml version="1.0" encoding="utf-8"?>
<p:tagLst xmlns:p="http://schemas.openxmlformats.org/presentationml/2006/main">
  <p:tag name="KSO_WM_SLIDE_BACKGROUND_TYPE" val="frame"/>
  <p:tag name="KSO_WM_SLIDE_BK_DARK_LIGHT" val="2"/>
</p:tagLst>
</file>

<file path=ppt/tags/tag41.xml><?xml version="1.0" encoding="utf-8"?>
<p:tagLst xmlns:p="http://schemas.openxmlformats.org/presentationml/2006/main">
  <p:tag name="KSO_WM_SLIDE_BACKGROUND_TYPE" val="frame"/>
  <p:tag name="KSO_WM_SLIDE_BK_DARK_LIGHT" val="2"/>
</p:tagLst>
</file>

<file path=ppt/tags/tag4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4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44.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45.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46.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47.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3*i*1"/>
  <p:tag name="KSO_WM_UNIT_LAYERLEVEL" val="1"/>
  <p:tag name="KSO_WM_TAG_VERSION" val="1.0"/>
  <p:tag name="KSO_WM_BEAUTIFY_FLAG" val="#wm#"/>
  <p:tag name="KSO_WM_UNIT_SUBTYPE" val="h"/>
  <p:tag name="KSO_WM_UNIT_TYPE" val="i"/>
  <p:tag name="KSO_WM_UNIT_INDEX" val="1"/>
  <p:tag name="KSO_WM_UNIT_BK_DARK_LIGHT" val="2"/>
</p:tagLst>
</file>

<file path=ppt/tags/tag48.xml><?xml version="1.0" encoding="utf-8"?>
<p:tagLst xmlns:p="http://schemas.openxmlformats.org/presentationml/2006/main">
  <p:tag name="KSO_WM_SLIDE_BACKGROUND_TYPE" val="leftRight"/>
  <p:tag name="KSO_WM_SLIDE_BK_DARK_LIGHT" val="2"/>
</p:tagLst>
</file>

<file path=ppt/tags/tag49.xml><?xml version="1.0" encoding="utf-8"?>
<p:tagLst xmlns:p="http://schemas.openxmlformats.org/presentationml/2006/main">
  <p:tag name="KSO_WM_SLIDE_BACKGROUND_TYPE" val="leftRight"/>
  <p:tag name="KSO_WM_SLIDE_BK_DARK_LIGHT" val="2"/>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50.xml><?xml version="1.0" encoding="utf-8"?>
<p:tagLst xmlns:p="http://schemas.openxmlformats.org/presentationml/2006/main">
  <p:tag name="KSO_WM_SLIDE_BACKGROUND_TYPE" val="leftRight"/>
  <p:tag name="KSO_WM_SLIDE_BK_DARK_LIGHT" val="2"/>
</p:tagLst>
</file>

<file path=ppt/tags/tag51.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52.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53.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54.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55.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56.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57.xml><?xml version="1.0" encoding="utf-8"?>
<p:tagLst xmlns:p="http://schemas.openxmlformats.org/presentationml/2006/main">
  <p:tag name="KSO_WM_SLIDE_BACKGROUND_TYPE" val="topBottom"/>
</p:tagLst>
</file>

<file path=ppt/tags/tag58.xml><?xml version="1.0" encoding="utf-8"?>
<p:tagLst xmlns:p="http://schemas.openxmlformats.org/presentationml/2006/main">
  <p:tag name="KSO_WM_SLIDE_BACKGROUND_TYPE" val="topBottom"/>
  <p:tag name="KSO_WM_UNIT_HIGHLIGHT" val="0"/>
  <p:tag name="KSO_WM_UNIT_COMPATIBLE" val="0"/>
  <p:tag name="KSO_WM_UNIT_DIAGRAM_ISNUMVISUAL" val="0"/>
  <p:tag name="KSO_WM_UNIT_DIAGRAM_ISREFERUNIT" val="0"/>
  <p:tag name="KSO_WM_UNIT_ID" val="_4*i*1"/>
  <p:tag name="KSO_WM_UNIT_LAYERLEVEL" val="1"/>
  <p:tag name="KSO_WM_TAG_VERSION" val="1.0"/>
  <p:tag name="KSO_WM_BEAUTIFY_FLAG" val="#wm#"/>
  <p:tag name="KSO_WM_UNIT_SUBTYPE" val="h"/>
  <p:tag name="KSO_WM_UNIT_TYPE" val="i"/>
  <p:tag name="KSO_WM_UNIT_INDEX" val="1"/>
  <p:tag name="KSO_WM_UNIT_BK_DARK_LIGHT" val="2"/>
</p:tagLst>
</file>

<file path=ppt/tags/tag59.xml><?xml version="1.0" encoding="utf-8"?>
<p:tagLst xmlns:p="http://schemas.openxmlformats.org/presentationml/2006/main">
  <p:tag name="KSO_WM_SLIDE_BACKGROUND_TYPE" val="topBottom"/>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60.xml><?xml version="1.0" encoding="utf-8"?>
<p:tagLst xmlns:p="http://schemas.openxmlformats.org/presentationml/2006/main">
  <p:tag name="KSO_WM_SLIDE_BACKGROUND_TYPE" val="topBottom"/>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61.xml><?xml version="1.0" encoding="utf-8"?>
<p:tagLst xmlns:p="http://schemas.openxmlformats.org/presentationml/2006/main">
  <p:tag name="KSO_WM_SLIDE_BACKGROUND_TYPE" val="topBottom"/>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62.xml><?xml version="1.0" encoding="utf-8"?>
<p:tagLst xmlns:p="http://schemas.openxmlformats.org/presentationml/2006/main">
  <p:tag name="KSO_WM_SLIDE_BACKGROUND_TYPE" val="topBottom"/>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63.xml><?xml version="1.0" encoding="utf-8"?>
<p:tagLst xmlns:p="http://schemas.openxmlformats.org/presentationml/2006/main">
  <p:tag name="KSO_WM_SLIDE_BACKGROUND_TYPE" val="topBottom"/>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64.xml><?xml version="1.0" encoding="utf-8"?>
<p:tagLst xmlns:p="http://schemas.openxmlformats.org/presentationml/2006/main">
  <p:tag name="KSO_WM_SLIDE_BACKGROUND_TYPE" val="topBottom"/>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65.xml><?xml version="1.0" encoding="utf-8"?>
<p:tagLst xmlns:p="http://schemas.openxmlformats.org/presentationml/2006/main">
  <p:tag name="KSO_WM_SLIDE_BACKGROUND_TYPE" val="bottomTop"/>
</p:tagLst>
</file>

<file path=ppt/tags/tag66.xml><?xml version="1.0" encoding="utf-8"?>
<p:tagLst xmlns:p="http://schemas.openxmlformats.org/presentationml/2006/main">
  <p:tag name="KSO_WM_SLIDE_BACKGROUND_TYPE" val="bottomTop"/>
</p:tagLst>
</file>

<file path=ppt/tags/tag67.xml><?xml version="1.0" encoding="utf-8"?>
<p:tagLst xmlns:p="http://schemas.openxmlformats.org/presentationml/2006/main">
  <p:tag name="KSO_WM_SLIDE_BACKGROUND_TYPE" val="bottomTop"/>
</p:tagLst>
</file>

<file path=ppt/tags/tag68.xml><?xml version="1.0" encoding="utf-8"?>
<p:tagLst xmlns:p="http://schemas.openxmlformats.org/presentationml/2006/main">
  <p:tag name="KSO_WM_SLIDE_BACKGROUND_TYPE" val="bottomTop"/>
</p:tagLst>
</file>

<file path=ppt/tags/tag69.xml><?xml version="1.0" encoding="utf-8"?>
<p:tagLst xmlns:p="http://schemas.openxmlformats.org/presentationml/2006/main">
  <p:tag name="KSO_WM_SLIDE_BACKGROUND_TYPE" val="bottomTop"/>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70.xml><?xml version="1.0" encoding="utf-8"?>
<p:tagLst xmlns:p="http://schemas.openxmlformats.org/presentationml/2006/main">
  <p:tag name="KSO_WM_SLIDE_BACKGROUND_TYPE" val="bottomTop"/>
</p:tagLst>
</file>

<file path=ppt/tags/tag71.xml><?xml version="1.0" encoding="utf-8"?>
<p:tagLst xmlns:p="http://schemas.openxmlformats.org/presentationml/2006/main">
  <p:tag name="KSO_WM_SLIDE_BACKGROUND_TYPE" val="bottomTop"/>
  <p:tag name="KSO_WM_UNIT_HIGHLIGHT" val="0"/>
  <p:tag name="KSO_WM_UNIT_COMPATIBLE" val="0"/>
  <p:tag name="KSO_WM_UNIT_DIAGRAM_ISNUMVISUAL" val="0"/>
  <p:tag name="KSO_WM_UNIT_DIAGRAM_ISREFERUNIT" val="0"/>
  <p:tag name="KSO_WM_UNIT_ID" val="_5*i*1"/>
  <p:tag name="KSO_WM_UNIT_LAYERLEVEL" val="1"/>
  <p:tag name="KSO_WM_TAG_VERSION" val="1.0"/>
  <p:tag name="KSO_WM_BEAUTIFY_FLAG" val="#wm#"/>
  <p:tag name="KSO_WM_UNIT_SUBTYPE" val="h"/>
  <p:tag name="KSO_WM_UNIT_TYPE" val="i"/>
  <p:tag name="KSO_WM_UNIT_INDEX" val="1"/>
  <p:tag name="KSO_WM_UNIT_BK_DARK_LIGHT" val="2"/>
</p:tagLst>
</file>

<file path=ppt/tags/tag72.xml><?xml version="1.0" encoding="utf-8"?>
<p:tagLst xmlns:p="http://schemas.openxmlformats.org/presentationml/2006/main">
  <p:tag name="KSO_WM_SLIDE_BACKGROUND_TYPE" val="bottomTop"/>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73.xml><?xml version="1.0" encoding="utf-8"?>
<p:tagLst xmlns:p="http://schemas.openxmlformats.org/presentationml/2006/main">
  <p:tag name="KSO_WM_SLIDE_BACKGROUND_TYPE" val="bottomTop"/>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74.xml><?xml version="1.0" encoding="utf-8"?>
<p:tagLst xmlns:p="http://schemas.openxmlformats.org/presentationml/2006/main">
  <p:tag name="KSO_WM_SLIDE_BACKGROUND_TYPE" val="bottomTop"/>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75.xml><?xml version="1.0" encoding="utf-8"?>
<p:tagLst xmlns:p="http://schemas.openxmlformats.org/presentationml/2006/main">
  <p:tag name="KSO_WM_SLIDE_BACKGROUND_TYPE" val="bottomTop"/>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76.xml><?xml version="1.0" encoding="utf-8"?>
<p:tagLst xmlns:p="http://schemas.openxmlformats.org/presentationml/2006/main">
  <p:tag name="KSO_WM_SLIDE_BACKGROUND_TYPE" val="bottomTop"/>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77.xml><?xml version="1.0" encoding="utf-8"?>
<p:tagLst xmlns:p="http://schemas.openxmlformats.org/presentationml/2006/main">
  <p:tag name="KSO_WM_SLIDE_BACKGROUND_TYPE" val="bottomTop"/>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78.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6*i*1"/>
  <p:tag name="KSO_WM_UNIT_LAYERLEVEL" val="1"/>
  <p:tag name="KSO_WM_TAG_VERSION" val="1.0"/>
  <p:tag name="KSO_WM_BEAUTIFY_FLAG" val="#wm#"/>
  <p:tag name="KSO_WM_UNIT_SUBTYPE" val="h"/>
  <p:tag name="KSO_WM_UNIT_TYPE" val="i"/>
  <p:tag name="KSO_WM_UNIT_INDEX" val="1"/>
  <p:tag name="KSO_WM_UNIT_BK_DARK_LIGHT" val="2"/>
</p:tagLst>
</file>

<file path=ppt/tags/tag79.xml><?xml version="1.0" encoding="utf-8"?>
<p:tagLst xmlns:p="http://schemas.openxmlformats.org/presentationml/2006/main">
  <p:tag name="KSO_WM_SLIDE_BACKGROUND_TYPE" val="navigation"/>
  <p:tag name="KSO_WM_SLIDE_BK_DARK_LIGHT" val="2"/>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0.xml><?xml version="1.0" encoding="utf-8"?>
<p:tagLst xmlns:p="http://schemas.openxmlformats.org/presentationml/2006/main">
  <p:tag name="KSO_WM_SLIDE_BACKGROUND_TYPE" val="navigation"/>
  <p:tag name="KSO_WM_SLIDE_BK_DARK_LIGHT" val="2"/>
</p:tagLst>
</file>

<file path=ppt/tags/tag81.xml><?xml version="1.0" encoding="utf-8"?>
<p:tagLst xmlns:p="http://schemas.openxmlformats.org/presentationml/2006/main">
  <p:tag name="KSO_WM_SLIDE_BACKGROUND_TYPE" val="navigation"/>
  <p:tag name="KSO_WM_SLIDE_BK_DARK_LIGHT" val="2"/>
</p:tagLst>
</file>

<file path=ppt/tags/tag82.xml><?xml version="1.0" encoding="utf-8"?>
<p:tagLst xmlns:p="http://schemas.openxmlformats.org/presentationml/2006/main">
  <p:tag name="KSO_WM_SLIDE_BACKGROUND_TYPE" val="navigation"/>
  <p:tag name="KSO_WM_SLIDE_BK_DARK_LIGHT" val="2"/>
</p:tagLst>
</file>

<file path=ppt/tags/tag83.xml><?xml version="1.0" encoding="utf-8"?>
<p:tagLst xmlns:p="http://schemas.openxmlformats.org/presentationml/2006/main">
  <p:tag name="KSO_WM_SLIDE_BACKGROUND_TYPE" val="navigation"/>
  <p:tag name="KSO_WM_SLIDE_BK_DARK_LIGHT" val="2"/>
</p:tagLst>
</file>

<file path=ppt/tags/tag84.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85.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86.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87.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88.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89.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0.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91.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92.xml><?xml version="1.0" encoding="utf-8"?>
<p:tagLst xmlns:p="http://schemas.openxmlformats.org/presentationml/2006/main">
  <p:tag name="KSO_WM_SLIDE_BACKGROUND_TYPE" val="belt"/>
</p:tagLst>
</file>

<file path=ppt/tags/tag93.xml><?xml version="1.0" encoding="utf-8"?>
<p:tagLst xmlns:p="http://schemas.openxmlformats.org/presentationml/2006/main">
  <p:tag name="KSO_WM_SLIDE_BACKGROUND_TYPE" val="belt"/>
</p:tagLst>
</file>

<file path=ppt/tags/tag94.xml><?xml version="1.0" encoding="utf-8"?>
<p:tagLst xmlns:p="http://schemas.openxmlformats.org/presentationml/2006/main">
  <p:tag name="KSO_WM_SLIDE_BACKGROUND_TYPE" val="belt"/>
  <p:tag name="KSO_WM_UNIT_HIGHLIGHT" val="0"/>
  <p:tag name="KSO_WM_UNIT_COMPATIBLE" val="0"/>
  <p:tag name="KSO_WM_UNIT_DIAGRAM_ISNUMVISUAL" val="0"/>
  <p:tag name="KSO_WM_UNIT_DIAGRAM_ISREFERUNIT" val="0"/>
  <p:tag name="KSO_WM_UNIT_ID" val="_7*i*1"/>
  <p:tag name="KSO_WM_UNIT_LAYERLEVEL" val="1"/>
  <p:tag name="KSO_WM_TAG_VERSION" val="1.0"/>
  <p:tag name="KSO_WM_BEAUTIFY_FLAG" val="#wm#"/>
  <p:tag name="KSO_WM_UNIT_SUBTYPE" val="h"/>
  <p:tag name="KSO_WM_UNIT_TYPE" val="i"/>
  <p:tag name="KSO_WM_UNIT_INDEX" val="1"/>
  <p:tag name="KSO_WM_UNIT_BK_DARK_LIGHT" val="2"/>
</p:tagLst>
</file>

<file path=ppt/tags/tag95.xml><?xml version="1.0" encoding="utf-8"?>
<p:tagLst xmlns:p="http://schemas.openxmlformats.org/presentationml/2006/main">
  <p:tag name="KSO_WM_SLIDE_BACKGROUND_TYPE" val="belt"/>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96.xml><?xml version="1.0" encoding="utf-8"?>
<p:tagLst xmlns:p="http://schemas.openxmlformats.org/presentationml/2006/main">
  <p:tag name="KSO_WM_SLIDE_BACKGROUND_TYPE" val="belt"/>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97.xml><?xml version="1.0" encoding="utf-8"?>
<p:tagLst xmlns:p="http://schemas.openxmlformats.org/presentationml/2006/main">
  <p:tag name="KSO_WM_SLIDE_BACKGROUND_TYPE" val="belt"/>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98.xml><?xml version="1.0" encoding="utf-8"?>
<p:tagLst xmlns:p="http://schemas.openxmlformats.org/presentationml/2006/main">
  <p:tag name="KSO_WM_SLIDE_BACKGROUND_TYPE" val="belt"/>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99.xml><?xml version="1.0" encoding="utf-8"?>
<p:tagLst xmlns:p="http://schemas.openxmlformats.org/presentationml/2006/main">
  <p:tag name="KSO_WM_SLIDE_BACKGROUND_TYPE" val="belt"/>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20186725">
      <a:dk1>
        <a:srgbClr val="000000"/>
      </a:dk1>
      <a:lt1>
        <a:srgbClr val="FFFFFF"/>
      </a:lt1>
      <a:dk2>
        <a:srgbClr val="F0F0F0"/>
      </a:dk2>
      <a:lt2>
        <a:srgbClr val="FFFFFF"/>
      </a:lt2>
      <a:accent1>
        <a:srgbClr val="1B5B8F"/>
      </a:accent1>
      <a:accent2>
        <a:srgbClr val="2D6A7E"/>
      </a:accent2>
      <a:accent3>
        <a:srgbClr val="3F786C"/>
      </a:accent3>
      <a:accent4>
        <a:srgbClr val="52875B"/>
      </a:accent4>
      <a:accent5>
        <a:srgbClr val="649549"/>
      </a:accent5>
      <a:accent6>
        <a:srgbClr val="76A438"/>
      </a:accent6>
      <a:hlink>
        <a:srgbClr val="0F6FC6"/>
      </a:hlink>
      <a:folHlink>
        <a:srgbClr val="BFBFBF"/>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4419</Words>
  <Application>WPS 演示</Application>
  <PresentationFormat>宽屏</PresentationFormat>
  <Paragraphs>298</Paragraphs>
  <Slides>38</Slides>
  <Notes>0</Notes>
  <HiddenSlides>0</HiddenSlides>
  <MMClips>0</MMClips>
  <ScaleCrop>false</ScaleCrop>
  <HeadingPairs>
    <vt:vector size="6" baseType="variant">
      <vt:variant>
        <vt:lpstr>已用的字体</vt:lpstr>
      </vt:variant>
      <vt:variant>
        <vt:i4>39</vt:i4>
      </vt:variant>
      <vt:variant>
        <vt:lpstr>主题</vt:lpstr>
      </vt:variant>
      <vt:variant>
        <vt:i4>2</vt:i4>
      </vt:variant>
      <vt:variant>
        <vt:lpstr>幻灯片标题</vt:lpstr>
      </vt:variant>
      <vt:variant>
        <vt:i4>38</vt:i4>
      </vt:variant>
    </vt:vector>
  </HeadingPairs>
  <TitlesOfParts>
    <vt:vector size="79" baseType="lpstr">
      <vt:lpstr>Arial</vt:lpstr>
      <vt:lpstr>宋体</vt:lpstr>
      <vt:lpstr>Wingdings</vt:lpstr>
      <vt:lpstr>微软雅黑</vt:lpstr>
      <vt:lpstr>华文琥珀</vt:lpstr>
      <vt:lpstr>Calibri</vt:lpstr>
      <vt:lpstr>黑体</vt:lpstr>
      <vt:lpstr>Arial Unicode MS</vt:lpstr>
      <vt:lpstr>Microsoft JhengHei</vt:lpstr>
      <vt:lpstr>Lucida Handwriting</vt:lpstr>
      <vt:lpstr>Goudy Stout</vt:lpstr>
      <vt:lpstr>Microsoft Himalaya</vt:lpstr>
      <vt:lpstr>Haettenschweiler</vt:lpstr>
      <vt:lpstr>汉仪铸字阿拉丁简</vt:lpstr>
      <vt:lpstr>站酷快乐体</vt:lpstr>
      <vt:lpstr>Microsoft JhengHei Light</vt:lpstr>
      <vt:lpstr>Lucida Sans</vt:lpstr>
      <vt:lpstr>Jokerman</vt:lpstr>
      <vt:lpstr>Gill Sans Ultra Bold</vt:lpstr>
      <vt:lpstr>汉仪春然手书简</vt:lpstr>
      <vt:lpstr>Malgun Gothic Semilight</vt:lpstr>
      <vt:lpstr>Microsoft Tai Le</vt:lpstr>
      <vt:lpstr>Lucida Bright</vt:lpstr>
      <vt:lpstr>Courier New</vt:lpstr>
      <vt:lpstr>Marlett</vt:lpstr>
      <vt:lpstr>Lucida Sans Typewriter</vt:lpstr>
      <vt:lpstr>Goudy Old Style</vt:lpstr>
      <vt:lpstr>Copperplate Gothic Bold</vt:lpstr>
      <vt:lpstr>Broadway</vt:lpstr>
      <vt:lpstr>Book Antiqua</vt:lpstr>
      <vt:lpstr>Microsoft YaHei UI</vt:lpstr>
      <vt:lpstr>汉仪柏京体简</vt:lpstr>
      <vt:lpstr>標楷體</vt:lpstr>
      <vt:lpstr>PMingLiU</vt:lpstr>
      <vt:lpstr>Segoe Print</vt:lpstr>
      <vt:lpstr>等线 Light</vt:lpstr>
      <vt:lpstr>印品断眉体</vt:lpstr>
      <vt:lpstr>汉仪方叠体简</vt:lpstr>
      <vt:lpstr>大梁电脑合成体</vt:lpstr>
      <vt:lpstr>Office 主题</vt:lpstr>
      <vt:lpstr>1_Office 主题</vt:lpstr>
      <vt:lpstr>PowerPoint 演示文稿</vt:lpstr>
      <vt:lpstr>小群內的分工：</vt:lpstr>
      <vt:lpstr>PowerPoint 演示文稿</vt:lpstr>
      <vt:lpstr>適當的規模：</vt:lpstr>
      <vt:lpstr>PowerPoint 演示文稿</vt:lpstr>
      <vt:lpstr>PowerPoint 演示文稿</vt:lpstr>
      <vt:lpstr>PowerPoint 演示文稿</vt:lpstr>
      <vt:lpstr>效率：(與英明領導無關)</vt:lpstr>
      <vt:lpstr>PowerPoint 演示文稿</vt:lpstr>
      <vt:lpstr>PowerPoint 演示文稿</vt:lpstr>
      <vt:lpstr>PowerPoint 演示文稿</vt:lpstr>
      <vt:lpstr>對的開始與結束時機：</vt:lpstr>
      <vt:lpstr>PowerPoint 演示文稿</vt:lpstr>
      <vt:lpstr>PowerPoint 演示文稿</vt:lpstr>
      <vt:lpstr>学习者的主体意愿</vt:lpstr>
      <vt:lpstr>PowerPoint 演示文稿</vt:lpstr>
      <vt:lpstr>PowerPoint 演示文稿</vt:lpstr>
      <vt:lpstr>綜合出共識向量</vt:lpstr>
      <vt:lpstr>PowerPoint 演示文稿</vt:lpstr>
      <vt:lpstr>学习者的主体意愿</vt:lpstr>
      <vt:lpstr>PowerPoint 演示文稿</vt:lpstr>
      <vt:lpstr>——环境</vt:lpstr>
      <vt:lpstr>  构建多元的环境，</vt:lpstr>
      <vt:lpstr>构建群学中的安全环境</vt:lpstr>
      <vt:lpstr>PowerPoint 演示文稿</vt:lpstr>
      <vt:lpstr>群學如何增加洞見?</vt:lpstr>
      <vt:lpstr>PowerPoint 演示文稿</vt:lpstr>
      <vt:lpstr>PowerPoint 演示文稿</vt:lpstr>
      <vt:lpstr>PowerPoint 演示文稿</vt:lpstr>
      <vt:lpstr>百花齐放——群学的多元形式</vt:lpstr>
      <vt:lpstr>PowerPoint 演示文稿</vt:lpstr>
      <vt:lpstr>PowerPoint 演示文稿</vt:lpstr>
      <vt:lpstr>PowerPoint 演示文稿</vt:lpstr>
      <vt:lpstr>百川入海——群学的设计原则</vt:lpstr>
      <vt:lpstr>PowerPoint 演示文稿</vt:lpstr>
      <vt:lpstr>百家争鸣——群学的畅想</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Administrator</dc:creator>
  <cp:lastModifiedBy>扁纳.趙</cp:lastModifiedBy>
  <cp:revision>17</cp:revision>
  <dcterms:created xsi:type="dcterms:W3CDTF">2021-06-11T03:14:00Z</dcterms:created>
  <dcterms:modified xsi:type="dcterms:W3CDTF">2021-06-21T04:10:18Z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24FCB4C7A72B4B18BCD9765455BB2C75</vt:lpwstr>
  </property>
  <property fmtid="{D5CDD505-2E9C-101B-9397-08002B2CF9AE}" pid="3" name="KSOProductBuildVer">
    <vt:lpwstr>2052-11.1.0.10577</vt:lpwstr>
  </property>
</Properties>
</file>