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 id="2147483789" r:id="rId5"/>
    <p:sldMasterId id="2147483806" r:id="rId6"/>
  </p:sldMasterIdLst>
  <p:notesMasterIdLst>
    <p:notesMasterId r:id="rId40"/>
  </p:notesMasterIdLst>
  <p:handoutMasterIdLst>
    <p:handoutMasterId r:id="rId41"/>
  </p:handoutMasterIdLst>
  <p:sldIdLst>
    <p:sldId id="3877" r:id="rId7"/>
    <p:sldId id="3825" r:id="rId8"/>
    <p:sldId id="3826" r:id="rId9"/>
    <p:sldId id="3828" r:id="rId10"/>
    <p:sldId id="3794" r:id="rId11"/>
    <p:sldId id="3835" r:id="rId12"/>
    <p:sldId id="3836" r:id="rId13"/>
    <p:sldId id="3837" r:id="rId14"/>
    <p:sldId id="3838" r:id="rId15"/>
    <p:sldId id="3839" r:id="rId16"/>
    <p:sldId id="3792" r:id="rId17"/>
    <p:sldId id="3843" r:id="rId18"/>
    <p:sldId id="3844" r:id="rId19"/>
    <p:sldId id="3854" r:id="rId20"/>
    <p:sldId id="3883" r:id="rId21"/>
    <p:sldId id="3857" r:id="rId22"/>
    <p:sldId id="3858" r:id="rId23"/>
    <p:sldId id="3859" r:id="rId24"/>
    <p:sldId id="3884" r:id="rId25"/>
    <p:sldId id="3861" r:id="rId26"/>
    <p:sldId id="3862" r:id="rId27"/>
    <p:sldId id="3864" r:id="rId28"/>
    <p:sldId id="3889" r:id="rId29"/>
    <p:sldId id="3890" r:id="rId30"/>
    <p:sldId id="3878" r:id="rId31"/>
    <p:sldId id="3879" r:id="rId32"/>
    <p:sldId id="3880" r:id="rId33"/>
    <p:sldId id="3885" r:id="rId34"/>
    <p:sldId id="3887" r:id="rId35"/>
    <p:sldId id="3888" r:id="rId36"/>
    <p:sldId id="3891" r:id="rId37"/>
    <p:sldId id="3886" r:id="rId38"/>
    <p:sldId id="3853" r:id="rId39"/>
  </p:sldIdLst>
  <p:sldSz cx="12192000" cy="6858000"/>
  <p:notesSz cx="6797675" cy="9872663"/>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p:cViewPr varScale="1">
        <p:scale>
          <a:sx n="54" d="100"/>
          <a:sy n="54" d="100"/>
        </p:scale>
        <p:origin x="-485" y="-77"/>
      </p:cViewPr>
      <p:guideLst>
        <p:guide orient="horz" pos="1200"/>
        <p:guide orient="horz" pos="3408"/>
        <p:guide pos="6936"/>
        <p:guide pos="744"/>
      </p:guideLst>
    </p:cSldViewPr>
  </p:slideViewPr>
  <p:outlineViewPr>
    <p:cViewPr>
      <p:scale>
        <a:sx n="33" d="100"/>
        <a:sy n="33" d="100"/>
      </p:scale>
      <p:origin x="0" y="16819"/>
    </p:cViewPr>
  </p:outlineViewPr>
  <p:notesTextViewPr>
    <p:cViewPr>
      <p:scale>
        <a:sx n="1" d="1"/>
        <a:sy n="1" d="1"/>
      </p:scale>
      <p:origin x="0" y="0"/>
    </p:cViewPr>
  </p:notesTextViewPr>
  <p:notesViewPr>
    <p:cSldViewPr snapToGrid="0">
      <p:cViewPr varScale="1">
        <p:scale>
          <a:sx n="88" d="100"/>
          <a:sy n="88" d="100"/>
        </p:scale>
        <p:origin x="37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50"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zh-TW"/>
        </a:p>
      </c:txPr>
    </c:title>
    <c:autoTitleDeleted val="0"/>
    <c:plotArea>
      <c:layout/>
      <c:doughnutChart>
        <c:varyColors val="1"/>
        <c:ser>
          <c:idx val="0"/>
          <c:order val="0"/>
          <c:tx>
            <c:strRef>
              <c:f>工作表1!$B$1</c:f>
              <c:strCache>
                <c:ptCount val="1"/>
                <c:pt idx="0">
                  <c:v>30名學員背景圖</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6"/>
              </a:solidFill>
              <a:ln w="19050">
                <a:solidFill>
                  <a:schemeClr val="lt1"/>
                </a:solidFill>
              </a:ln>
              <a:effectLst/>
            </c:spPr>
          </c:dPt>
          <c:dPt>
            <c:idx val="3"/>
            <c:bubble3D val="0"/>
            <c:spPr>
              <a:solidFill>
                <a:schemeClr val="accent2">
                  <a:lumMod val="60000"/>
                </a:schemeClr>
              </a:solidFill>
              <a:ln w="19050">
                <a:solidFill>
                  <a:schemeClr val="lt1"/>
                </a:solidFill>
              </a:ln>
              <a:effectLst/>
            </c:spPr>
          </c:dPt>
          <c:cat>
            <c:strRef>
              <c:f>工作表1!$A$2:$A$5</c:f>
              <c:strCache>
                <c:ptCount val="4"/>
                <c:pt idx="0">
                  <c:v>公校學校教師</c:v>
                </c:pt>
                <c:pt idx="1">
                  <c:v>非學校教師</c:v>
                </c:pt>
                <c:pt idx="2">
                  <c:v>廣義教育工作者</c:v>
                </c:pt>
                <c:pt idx="3">
                  <c:v>學生&amp;家長</c:v>
                </c:pt>
              </c:strCache>
            </c:strRef>
          </c:cat>
          <c:val>
            <c:numRef>
              <c:f>工作表1!$B$2:$B$5</c:f>
              <c:numCache>
                <c:formatCode>General</c:formatCode>
                <c:ptCount val="4"/>
                <c:pt idx="0">
                  <c:v>7</c:v>
                </c:pt>
                <c:pt idx="1">
                  <c:v>5</c:v>
                </c:pt>
                <c:pt idx="2">
                  <c:v>11</c:v>
                </c:pt>
                <c:pt idx="3">
                  <c:v>7</c:v>
                </c:pt>
              </c:numCache>
            </c:numRef>
          </c:val>
          <c:extLst xmlns:c16r2="http://schemas.microsoft.com/office/drawing/2015/06/chart">
            <c:ext xmlns:c16="http://schemas.microsoft.com/office/drawing/2014/chart" uri="{C3380CC4-5D6E-409C-BE32-E72D297353CC}">
              <c16:uniqueId val="{00000000-11F6-41AA-A871-84113ADEEF9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rtlCol="0"/>
        <a:lstStyle/>
        <a:p>
          <a:pPr rtl="0"/>
          <a:endParaRPr lang="en-US"/>
        </a:p>
      </dgm:t>
    </dgm:pt>
    <dgm:pt modelId="{198ACE8E-34F4-43E6-BB2E-1809B1CC58DC}">
      <dgm:prSet custT="1"/>
      <dgm:spPr>
        <a:solidFill>
          <a:schemeClr val="accent1">
            <a:lumMod val="20000"/>
            <a:lumOff val="80000"/>
            <a:alpha val="90000"/>
          </a:schemeClr>
        </a:solidFill>
        <a:ln>
          <a:noFill/>
        </a:ln>
      </dgm:spPr>
      <dgm:t>
        <a:bodyPr rtlCol="0"/>
        <a:lstStyle/>
        <a:p>
          <a:pPr rtl="0"/>
          <a:r>
            <a:rPr lang="zh-TW" altLang="en-US" sz="1400" b="1" i="0" u="none" noProof="0" dirty="0">
              <a:latin typeface="Microsoft JhengHei UI" panose="020B0604030504040204" pitchFamily="34" charset="-120"/>
              <a:ea typeface="Microsoft JhengHei UI" panose="020B0604030504040204" pitchFamily="34" charset="-120"/>
            </a:rPr>
            <a:t>線上填寫報名資料</a:t>
          </a:r>
          <a:endParaRPr lang="en-US" altLang="zh-TW" sz="1400" b="1" i="0" u="none" noProof="0" dirty="0">
            <a:latin typeface="Microsoft JhengHei UI" panose="020B0604030504040204" pitchFamily="34" charset="-120"/>
            <a:ea typeface="Microsoft JhengHei UI" panose="020B0604030504040204" pitchFamily="34" charset="-120"/>
          </a:endParaRPr>
        </a:p>
        <a:p>
          <a:pPr rtl="0"/>
          <a:r>
            <a:rPr lang="zh-TW" altLang="en-US" sz="1100" b="0" i="0" u="none" noProof="0" dirty="0">
              <a:latin typeface="Microsoft JhengHei UI" panose="020B0604030504040204" pitchFamily="34" charset="-120"/>
              <a:ea typeface="Microsoft JhengHei UI" panose="020B0604030504040204" pitchFamily="34" charset="-120"/>
            </a:rPr>
            <a:t>學歷不是重點，對於教育的想法如實呈現，報名時繳交一份實踐計畫</a:t>
          </a:r>
          <a:endParaRPr lang="zh-TW" altLang="en-US" sz="1100" noProof="0" dirty="0">
            <a:latin typeface="Microsoft JhengHei UI" panose="020B0604030504040204" pitchFamily="34" charset="-120"/>
            <a:ea typeface="Microsoft JhengHei UI" panose="020B0604030504040204" pitchFamily="34" charset="-120"/>
          </a:endParaRPr>
        </a:p>
      </dgm:t>
    </dgm:pt>
    <dgm:pt modelId="{49F555B2-B165-4CB6-8578-DF4BCD791ABF}" type="parTrans" cxnId="{8327A44B-5326-4A8B-9B23-A3D3C09A16F3}">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C54063C4-24CD-4834-9424-53756AE38C6B}" type="sibTrans" cxnId="{8327A44B-5326-4A8B-9B23-A3D3C09A16F3}">
      <dgm:prSet phldrT="1" phldr="0"/>
      <dgm:spPr>
        <a:solidFill>
          <a:schemeClr val="accent1"/>
        </a:solidFill>
        <a:ln>
          <a:noFill/>
        </a:ln>
      </dgm:spPr>
      <dgm:t>
        <a:bodyPr rtlCol="0"/>
        <a:lstStyle/>
        <a:p>
          <a:pPr rtl="0"/>
          <a:r>
            <a:rPr lang="en-US" altLang="zh-TW" noProof="0">
              <a:latin typeface="Microsoft JhengHei UI" panose="020B0604030504040204" pitchFamily="34" charset="-120"/>
              <a:ea typeface="Microsoft JhengHei UI" panose="020B0604030504040204" pitchFamily="34" charset="-120"/>
            </a:rPr>
            <a:t>1</a:t>
          </a:r>
          <a:endParaRPr lang="zh-TW" altLang="en-US" noProof="0" dirty="0">
            <a:latin typeface="Microsoft JhengHei UI" panose="020B0604030504040204" pitchFamily="34" charset="-120"/>
            <a:ea typeface="Microsoft JhengHei UI" panose="020B0604030504040204" pitchFamily="34" charset="-120"/>
          </a:endParaRPr>
        </a:p>
      </dgm:t>
    </dgm:pt>
    <dgm:pt modelId="{0F6BA1FB-59E5-4F16-A7B4-1533BB1F09E4}">
      <dgm:prSet custT="1"/>
      <dgm:spPr>
        <a:solidFill>
          <a:schemeClr val="accent2">
            <a:lumMod val="20000"/>
            <a:lumOff val="80000"/>
            <a:alpha val="90000"/>
          </a:schemeClr>
        </a:solidFill>
        <a:ln>
          <a:noFill/>
        </a:ln>
      </dgm:spPr>
      <dgm:t>
        <a:bodyPr rtlCol="0"/>
        <a:lstStyle/>
        <a:p>
          <a:pPr rtl="0"/>
          <a:r>
            <a:rPr lang="zh-TW" altLang="en-US" sz="1400" b="1" i="0" u="none" noProof="0" dirty="0">
              <a:latin typeface="Microsoft JhengHei UI" panose="020B0604030504040204" pitchFamily="34" charset="-120"/>
              <a:ea typeface="Microsoft JhengHei UI" panose="020B0604030504040204" pitchFamily="34" charset="-120"/>
            </a:rPr>
            <a:t>面談</a:t>
          </a:r>
          <a:r>
            <a:rPr lang="en-US" altLang="zh-TW" sz="1400" b="1" i="0" u="none" noProof="0" dirty="0">
              <a:latin typeface="Microsoft JhengHei UI" panose="020B0604030504040204" pitchFamily="34" charset="-120"/>
              <a:ea typeface="Microsoft JhengHei UI" panose="020B0604030504040204" pitchFamily="34" charset="-120"/>
            </a:rPr>
            <a:t>(</a:t>
          </a:r>
          <a:r>
            <a:rPr lang="zh-TW" altLang="en-US" sz="1400" b="1" i="0" u="none" noProof="0" dirty="0">
              <a:latin typeface="Microsoft JhengHei UI" panose="020B0604030504040204" pitchFamily="34" charset="-120"/>
              <a:ea typeface="Microsoft JhengHei UI" panose="020B0604030504040204" pitchFamily="34" charset="-120"/>
            </a:rPr>
            <a:t>個人＆團體</a:t>
          </a:r>
          <a:r>
            <a:rPr lang="en-US" altLang="zh-TW" sz="1400" b="1" i="0" u="none" noProof="0" dirty="0">
              <a:latin typeface="Microsoft JhengHei UI" panose="020B0604030504040204" pitchFamily="34" charset="-120"/>
              <a:ea typeface="Microsoft JhengHei UI" panose="020B0604030504040204" pitchFamily="34" charset="-120"/>
            </a:rPr>
            <a:t>)</a:t>
          </a:r>
        </a:p>
        <a:p>
          <a:pPr rtl="0"/>
          <a:r>
            <a:rPr lang="en-US" altLang="zh-TW" sz="1100" dirty="0"/>
            <a:t>2020.5</a:t>
          </a:r>
          <a:r>
            <a:rPr lang="zh-TW" altLang="en-US" sz="1100" dirty="0"/>
            <a:t>月初進行面談，需</a:t>
          </a:r>
          <a:r>
            <a:rPr lang="zh-TW" sz="1100" dirty="0"/>
            <a:t>提出實踐計畫方向或想像：</a:t>
          </a:r>
          <a:r>
            <a:rPr lang="zh-TW" altLang="en-US" sz="1100" dirty="0"/>
            <a:t>報名與錄取</a:t>
          </a:r>
          <a:r>
            <a:rPr lang="zh-TW" sz="1100" dirty="0"/>
            <a:t>倍率二分之一</a:t>
          </a:r>
          <a:r>
            <a:rPr lang="en-US" sz="1100" dirty="0"/>
            <a:t>(60</a:t>
          </a:r>
          <a:r>
            <a:rPr lang="zh-TW" sz="1100" dirty="0"/>
            <a:t>人挑</a:t>
          </a:r>
          <a:r>
            <a:rPr lang="en-US" sz="1100" dirty="0"/>
            <a:t>30</a:t>
          </a:r>
          <a:r>
            <a:rPr lang="zh-TW" sz="1100" dirty="0"/>
            <a:t>人</a:t>
          </a:r>
          <a:r>
            <a:rPr lang="en-US" sz="1100" dirty="0"/>
            <a:t>)</a:t>
          </a:r>
          <a:endParaRPr lang="zh-TW" altLang="en-US" sz="1100" noProof="0" dirty="0">
            <a:latin typeface="Microsoft JhengHei UI" panose="020B0604030504040204" pitchFamily="34" charset="-120"/>
            <a:ea typeface="Microsoft JhengHei UI" panose="020B0604030504040204" pitchFamily="34" charset="-120"/>
          </a:endParaRPr>
        </a:p>
      </dgm:t>
    </dgm:pt>
    <dgm:pt modelId="{6A557BB1-C0DD-44CB-8745-CE5481476209}" type="parTrans" cxnId="{F0FA65E5-FB81-4E7A-9467-65363565F4A0}">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7DBF5CB5-29DD-4671-A0F3-981D48571500}" type="sibTrans" cxnId="{F0FA65E5-FB81-4E7A-9467-65363565F4A0}">
      <dgm:prSet phldrT="2" phldr="0"/>
      <dgm:spPr>
        <a:solidFill>
          <a:schemeClr val="accent2"/>
        </a:solidFill>
        <a:ln>
          <a:noFill/>
        </a:ln>
      </dgm:spPr>
      <dgm:t>
        <a:bodyPr rtlCol="0"/>
        <a:lstStyle/>
        <a:p>
          <a:pPr rtl="0"/>
          <a:r>
            <a:rPr lang="en-US" altLang="zh-TW" noProof="0">
              <a:latin typeface="Microsoft JhengHei UI" panose="020B0604030504040204" pitchFamily="34" charset="-120"/>
              <a:ea typeface="Microsoft JhengHei UI" panose="020B0604030504040204" pitchFamily="34" charset="-120"/>
            </a:rPr>
            <a:t>2</a:t>
          </a:r>
          <a:endParaRPr lang="zh-TW" altLang="en-US" noProof="0" dirty="0">
            <a:latin typeface="Microsoft JhengHei UI" panose="020B0604030504040204" pitchFamily="34" charset="-120"/>
            <a:ea typeface="Microsoft JhengHei UI" panose="020B0604030504040204" pitchFamily="34" charset="-120"/>
          </a:endParaRPr>
        </a:p>
      </dgm:t>
    </dgm:pt>
    <dgm:pt modelId="{1D096F01-AEA8-401D-8348-98E9A81F3CE0}">
      <dgm:prSet custT="1"/>
      <dgm:spPr>
        <a:solidFill>
          <a:schemeClr val="accent4">
            <a:lumMod val="20000"/>
            <a:lumOff val="80000"/>
            <a:alpha val="90000"/>
          </a:schemeClr>
        </a:solidFill>
        <a:ln>
          <a:noFill/>
        </a:ln>
      </dgm:spPr>
      <dgm:t>
        <a:bodyPr rtlCol="0"/>
        <a:lstStyle/>
        <a:p>
          <a:pPr rtl="0"/>
          <a:r>
            <a:rPr lang="zh-TW" altLang="en-US" sz="1400" b="1" dirty="0"/>
            <a:t>共識營</a:t>
          </a:r>
          <a:endParaRPr lang="en-US" altLang="zh-TW" sz="1400" b="1" dirty="0"/>
        </a:p>
        <a:p>
          <a:pPr rtl="0"/>
          <a:r>
            <a:rPr lang="zh-TW" altLang="en-US" sz="1100" noProof="0" dirty="0">
              <a:latin typeface="Microsoft JhengHei UI" panose="020B0604030504040204" pitchFamily="34" charset="-120"/>
              <a:ea typeface="Microsoft JhengHei UI" panose="020B0604030504040204" pitchFamily="34" charset="-120"/>
            </a:rPr>
            <a:t>聚焦學員對於自主學習和自組織的共識，凝聚學員共識和向心力很重要的環節</a:t>
          </a:r>
          <a:endParaRPr lang="en-US" altLang="zh-TW" sz="1100" noProof="0" dirty="0">
            <a:latin typeface="Microsoft JhengHei UI" panose="020B0604030504040204" pitchFamily="34" charset="-120"/>
            <a:ea typeface="Microsoft JhengHei UI" panose="020B0604030504040204" pitchFamily="34" charset="-120"/>
          </a:endParaRPr>
        </a:p>
      </dgm:t>
    </dgm:pt>
    <dgm:pt modelId="{AB9DA1CE-0370-48BB-8362-3A4CBF7FFB29}" type="parTrans" cxnId="{FD2381C0-DA6F-4859-90D6-313730044E7C}">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6088456C-4B73-4948-985C-DD954DEF44EF}" type="sibTrans" cxnId="{FD2381C0-DA6F-4859-90D6-313730044E7C}">
      <dgm:prSet phldrT="3" phldr="0"/>
      <dgm:spPr>
        <a:solidFill>
          <a:schemeClr val="accent4"/>
        </a:solidFill>
        <a:ln>
          <a:noFill/>
        </a:ln>
      </dgm:spPr>
      <dgm:t>
        <a:bodyPr rtlCol="0"/>
        <a:lstStyle/>
        <a:p>
          <a:pPr rtl="0"/>
          <a:r>
            <a:rPr lang="en-US" altLang="zh-TW" noProof="0">
              <a:latin typeface="Microsoft JhengHei UI" panose="020B0604030504040204" pitchFamily="34" charset="-120"/>
              <a:ea typeface="Microsoft JhengHei UI" panose="020B0604030504040204" pitchFamily="34" charset="-120"/>
            </a:rPr>
            <a:t>3</a:t>
          </a:r>
          <a:endParaRPr lang="zh-TW" altLang="en-US" noProof="0" dirty="0">
            <a:latin typeface="Microsoft JhengHei UI" panose="020B0604030504040204" pitchFamily="34" charset="-120"/>
            <a:ea typeface="Microsoft JhengHei UI" panose="020B0604030504040204" pitchFamily="34" charset="-120"/>
          </a:endParaRPr>
        </a:p>
      </dgm:t>
    </dgm:pt>
    <dgm:pt modelId="{DE16CBB4-D3F4-44AD-8379-3A5D78B889D5}">
      <dgm:prSet custT="1"/>
      <dgm:spPr>
        <a:solidFill>
          <a:schemeClr val="accent5">
            <a:lumMod val="20000"/>
            <a:lumOff val="80000"/>
            <a:alpha val="90000"/>
          </a:schemeClr>
        </a:solidFill>
        <a:ln>
          <a:noFill/>
        </a:ln>
      </dgm:spPr>
      <dgm:t>
        <a:bodyPr rtlCol="0"/>
        <a:lstStyle/>
        <a:p>
          <a:pPr rtl="0"/>
          <a:r>
            <a:rPr lang="zh-TW" sz="1400" b="1" dirty="0"/>
            <a:t>組課</a:t>
          </a:r>
          <a:endParaRPr lang="en-US" altLang="zh-TW" sz="1400" b="1" dirty="0"/>
        </a:p>
        <a:p>
          <a:r>
            <a:rPr lang="zh-TW" altLang="en-US" sz="1200" noProof="0" dirty="0">
              <a:latin typeface="Microsoft JhengHei UI" panose="020B0604030504040204" pitchFamily="34" charset="-120"/>
              <a:ea typeface="Microsoft JhengHei UI" panose="020B0604030504040204" pitchFamily="34" charset="-120"/>
            </a:rPr>
            <a:t>資深學習者帶領資淺學習者自主學習，因此我們也要先實踐組課，了解可能會遇到的困難</a:t>
          </a:r>
          <a:endParaRPr lang="en-US" altLang="zh-TW" sz="1200" noProof="0" dirty="0">
            <a:latin typeface="Microsoft JhengHei UI" panose="020B0604030504040204" pitchFamily="34" charset="-120"/>
            <a:ea typeface="Microsoft JhengHei UI" panose="020B0604030504040204" pitchFamily="34" charset="-120"/>
          </a:endParaRPr>
        </a:p>
      </dgm:t>
    </dgm:pt>
    <dgm:pt modelId="{917142D8-7514-46BB-B61D-8633F0189C31}" type="parTrans" cxnId="{058D75E7-8E09-41CE-ADFC-EEAD1556353B}">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C2728830-9A00-4764-A9F1-670DDF9E57B3}" type="sibTrans" cxnId="{058D75E7-8E09-41CE-ADFC-EEAD1556353B}">
      <dgm:prSet phldrT="4" phldr="0"/>
      <dgm:spPr>
        <a:solidFill>
          <a:schemeClr val="accent5"/>
        </a:solidFill>
        <a:ln>
          <a:noFill/>
        </a:ln>
      </dgm:spPr>
      <dgm:t>
        <a:bodyPr rtlCol="0"/>
        <a:lstStyle/>
        <a:p>
          <a:pPr rtl="0"/>
          <a:r>
            <a:rPr lang="en-US" altLang="zh-TW" noProof="0">
              <a:latin typeface="Microsoft JhengHei UI" panose="020B0604030504040204" pitchFamily="34" charset="-120"/>
              <a:ea typeface="Microsoft JhengHei UI" panose="020B0604030504040204" pitchFamily="34" charset="-120"/>
            </a:rPr>
            <a:t>4</a:t>
          </a:r>
          <a:endParaRPr lang="zh-TW" altLang="en-US" noProof="0" dirty="0">
            <a:latin typeface="Microsoft JhengHei UI" panose="020B0604030504040204" pitchFamily="34" charset="-120"/>
            <a:ea typeface="Microsoft JhengHei UI" panose="020B0604030504040204" pitchFamily="34" charset="-120"/>
          </a:endParaRPr>
        </a:p>
      </dgm:t>
    </dgm:pt>
    <dgm:pt modelId="{F7B81412-5EAE-488C-9259-0FA0EB0F090B}">
      <dgm:prSet custT="1"/>
      <dgm:spPr>
        <a:solidFill>
          <a:schemeClr val="accent6">
            <a:lumMod val="20000"/>
            <a:lumOff val="80000"/>
            <a:alpha val="90000"/>
          </a:schemeClr>
        </a:solidFill>
        <a:ln>
          <a:noFill/>
        </a:ln>
      </dgm:spPr>
      <dgm:t>
        <a:bodyPr rtlCol="0"/>
        <a:lstStyle/>
        <a:p>
          <a:pPr rtl="0"/>
          <a:r>
            <a:rPr lang="zh-TW" altLang="en-US" sz="1400" b="1" dirty="0"/>
            <a:t>實驗教育團體</a:t>
          </a:r>
          <a:r>
            <a:rPr lang="en-US" altLang="zh-TW" sz="1400" b="1" dirty="0"/>
            <a:t>/</a:t>
          </a:r>
          <a:r>
            <a:rPr lang="zh-TW" altLang="en-US" sz="1400" b="1" dirty="0"/>
            <a:t>機構參訪</a:t>
          </a:r>
          <a:endParaRPr lang="en-US" altLang="zh-TW" sz="1400" b="1" dirty="0"/>
        </a:p>
        <a:p>
          <a:pPr rtl="0"/>
          <a:r>
            <a:rPr lang="zh-TW" altLang="en-US" sz="1100" noProof="0" dirty="0">
              <a:latin typeface="Microsoft JhengHei UI" panose="020B0604030504040204" pitchFamily="34" charset="-120"/>
              <a:ea typeface="Microsoft JhengHei UI" panose="020B0604030504040204" pitchFamily="34" charset="-120"/>
            </a:rPr>
            <a:t>透過參訪感受學習環境場域，藉由觀課議課看見教學現場的樣貌</a:t>
          </a:r>
        </a:p>
      </dgm:t>
    </dgm:pt>
    <dgm:pt modelId="{C9E63F01-62A4-4331-A67D-7FE563CE9D07}" type="parTrans" cxnId="{AD7281BE-8A99-43C0-9016-4082EB985BF2}">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32E76676-0672-4988-9FB1-308093FF8D5C}" type="sibTrans" cxnId="{AD7281BE-8A99-43C0-9016-4082EB985BF2}">
      <dgm:prSet phldrT="5" phldr="0"/>
      <dgm:spPr>
        <a:solidFill>
          <a:schemeClr val="accent6"/>
        </a:solidFill>
        <a:ln>
          <a:noFill/>
        </a:ln>
      </dgm:spPr>
      <dgm:t>
        <a:bodyPr rtlCol="0"/>
        <a:lstStyle/>
        <a:p>
          <a:pPr rtl="0"/>
          <a:r>
            <a:rPr lang="en-US" altLang="zh-TW" noProof="0">
              <a:latin typeface="Microsoft JhengHei UI" panose="020B0604030504040204" pitchFamily="34" charset="-120"/>
              <a:ea typeface="Microsoft JhengHei UI" panose="020B0604030504040204" pitchFamily="34" charset="-120"/>
            </a:rPr>
            <a:t>5</a:t>
          </a:r>
          <a:endParaRPr lang="zh-TW" altLang="en-US" noProof="0" dirty="0">
            <a:latin typeface="Microsoft JhengHei UI" panose="020B0604030504040204" pitchFamily="34" charset="-120"/>
            <a:ea typeface="Microsoft JhengHei UI" panose="020B0604030504040204" pitchFamily="34" charset="-120"/>
          </a:endParaRPr>
        </a:p>
      </dgm:t>
    </dgm:pt>
    <dgm:pt modelId="{009F49C1-7921-4048-A396-026ABC7E716E}">
      <dgm:prSet custT="1"/>
      <dgm:spPr>
        <a:solidFill>
          <a:schemeClr val="accent6">
            <a:lumMod val="20000"/>
            <a:lumOff val="80000"/>
            <a:alpha val="90000"/>
          </a:schemeClr>
        </a:solidFill>
        <a:ln>
          <a:noFill/>
        </a:ln>
      </dgm:spPr>
      <dgm:t>
        <a:bodyPr rtlCol="0"/>
        <a:lstStyle/>
        <a:p>
          <a:pPr rtl="0"/>
          <a:r>
            <a:rPr lang="zh-TW" sz="1400" b="1" dirty="0"/>
            <a:t>場域實習</a:t>
          </a:r>
          <a:endParaRPr lang="en-US" altLang="zh-TW" sz="1400" b="1" dirty="0"/>
        </a:p>
        <a:p>
          <a:r>
            <a:rPr lang="zh-TW" altLang="en-US" sz="1400" noProof="0" dirty="0">
              <a:latin typeface="Microsoft JhengHei UI" panose="020B0604030504040204" pitchFamily="34" charset="-120"/>
              <a:ea typeface="Microsoft JhengHei UI" panose="020B0604030504040204" pitchFamily="34" charset="-120"/>
            </a:rPr>
            <a:t>沉浸式實習</a:t>
          </a:r>
          <a:r>
            <a:rPr lang="en-US" altLang="zh-TW" sz="1400" noProof="0" dirty="0">
              <a:latin typeface="Microsoft JhengHei UI" panose="020B0604030504040204" pitchFamily="34" charset="-120"/>
              <a:ea typeface="Microsoft JhengHei UI" panose="020B0604030504040204" pitchFamily="34" charset="-120"/>
            </a:rPr>
            <a:t>144</a:t>
          </a:r>
          <a:r>
            <a:rPr lang="zh-TW" altLang="en-US" sz="1400" noProof="0" dirty="0">
              <a:latin typeface="Microsoft JhengHei UI" panose="020B0604030504040204" pitchFamily="34" charset="-120"/>
              <a:ea typeface="Microsoft JhengHei UI" panose="020B0604030504040204" pitchFamily="34" charset="-120"/>
            </a:rPr>
            <a:t>小時</a:t>
          </a:r>
          <a:endParaRPr lang="zh-TW" altLang="en-US" sz="1100" noProof="0" dirty="0">
            <a:latin typeface="Microsoft JhengHei UI" panose="020B0604030504040204" pitchFamily="34" charset="-120"/>
            <a:ea typeface="Microsoft JhengHei UI" panose="020B0604030504040204" pitchFamily="34" charset="-120"/>
          </a:endParaRPr>
        </a:p>
      </dgm:t>
    </dgm:pt>
    <dgm:pt modelId="{4E6C4282-A5E2-4F69-B95A-A72AE1D995E9}" type="parTrans" cxnId="{8B5818BF-B390-4BC1-B0FD-50DFD210385D}">
      <dgm:prSet/>
      <dgm:spPr/>
      <dgm:t>
        <a:bodyPr/>
        <a:lstStyle/>
        <a:p>
          <a:endParaRPr lang="zh-TW" altLang="en-US"/>
        </a:p>
      </dgm:t>
    </dgm:pt>
    <dgm:pt modelId="{C5D8A493-CFAC-44A5-B311-51DA10C7CC40}" type="sibTrans" cxnId="{8B5818BF-B390-4BC1-B0FD-50DFD210385D}">
      <dgm:prSet phldrT="6" phldr="0"/>
      <dgm:spPr/>
      <dgm:t>
        <a:bodyPr/>
        <a:lstStyle/>
        <a:p>
          <a:r>
            <a:rPr lang="zh-TW" altLang="en-US"/>
            <a:t>6</a:t>
          </a:r>
        </a:p>
      </dgm:t>
    </dgm:pt>
    <dgm:pt modelId="{D61965D5-00CD-4C2F-AF7F-F0AE64A891E8}">
      <dgm:prSet/>
      <dgm:spPr>
        <a:solidFill>
          <a:schemeClr val="accent5">
            <a:lumMod val="20000"/>
            <a:lumOff val="80000"/>
            <a:alpha val="90000"/>
          </a:schemeClr>
        </a:solidFill>
        <a:ln>
          <a:noFill/>
        </a:ln>
      </dgm:spPr>
      <dgm:t>
        <a:bodyPr rtlCol="0"/>
        <a:lstStyle/>
        <a:p>
          <a:pPr rtl="0"/>
          <a:r>
            <a:rPr lang="zh-TW" b="1" dirty="0"/>
            <a:t>實踐計畫成果發表</a:t>
          </a:r>
          <a:endParaRPr lang="en-US" altLang="zh-TW" b="1" dirty="0"/>
        </a:p>
        <a:p>
          <a:r>
            <a:rPr lang="en-US" altLang="zh-TW" noProof="0" dirty="0">
              <a:latin typeface="Microsoft JhengHei UI" panose="020B0604030504040204" pitchFamily="34" charset="-120"/>
              <a:ea typeface="Microsoft JhengHei UI" panose="020B0604030504040204" pitchFamily="34" charset="-120"/>
            </a:rPr>
            <a:t>2021.02.20-21</a:t>
          </a:r>
        </a:p>
        <a:p>
          <a:r>
            <a:rPr lang="zh-TW" altLang="en-US" noProof="0" dirty="0">
              <a:latin typeface="Microsoft JhengHei UI" panose="020B0604030504040204" pitchFamily="34" charset="-120"/>
              <a:ea typeface="Microsoft JhengHei UI" panose="020B0604030504040204" pitchFamily="34" charset="-120"/>
            </a:rPr>
            <a:t>發表我們在這</a:t>
          </a:r>
          <a:r>
            <a:rPr lang="en-US" altLang="zh-TW" noProof="0" dirty="0">
              <a:latin typeface="Microsoft JhengHei UI" panose="020B0604030504040204" pitchFamily="34" charset="-120"/>
              <a:ea typeface="Microsoft JhengHei UI" panose="020B0604030504040204" pitchFamily="34" charset="-120"/>
            </a:rPr>
            <a:t>10</a:t>
          </a:r>
          <a:r>
            <a:rPr lang="zh-TW" altLang="en-US" noProof="0" dirty="0">
              <a:latin typeface="Microsoft JhengHei UI" panose="020B0604030504040204" pitchFamily="34" charset="-120"/>
              <a:ea typeface="Microsoft JhengHei UI" panose="020B0604030504040204" pitchFamily="34" charset="-120"/>
            </a:rPr>
            <a:t>個月的裴力所習得的一切</a:t>
          </a:r>
          <a:endParaRPr lang="en-US" altLang="zh-TW" noProof="0" dirty="0">
            <a:latin typeface="Microsoft JhengHei UI" panose="020B0604030504040204" pitchFamily="34" charset="-120"/>
            <a:ea typeface="Microsoft JhengHei UI" panose="020B0604030504040204" pitchFamily="34" charset="-120"/>
          </a:endParaRPr>
        </a:p>
      </dgm:t>
    </dgm:pt>
    <dgm:pt modelId="{CEA5C9F1-6887-4D0C-91DF-7F227A26ADE2}" type="parTrans" cxnId="{29843896-1C43-4087-B2E8-A44046033A95}">
      <dgm:prSet/>
      <dgm:spPr/>
      <dgm:t>
        <a:bodyPr/>
        <a:lstStyle/>
        <a:p>
          <a:endParaRPr lang="zh-TW" altLang="en-US"/>
        </a:p>
      </dgm:t>
    </dgm:pt>
    <dgm:pt modelId="{28123A9E-04F6-40C6-9070-5D005D736B9D}" type="sibTrans" cxnId="{29843896-1C43-4087-B2E8-A44046033A95}">
      <dgm:prSet phldrT="7" phldr="0"/>
      <dgm:spPr/>
      <dgm:t>
        <a:bodyPr/>
        <a:lstStyle/>
        <a:p>
          <a:r>
            <a:rPr lang="zh-TW" altLang="en-US"/>
            <a:t>7</a:t>
          </a:r>
        </a:p>
      </dgm:t>
    </dgm:pt>
    <dgm:pt modelId="{869C0C7E-BD0C-4E5F-8D96-6B8EEC39B952}" type="pres">
      <dgm:prSet presAssocID="{0F5B3066-540F-4606-ADEC-65EB1C3E9627}" presName="Name0" presStyleCnt="0">
        <dgm:presLayoutVars>
          <dgm:animLvl val="lvl"/>
          <dgm:resizeHandles val="exact"/>
        </dgm:presLayoutVars>
      </dgm:prSet>
      <dgm:spPr/>
      <dgm:t>
        <a:bodyPr/>
        <a:lstStyle/>
        <a:p>
          <a:endParaRPr lang="zh-TW" altLang="en-US"/>
        </a:p>
      </dgm:t>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7" custScaleY="151905"/>
      <dgm:spPr/>
      <dgm:t>
        <a:bodyPr/>
        <a:lstStyle/>
        <a:p>
          <a:endParaRPr lang="zh-TW" altLang="en-US"/>
        </a:p>
      </dgm:t>
    </dgm:pt>
    <dgm:pt modelId="{9C3A7F13-9585-42DF-AD32-B56F82B123C8}" type="pres">
      <dgm:prSet presAssocID="{C54063C4-24CD-4834-9424-53756AE38C6B}" presName="sibTransNodeCircle" presStyleLbl="alignNode1" presStyleIdx="0" presStyleCnt="14">
        <dgm:presLayoutVars>
          <dgm:chMax val="0"/>
          <dgm:bulletEnabled/>
        </dgm:presLayoutVars>
      </dgm:prSet>
      <dgm:spPr/>
      <dgm:t>
        <a:bodyPr/>
        <a:lstStyle/>
        <a:p>
          <a:endParaRPr lang="zh-TW" altLang="en-US"/>
        </a:p>
      </dgm:t>
    </dgm:pt>
    <dgm:pt modelId="{923B2301-552B-45D2-9EF0-53A10AA17FC6}" type="pres">
      <dgm:prSet presAssocID="{198ACE8E-34F4-43E6-BB2E-1809B1CC58DC}" presName="bottomLine" presStyleLbl="alignNode1" presStyleIdx="1" presStyleCnt="14" custLinFactY="379709722" custLinFactNeighborX="-575" custLinFactNeighborY="37980000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7">
        <dgm:presLayoutVars>
          <dgm:bulletEnabled val="1"/>
        </dgm:presLayoutVars>
      </dgm:prSet>
      <dgm:spPr/>
      <dgm:t>
        <a:bodyPr/>
        <a:lstStyle/>
        <a:p>
          <a:endParaRPr lang="zh-TW" altLang="en-US"/>
        </a:p>
      </dgm:t>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7" custScaleY="151905"/>
      <dgm:spPr/>
      <dgm:t>
        <a:bodyPr/>
        <a:lstStyle/>
        <a:p>
          <a:endParaRPr lang="zh-TW" altLang="en-US"/>
        </a:p>
      </dgm:t>
    </dgm:pt>
    <dgm:pt modelId="{C08FC467-91FE-48BD-B243-273925C2B75A}" type="pres">
      <dgm:prSet presAssocID="{7DBF5CB5-29DD-4671-A0F3-981D48571500}" presName="sibTransNodeCircle" presStyleLbl="alignNode1" presStyleIdx="2" presStyleCnt="14">
        <dgm:presLayoutVars>
          <dgm:chMax val="0"/>
          <dgm:bulletEnabled/>
        </dgm:presLayoutVars>
      </dgm:prSet>
      <dgm:spPr/>
      <dgm:t>
        <a:bodyPr/>
        <a:lstStyle/>
        <a:p>
          <a:endParaRPr lang="zh-TW" altLang="en-US"/>
        </a:p>
      </dgm:t>
    </dgm:pt>
    <dgm:pt modelId="{DE393E47-CBB6-4D77-A342-C9AFD9FC8CB6}" type="pres">
      <dgm:prSet presAssocID="{0F6BA1FB-59E5-4F16-A7B4-1533BB1F09E4}" presName="bottomLine" presStyleLbl="alignNode1" presStyleIdx="3" presStyleCnt="14" custLinFactY="380159722" custLinFactNeighborX="-1166" custLinFactNeighborY="38020000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7">
        <dgm:presLayoutVars>
          <dgm:bulletEnabled val="1"/>
        </dgm:presLayoutVars>
      </dgm:prSet>
      <dgm:spPr/>
      <dgm:t>
        <a:bodyPr/>
        <a:lstStyle/>
        <a:p>
          <a:endParaRPr lang="zh-TW" altLang="en-US"/>
        </a:p>
      </dgm:t>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7" custScaleY="151905"/>
      <dgm:spPr/>
      <dgm:t>
        <a:bodyPr/>
        <a:lstStyle/>
        <a:p>
          <a:endParaRPr lang="zh-TW" altLang="en-US"/>
        </a:p>
      </dgm:t>
    </dgm:pt>
    <dgm:pt modelId="{4104A2F1-FB99-4C42-8067-46B8EEEC9610}" type="pres">
      <dgm:prSet presAssocID="{6088456C-4B73-4948-985C-DD954DEF44EF}" presName="sibTransNodeCircle" presStyleLbl="alignNode1" presStyleIdx="4" presStyleCnt="14">
        <dgm:presLayoutVars>
          <dgm:chMax val="0"/>
          <dgm:bulletEnabled/>
        </dgm:presLayoutVars>
      </dgm:prSet>
      <dgm:spPr/>
      <dgm:t>
        <a:bodyPr/>
        <a:lstStyle/>
        <a:p>
          <a:endParaRPr lang="zh-TW" altLang="en-US"/>
        </a:p>
      </dgm:t>
    </dgm:pt>
    <dgm:pt modelId="{2EB92C72-3528-4913-AFF6-FF0B4F338399}" type="pres">
      <dgm:prSet presAssocID="{1D096F01-AEA8-401D-8348-98E9A81F3CE0}" presName="bottomLine" presStyleLbl="alignNode1" presStyleIdx="5" presStyleCnt="14" custLinFactY="380159722" custLinFactNeighborX="-1153" custLinFactNeighborY="38020000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7">
        <dgm:presLayoutVars>
          <dgm:bulletEnabled val="1"/>
        </dgm:presLayoutVars>
      </dgm:prSet>
      <dgm:spPr/>
      <dgm:t>
        <a:bodyPr/>
        <a:lstStyle/>
        <a:p>
          <a:endParaRPr lang="zh-TW" altLang="en-US"/>
        </a:p>
      </dgm:t>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7" custScaleY="151905"/>
      <dgm:spPr/>
      <dgm:t>
        <a:bodyPr/>
        <a:lstStyle/>
        <a:p>
          <a:endParaRPr lang="zh-TW" altLang="en-US"/>
        </a:p>
      </dgm:t>
    </dgm:pt>
    <dgm:pt modelId="{AC6B335A-D8B4-46D8-93DE-B9EF1773F6AC}" type="pres">
      <dgm:prSet presAssocID="{C2728830-9A00-4764-A9F1-670DDF9E57B3}" presName="sibTransNodeCircle" presStyleLbl="alignNode1" presStyleIdx="6" presStyleCnt="14">
        <dgm:presLayoutVars>
          <dgm:chMax val="0"/>
          <dgm:bulletEnabled/>
        </dgm:presLayoutVars>
      </dgm:prSet>
      <dgm:spPr/>
      <dgm:t>
        <a:bodyPr/>
        <a:lstStyle/>
        <a:p>
          <a:endParaRPr lang="zh-TW" altLang="en-US"/>
        </a:p>
      </dgm:t>
    </dgm:pt>
    <dgm:pt modelId="{7B3E0A16-DB85-46CA-87D6-4D39F6DBFC52}" type="pres">
      <dgm:prSet presAssocID="{DE16CBB4-D3F4-44AD-8379-3A5D78B889D5}" presName="bottomLine" presStyleLbl="alignNode1" presStyleIdx="7" presStyleCnt="14" custLinFactY="380159722" custLinFactNeighborY="38020000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7">
        <dgm:presLayoutVars>
          <dgm:bulletEnabled val="1"/>
        </dgm:presLayoutVars>
      </dgm:prSet>
      <dgm:spPr/>
      <dgm:t>
        <a:bodyPr/>
        <a:lstStyle/>
        <a:p>
          <a:endParaRPr lang="zh-TW" altLang="en-US"/>
        </a:p>
      </dgm:t>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7" custScaleY="152729"/>
      <dgm:spPr/>
      <dgm:t>
        <a:bodyPr/>
        <a:lstStyle/>
        <a:p>
          <a:endParaRPr lang="zh-TW" altLang="en-US"/>
        </a:p>
      </dgm:t>
    </dgm:pt>
    <dgm:pt modelId="{06772805-3643-43C2-9C80-F43268C57C20}" type="pres">
      <dgm:prSet presAssocID="{32E76676-0672-4988-9FB1-308093FF8D5C}" presName="sibTransNodeCircle" presStyleLbl="alignNode1" presStyleIdx="8" presStyleCnt="14">
        <dgm:presLayoutVars>
          <dgm:chMax val="0"/>
          <dgm:bulletEnabled/>
        </dgm:presLayoutVars>
      </dgm:prSet>
      <dgm:spPr/>
      <dgm:t>
        <a:bodyPr/>
        <a:lstStyle/>
        <a:p>
          <a:endParaRPr lang="zh-TW" altLang="en-US"/>
        </a:p>
      </dgm:t>
    </dgm:pt>
    <dgm:pt modelId="{77F59A8B-7684-4E29-B44F-B0F96367FE70}" type="pres">
      <dgm:prSet presAssocID="{F7B81412-5EAE-488C-9259-0FA0EB0F090B}" presName="bottomLine" presStyleLbl="alignNode1" presStyleIdx="9" presStyleCnt="14" custLinFactY="374200000" custLinFactNeighborX="-577" custLinFactNeighborY="374238889">
        <dgm:presLayoutVars/>
      </dgm:prSet>
      <dgm:spPr/>
    </dgm:pt>
    <dgm:pt modelId="{80C8596E-ABE7-41A1-8A35-72244067CF90}" type="pres">
      <dgm:prSet presAssocID="{F7B81412-5EAE-488C-9259-0FA0EB0F090B}" presName="nodeText" presStyleLbl="bgAccFollowNode1" presStyleIdx="4" presStyleCnt="7">
        <dgm:presLayoutVars>
          <dgm:bulletEnabled val="1"/>
        </dgm:presLayoutVars>
      </dgm:prSet>
      <dgm:spPr/>
      <dgm:t>
        <a:bodyPr/>
        <a:lstStyle/>
        <a:p>
          <a:endParaRPr lang="zh-TW" altLang="en-US"/>
        </a:p>
      </dgm:t>
    </dgm:pt>
    <dgm:pt modelId="{A7ACEFE3-DA77-4671-8D8F-9088E14E2EC7}" type="pres">
      <dgm:prSet presAssocID="{32E76676-0672-4988-9FB1-308093FF8D5C}" presName="sibTrans" presStyleCnt="0"/>
      <dgm:spPr/>
    </dgm:pt>
    <dgm:pt modelId="{0DD1C038-2342-42E7-B673-56BB416BB819}" type="pres">
      <dgm:prSet presAssocID="{009F49C1-7921-4048-A396-026ABC7E716E}" presName="compositeNode" presStyleCnt="0">
        <dgm:presLayoutVars>
          <dgm:bulletEnabled val="1"/>
        </dgm:presLayoutVars>
      </dgm:prSet>
      <dgm:spPr/>
    </dgm:pt>
    <dgm:pt modelId="{FAD0856E-EAEF-4156-830C-B6085D83D70B}" type="pres">
      <dgm:prSet presAssocID="{009F49C1-7921-4048-A396-026ABC7E716E}" presName="bgRect" presStyleLbl="bgAccFollowNode1" presStyleIdx="5" presStyleCnt="7" custScaleY="150259"/>
      <dgm:spPr/>
      <dgm:t>
        <a:bodyPr/>
        <a:lstStyle/>
        <a:p>
          <a:endParaRPr lang="zh-TW" altLang="en-US"/>
        </a:p>
      </dgm:t>
    </dgm:pt>
    <dgm:pt modelId="{ED8B75E1-2009-4B50-B484-267FA9BF1236}" type="pres">
      <dgm:prSet presAssocID="{C5D8A493-CFAC-44A5-B311-51DA10C7CC40}" presName="sibTransNodeCircle" presStyleLbl="alignNode1" presStyleIdx="10" presStyleCnt="14">
        <dgm:presLayoutVars>
          <dgm:chMax val="0"/>
          <dgm:bulletEnabled/>
        </dgm:presLayoutVars>
      </dgm:prSet>
      <dgm:spPr/>
      <dgm:t>
        <a:bodyPr/>
        <a:lstStyle/>
        <a:p>
          <a:endParaRPr lang="zh-TW" altLang="en-US"/>
        </a:p>
      </dgm:t>
    </dgm:pt>
    <dgm:pt modelId="{F09E2E7C-2D82-450F-83B8-473ED9D9006E}" type="pres">
      <dgm:prSet presAssocID="{009F49C1-7921-4048-A396-026ABC7E716E}" presName="bottomLine" presStyleLbl="alignNode1" presStyleIdx="11" presStyleCnt="14" custLinFactY="385965283" custLinFactNeighborX="-576" custLinFactNeighborY="386000000">
        <dgm:presLayoutVars/>
      </dgm:prSet>
      <dgm:spPr/>
    </dgm:pt>
    <dgm:pt modelId="{14DF7D23-8B4E-403A-9123-4B1E8F36B42A}" type="pres">
      <dgm:prSet presAssocID="{009F49C1-7921-4048-A396-026ABC7E716E}" presName="nodeText" presStyleLbl="bgAccFollowNode1" presStyleIdx="5" presStyleCnt="7">
        <dgm:presLayoutVars>
          <dgm:bulletEnabled val="1"/>
        </dgm:presLayoutVars>
      </dgm:prSet>
      <dgm:spPr/>
      <dgm:t>
        <a:bodyPr/>
        <a:lstStyle/>
        <a:p>
          <a:endParaRPr lang="zh-TW" altLang="en-US"/>
        </a:p>
      </dgm:t>
    </dgm:pt>
    <dgm:pt modelId="{82FD157A-F204-4307-A4AD-A304EF1F84F6}" type="pres">
      <dgm:prSet presAssocID="{C5D8A493-CFAC-44A5-B311-51DA10C7CC40}" presName="sibTrans" presStyleCnt="0"/>
      <dgm:spPr/>
    </dgm:pt>
    <dgm:pt modelId="{87C472FE-68ED-4861-A86A-433C9ADCA623}" type="pres">
      <dgm:prSet presAssocID="{D61965D5-00CD-4C2F-AF7F-F0AE64A891E8}" presName="compositeNode" presStyleCnt="0">
        <dgm:presLayoutVars>
          <dgm:bulletEnabled val="1"/>
        </dgm:presLayoutVars>
      </dgm:prSet>
      <dgm:spPr/>
    </dgm:pt>
    <dgm:pt modelId="{A9437E21-CFAC-4D0C-856E-9BF37C565A60}" type="pres">
      <dgm:prSet presAssocID="{D61965D5-00CD-4C2F-AF7F-F0AE64A891E8}" presName="bgRect" presStyleLbl="bgAccFollowNode1" presStyleIdx="6" presStyleCnt="7" custScaleY="151905"/>
      <dgm:spPr/>
      <dgm:t>
        <a:bodyPr/>
        <a:lstStyle/>
        <a:p>
          <a:endParaRPr lang="zh-TW" altLang="en-US"/>
        </a:p>
      </dgm:t>
    </dgm:pt>
    <dgm:pt modelId="{66FEC23F-79EA-47BA-9D95-6A0E27569DAA}" type="pres">
      <dgm:prSet presAssocID="{28123A9E-04F6-40C6-9070-5D005D736B9D}" presName="sibTransNodeCircle" presStyleLbl="alignNode1" presStyleIdx="12" presStyleCnt="14">
        <dgm:presLayoutVars>
          <dgm:chMax val="0"/>
          <dgm:bulletEnabled/>
        </dgm:presLayoutVars>
      </dgm:prSet>
      <dgm:spPr/>
      <dgm:t>
        <a:bodyPr/>
        <a:lstStyle/>
        <a:p>
          <a:endParaRPr lang="zh-TW" altLang="en-US"/>
        </a:p>
      </dgm:t>
    </dgm:pt>
    <dgm:pt modelId="{0DCBEC4D-30E8-4460-B2BF-40BDDEFBE675}" type="pres">
      <dgm:prSet presAssocID="{D61965D5-00CD-4C2F-AF7F-F0AE64A891E8}" presName="bottomLine" presStyleLbl="alignNode1" presStyleIdx="13" presStyleCnt="14" custLinFactY="392200000" custLinFactNeighborY="392212500">
        <dgm:presLayoutVars/>
      </dgm:prSet>
      <dgm:spPr/>
    </dgm:pt>
    <dgm:pt modelId="{6E26E55C-1C1D-49DF-9BCA-700A75472BA6}" type="pres">
      <dgm:prSet presAssocID="{D61965D5-00CD-4C2F-AF7F-F0AE64A891E8}" presName="nodeText" presStyleLbl="bgAccFollowNode1" presStyleIdx="6" presStyleCnt="7">
        <dgm:presLayoutVars>
          <dgm:bulletEnabled val="1"/>
        </dgm:presLayoutVars>
      </dgm:prSet>
      <dgm:spPr/>
      <dgm:t>
        <a:bodyPr/>
        <a:lstStyle/>
        <a:p>
          <a:endParaRPr lang="zh-TW" altLang="en-US"/>
        </a:p>
      </dgm:t>
    </dgm:pt>
  </dgm:ptLst>
  <dgm:cxnLst>
    <dgm:cxn modelId="{65719188-CFA3-41ED-BEF2-46889FBB59B7}" type="presOf" srcId="{28123A9E-04F6-40C6-9070-5D005D736B9D}" destId="{66FEC23F-79EA-47BA-9D95-6A0E27569DAA}" srcOrd="0" destOrd="0" presId="urn:microsoft.com/office/officeart/2016/7/layout/BasicLinearProcessNumbered#1"/>
    <dgm:cxn modelId="{9ECF689D-EEE6-4DE1-92F7-0AF1D48BA9AC}" type="presOf" srcId="{009F49C1-7921-4048-A396-026ABC7E716E}" destId="{14DF7D23-8B4E-403A-9123-4B1E8F36B42A}"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4627D1B9-3874-4F56-8018-156E17D829DD}" type="presOf" srcId="{0F6BA1FB-59E5-4F16-A7B4-1533BB1F09E4}" destId="{02F7283A-0FC3-4AF1-AA94-0270DC0B1C33}"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C925437C-C01E-4D01-95FB-B132FF6BD9A0}" type="presOf" srcId="{0F5B3066-540F-4606-ADEC-65EB1C3E9627}" destId="{869C0C7E-BD0C-4E5F-8D96-6B8EEC39B952}" srcOrd="0" destOrd="0" presId="urn:microsoft.com/office/officeart/2016/7/layout/BasicLinearProcessNumbered#1"/>
    <dgm:cxn modelId="{60E548AA-3754-45B8-9982-C4DF5E352137}" type="presOf" srcId="{1D096F01-AEA8-401D-8348-98E9A81F3CE0}" destId="{B5DA272C-701A-4327-802B-15E4D04DF389}" srcOrd="0" destOrd="0" presId="urn:microsoft.com/office/officeart/2016/7/layout/BasicLinearProcessNumbered#1"/>
    <dgm:cxn modelId="{29843896-1C43-4087-B2E8-A44046033A95}" srcId="{0F5B3066-540F-4606-ADEC-65EB1C3E9627}" destId="{D61965D5-00CD-4C2F-AF7F-F0AE64A891E8}" srcOrd="6" destOrd="0" parTransId="{CEA5C9F1-6887-4D0C-91DF-7F227A26ADE2}" sibTransId="{28123A9E-04F6-40C6-9070-5D005D736B9D}"/>
    <dgm:cxn modelId="{BC306CDE-9014-4CE4-8B3B-A1DCB6A9E754}" type="presOf" srcId="{1D096F01-AEA8-401D-8348-98E9A81F3CE0}" destId="{74E21D92-0946-4075-ABB7-F58F125D081F}" srcOrd="1" destOrd="0" presId="urn:microsoft.com/office/officeart/2016/7/layout/BasicLinearProcessNumbered#1"/>
    <dgm:cxn modelId="{058D75E7-8E09-41CE-ADFC-EEAD1556353B}" srcId="{0F5B3066-540F-4606-ADEC-65EB1C3E9627}" destId="{DE16CBB4-D3F4-44AD-8379-3A5D78B889D5}" srcOrd="3" destOrd="0" parTransId="{917142D8-7514-46BB-B61D-8633F0189C31}" sibTransId="{C2728830-9A00-4764-A9F1-670DDF9E57B3}"/>
    <dgm:cxn modelId="{FBFA7EA3-5457-4EAE-960F-215F559CCFF3}" type="presOf" srcId="{D61965D5-00CD-4C2F-AF7F-F0AE64A891E8}" destId="{6E26E55C-1C1D-49DF-9BCA-700A75472BA6}" srcOrd="1" destOrd="0" presId="urn:microsoft.com/office/officeart/2016/7/layout/BasicLinearProcessNumbered#1"/>
    <dgm:cxn modelId="{9A86B017-AFF4-43AD-973F-A1F59D9A5BD6}" type="presOf" srcId="{32E76676-0672-4988-9FB1-308093FF8D5C}" destId="{06772805-3643-43C2-9C80-F43268C57C20}" srcOrd="0" destOrd="0" presId="urn:microsoft.com/office/officeart/2016/7/layout/BasicLinearProcessNumbered#1"/>
    <dgm:cxn modelId="{C269F54E-6071-491D-860C-2D156BDF3393}" type="presOf" srcId="{198ACE8E-34F4-43E6-BB2E-1809B1CC58DC}" destId="{1636F17A-F9E0-460B-890B-A46A6E583FD1}" srcOrd="1" destOrd="0" presId="urn:microsoft.com/office/officeart/2016/7/layout/BasicLinearProcessNumbered#1"/>
    <dgm:cxn modelId="{B3A4B267-4BDB-4A38-87A6-DDDE42033CC0}" type="presOf" srcId="{C5D8A493-CFAC-44A5-B311-51DA10C7CC40}" destId="{ED8B75E1-2009-4B50-B484-267FA9BF1236}" srcOrd="0" destOrd="0" presId="urn:microsoft.com/office/officeart/2016/7/layout/BasicLinearProcessNumbered#1"/>
    <dgm:cxn modelId="{DE7F9875-B647-42B9-A8E1-EBC5DB0D3CAE}" type="presOf" srcId="{198ACE8E-34F4-43E6-BB2E-1809B1CC58DC}" destId="{1896CBD6-4A99-4E4A-A270-A70AEFBAAF7E}" srcOrd="0" destOrd="0" presId="urn:microsoft.com/office/officeart/2016/7/layout/BasicLinearProcessNumbered#1"/>
    <dgm:cxn modelId="{E8C50E4E-14B5-42BB-8B90-92DC6E0DA5DC}" type="presOf" srcId="{C2728830-9A00-4764-A9F1-670DDF9E57B3}" destId="{AC6B335A-D8B4-46D8-93DE-B9EF1773F6AC}" srcOrd="0" destOrd="0" presId="urn:microsoft.com/office/officeart/2016/7/layout/BasicLinearProcessNumbered#1"/>
    <dgm:cxn modelId="{3384E4E0-694D-44EF-816B-AEAE5C0CFA91}" type="presOf" srcId="{C54063C4-24CD-4834-9424-53756AE38C6B}" destId="{9C3A7F13-9585-42DF-AD32-B56F82B123C8}" srcOrd="0" destOrd="0" presId="urn:microsoft.com/office/officeart/2016/7/layout/BasicLinearProcessNumbered#1"/>
    <dgm:cxn modelId="{8B5818BF-B390-4BC1-B0FD-50DFD210385D}" srcId="{0F5B3066-540F-4606-ADEC-65EB1C3E9627}" destId="{009F49C1-7921-4048-A396-026ABC7E716E}" srcOrd="5" destOrd="0" parTransId="{4E6C4282-A5E2-4F69-B95A-A72AE1D995E9}" sibTransId="{C5D8A493-CFAC-44A5-B311-51DA10C7CC40}"/>
    <dgm:cxn modelId="{B9B5A91B-8BE2-4922-9768-70F628613999}" type="presOf" srcId="{DE16CBB4-D3F4-44AD-8379-3A5D78B889D5}" destId="{549A837B-0FA3-4970-A9F9-3BD236350D3D}" srcOrd="0" destOrd="0" presId="urn:microsoft.com/office/officeart/2016/7/layout/BasicLinearProcessNumbered#1"/>
    <dgm:cxn modelId="{A3047FF0-3D0F-41BB-B8A7-F2BC3B4BA4D9}" type="presOf" srcId="{0F6BA1FB-59E5-4F16-A7B4-1533BB1F09E4}" destId="{6209B655-7BD8-4C2E-802B-7A837190A817}" srcOrd="1" destOrd="0" presId="urn:microsoft.com/office/officeart/2016/7/layout/BasicLinearProcessNumbered#1"/>
    <dgm:cxn modelId="{74FF8C1B-6FFA-478E-A82B-34FE3018F2B5}" type="presOf" srcId="{DE16CBB4-D3F4-44AD-8379-3A5D78B889D5}" destId="{B80B8360-3897-45DE-BD0A-F9CCC9BAC34F}" srcOrd="1" destOrd="0" presId="urn:microsoft.com/office/officeart/2016/7/layout/BasicLinearProcessNumbered#1"/>
    <dgm:cxn modelId="{A492B047-2089-4B43-9801-3D745ECD64D1}" type="presOf" srcId="{F7B81412-5EAE-488C-9259-0FA0EB0F090B}" destId="{4795DD00-81CA-4D89-AAC9-9CB098B4E837}" srcOrd="0" destOrd="0" presId="urn:microsoft.com/office/officeart/2016/7/layout/BasicLinearProcessNumbered#1"/>
    <dgm:cxn modelId="{096B7C82-D12A-4573-B322-2FA4B3C850EB}" type="presOf" srcId="{7DBF5CB5-29DD-4671-A0F3-981D48571500}" destId="{C08FC467-91FE-48BD-B243-273925C2B75A}" srcOrd="0" destOrd="0" presId="urn:microsoft.com/office/officeart/2016/7/layout/BasicLinearProcessNumbered#1"/>
    <dgm:cxn modelId="{7B39084D-EF34-4229-B6A1-31237F60075B}" type="presOf" srcId="{D61965D5-00CD-4C2F-AF7F-F0AE64A891E8}" destId="{A9437E21-CFAC-4D0C-856E-9BF37C565A60}" srcOrd="0" destOrd="0" presId="urn:microsoft.com/office/officeart/2016/7/layout/BasicLinearProcessNumbered#1"/>
    <dgm:cxn modelId="{D64F7656-6A3E-4C22-9FF1-38B6551F8420}" type="presOf" srcId="{6088456C-4B73-4948-985C-DD954DEF44EF}" destId="{4104A2F1-FB99-4C42-8067-46B8EEEC9610}" srcOrd="0" destOrd="0" presId="urn:microsoft.com/office/officeart/2016/7/layout/BasicLinearProcessNumbered#1"/>
    <dgm:cxn modelId="{D1BFF64B-3185-4CB9-9BB2-690C7C007815}" type="presOf" srcId="{009F49C1-7921-4048-A396-026ABC7E716E}" destId="{FAD0856E-EAEF-4156-830C-B6085D83D70B}" srcOrd="0"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CF6228B1-F8B2-47A6-8BA1-4D9C7ED5B100}" type="presOf" srcId="{F7B81412-5EAE-488C-9259-0FA0EB0F090B}" destId="{80C8596E-ABE7-41A1-8A35-72244067CF90}" srcOrd="1" destOrd="0" presId="urn:microsoft.com/office/officeart/2016/7/layout/BasicLinearProcessNumbered#1"/>
    <dgm:cxn modelId="{FD2381C0-DA6F-4859-90D6-313730044E7C}" srcId="{0F5B3066-540F-4606-ADEC-65EB1C3E9627}" destId="{1D096F01-AEA8-401D-8348-98E9A81F3CE0}" srcOrd="2" destOrd="0" parTransId="{AB9DA1CE-0370-48BB-8362-3A4CBF7FFB29}" sibTransId="{6088456C-4B73-4948-985C-DD954DEF44EF}"/>
    <dgm:cxn modelId="{137D6215-DC29-4869-9D4B-D9DBAC2B359C}" type="presParOf" srcId="{869C0C7E-BD0C-4E5F-8D96-6B8EEC39B952}" destId="{A1C50682-E81A-4719-9746-6B052BFB6DD3}" srcOrd="0" destOrd="0" presId="urn:microsoft.com/office/officeart/2016/7/layout/BasicLinearProcessNumbered#1"/>
    <dgm:cxn modelId="{1FD828B0-0BDC-4974-A333-25C5FB825BDE}" type="presParOf" srcId="{A1C50682-E81A-4719-9746-6B052BFB6DD3}" destId="{1896CBD6-4A99-4E4A-A270-A70AEFBAAF7E}" srcOrd="0" destOrd="0" presId="urn:microsoft.com/office/officeart/2016/7/layout/BasicLinearProcessNumbered#1"/>
    <dgm:cxn modelId="{7E9C3897-9720-4C7A-B1E6-F0266183F2E8}" type="presParOf" srcId="{A1C50682-E81A-4719-9746-6B052BFB6DD3}" destId="{9C3A7F13-9585-42DF-AD32-B56F82B123C8}" srcOrd="1" destOrd="0" presId="urn:microsoft.com/office/officeart/2016/7/layout/BasicLinearProcessNumbered#1"/>
    <dgm:cxn modelId="{10E67CA0-7BD7-40E5-A44A-956CB05C6545}" type="presParOf" srcId="{A1C50682-E81A-4719-9746-6B052BFB6DD3}" destId="{923B2301-552B-45D2-9EF0-53A10AA17FC6}" srcOrd="2" destOrd="0" presId="urn:microsoft.com/office/officeart/2016/7/layout/BasicLinearProcessNumbered#1"/>
    <dgm:cxn modelId="{A3FE99F7-460B-4893-9DCD-F4F4124558D7}" type="presParOf" srcId="{A1C50682-E81A-4719-9746-6B052BFB6DD3}" destId="{1636F17A-F9E0-460B-890B-A46A6E583FD1}" srcOrd="3" destOrd="0" presId="urn:microsoft.com/office/officeart/2016/7/layout/BasicLinearProcessNumbered#1"/>
    <dgm:cxn modelId="{19021722-B5F4-43C7-9989-5DEFCFABDC7C}" type="presParOf" srcId="{869C0C7E-BD0C-4E5F-8D96-6B8EEC39B952}" destId="{CE18CCA6-9206-4DD7-BE09-5291C62117AB}" srcOrd="1" destOrd="0" presId="urn:microsoft.com/office/officeart/2016/7/layout/BasicLinearProcessNumbered#1"/>
    <dgm:cxn modelId="{70304045-107B-4CD6-9620-E090D59F2367}" type="presParOf" srcId="{869C0C7E-BD0C-4E5F-8D96-6B8EEC39B952}" destId="{B75A207A-E561-4A33-8860-3580568F46B8}" srcOrd="2" destOrd="0" presId="urn:microsoft.com/office/officeart/2016/7/layout/BasicLinearProcessNumbered#1"/>
    <dgm:cxn modelId="{EE684F9C-0CF5-43DA-A376-C9C2CDFCD7A7}" type="presParOf" srcId="{B75A207A-E561-4A33-8860-3580568F46B8}" destId="{02F7283A-0FC3-4AF1-AA94-0270DC0B1C33}" srcOrd="0" destOrd="0" presId="urn:microsoft.com/office/officeart/2016/7/layout/BasicLinearProcessNumbered#1"/>
    <dgm:cxn modelId="{BDC6FC53-617B-44DC-8909-0C1F49E817F3}" type="presParOf" srcId="{B75A207A-E561-4A33-8860-3580568F46B8}" destId="{C08FC467-91FE-48BD-B243-273925C2B75A}" srcOrd="1" destOrd="0" presId="urn:microsoft.com/office/officeart/2016/7/layout/BasicLinearProcessNumbered#1"/>
    <dgm:cxn modelId="{E3CCD102-CE5F-41A4-A3E2-B2E42F069324}" type="presParOf" srcId="{B75A207A-E561-4A33-8860-3580568F46B8}" destId="{DE393E47-CBB6-4D77-A342-C9AFD9FC8CB6}" srcOrd="2" destOrd="0" presId="urn:microsoft.com/office/officeart/2016/7/layout/BasicLinearProcessNumbered#1"/>
    <dgm:cxn modelId="{E9196604-E3CF-43CF-8804-3531A20A78D0}" type="presParOf" srcId="{B75A207A-E561-4A33-8860-3580568F46B8}" destId="{6209B655-7BD8-4C2E-802B-7A837190A817}" srcOrd="3" destOrd="0" presId="urn:microsoft.com/office/officeart/2016/7/layout/BasicLinearProcessNumbered#1"/>
    <dgm:cxn modelId="{CB7C0D90-1060-48C7-B686-F7FA9B82FB71}" type="presParOf" srcId="{869C0C7E-BD0C-4E5F-8D96-6B8EEC39B952}" destId="{44DA27FB-BF39-4511-84EF-E3EA3F12D2B6}" srcOrd="3" destOrd="0" presId="urn:microsoft.com/office/officeart/2016/7/layout/BasicLinearProcessNumbered#1"/>
    <dgm:cxn modelId="{A7878699-2006-4943-AC71-4A0A54FC8FBA}" type="presParOf" srcId="{869C0C7E-BD0C-4E5F-8D96-6B8EEC39B952}" destId="{9ED209A7-CD15-4C32-9372-A0384698B942}" srcOrd="4" destOrd="0" presId="urn:microsoft.com/office/officeart/2016/7/layout/BasicLinearProcessNumbered#1"/>
    <dgm:cxn modelId="{A59E1A84-A38A-4E22-B8F3-0A4A0527C145}" type="presParOf" srcId="{9ED209A7-CD15-4C32-9372-A0384698B942}" destId="{B5DA272C-701A-4327-802B-15E4D04DF389}" srcOrd="0" destOrd="0" presId="urn:microsoft.com/office/officeart/2016/7/layout/BasicLinearProcessNumbered#1"/>
    <dgm:cxn modelId="{C571B9FC-C3E0-413A-A830-462133DFD11B}" type="presParOf" srcId="{9ED209A7-CD15-4C32-9372-A0384698B942}" destId="{4104A2F1-FB99-4C42-8067-46B8EEEC9610}" srcOrd="1" destOrd="0" presId="urn:microsoft.com/office/officeart/2016/7/layout/BasicLinearProcessNumbered#1"/>
    <dgm:cxn modelId="{9DA29212-C34E-4722-9DC5-81E5BC9C23E2}" type="presParOf" srcId="{9ED209A7-CD15-4C32-9372-A0384698B942}" destId="{2EB92C72-3528-4913-AFF6-FF0B4F338399}" srcOrd="2" destOrd="0" presId="urn:microsoft.com/office/officeart/2016/7/layout/BasicLinearProcessNumbered#1"/>
    <dgm:cxn modelId="{9CDC7BBB-98FE-47A9-89E9-AFA5B6211550}" type="presParOf" srcId="{9ED209A7-CD15-4C32-9372-A0384698B942}" destId="{74E21D92-0946-4075-ABB7-F58F125D081F}" srcOrd="3" destOrd="0" presId="urn:microsoft.com/office/officeart/2016/7/layout/BasicLinearProcessNumbered#1"/>
    <dgm:cxn modelId="{00A1DFCF-F57E-4211-B511-6FAB465C6676}" type="presParOf" srcId="{869C0C7E-BD0C-4E5F-8D96-6B8EEC39B952}" destId="{E7F9CACB-FE98-4F37-853A-1B05B4BF4385}" srcOrd="5" destOrd="0" presId="urn:microsoft.com/office/officeart/2016/7/layout/BasicLinearProcessNumbered#1"/>
    <dgm:cxn modelId="{11D7C6C5-1FEC-45E6-93F0-457BA7D00111}" type="presParOf" srcId="{869C0C7E-BD0C-4E5F-8D96-6B8EEC39B952}" destId="{313C51D3-DB7E-4530-8AFA-F0AE0E26CE2D}" srcOrd="6" destOrd="0" presId="urn:microsoft.com/office/officeart/2016/7/layout/BasicLinearProcessNumbered#1"/>
    <dgm:cxn modelId="{D337098F-C495-47A2-8F0D-EF7EB0FA0DBB}" type="presParOf" srcId="{313C51D3-DB7E-4530-8AFA-F0AE0E26CE2D}" destId="{549A837B-0FA3-4970-A9F9-3BD236350D3D}" srcOrd="0" destOrd="0" presId="urn:microsoft.com/office/officeart/2016/7/layout/BasicLinearProcessNumbered#1"/>
    <dgm:cxn modelId="{BF124822-9F18-4CFE-960E-E2E99355CCA6}" type="presParOf" srcId="{313C51D3-DB7E-4530-8AFA-F0AE0E26CE2D}" destId="{AC6B335A-D8B4-46D8-93DE-B9EF1773F6AC}" srcOrd="1" destOrd="0" presId="urn:microsoft.com/office/officeart/2016/7/layout/BasicLinearProcessNumbered#1"/>
    <dgm:cxn modelId="{9BE95140-C1E7-4F24-9943-252431ADFAD1}" type="presParOf" srcId="{313C51D3-DB7E-4530-8AFA-F0AE0E26CE2D}" destId="{7B3E0A16-DB85-46CA-87D6-4D39F6DBFC52}" srcOrd="2" destOrd="0" presId="urn:microsoft.com/office/officeart/2016/7/layout/BasicLinearProcessNumbered#1"/>
    <dgm:cxn modelId="{585C4C28-964D-41C5-A874-9C53B7A1586B}" type="presParOf" srcId="{313C51D3-DB7E-4530-8AFA-F0AE0E26CE2D}" destId="{B80B8360-3897-45DE-BD0A-F9CCC9BAC34F}" srcOrd="3" destOrd="0" presId="urn:microsoft.com/office/officeart/2016/7/layout/BasicLinearProcessNumbered#1"/>
    <dgm:cxn modelId="{A8E779CE-1400-40C8-9E2C-D6605D90EAB0}" type="presParOf" srcId="{869C0C7E-BD0C-4E5F-8D96-6B8EEC39B952}" destId="{4BE79C5F-B252-4C81-B7E8-356A6349584C}" srcOrd="7" destOrd="0" presId="urn:microsoft.com/office/officeart/2016/7/layout/BasicLinearProcessNumbered#1"/>
    <dgm:cxn modelId="{8D348B66-B312-46B8-9EA5-B2248EED69BC}" type="presParOf" srcId="{869C0C7E-BD0C-4E5F-8D96-6B8EEC39B952}" destId="{11D9C427-A430-492A-BD3C-E4D081DA46F5}" srcOrd="8" destOrd="0" presId="urn:microsoft.com/office/officeart/2016/7/layout/BasicLinearProcessNumbered#1"/>
    <dgm:cxn modelId="{3D172F38-03C7-4F2F-BF81-FA9AAA50F40A}" type="presParOf" srcId="{11D9C427-A430-492A-BD3C-E4D081DA46F5}" destId="{4795DD00-81CA-4D89-AAC9-9CB098B4E837}" srcOrd="0" destOrd="0" presId="urn:microsoft.com/office/officeart/2016/7/layout/BasicLinearProcessNumbered#1"/>
    <dgm:cxn modelId="{ABB64887-D8CC-492D-9713-018935F9ACD0}" type="presParOf" srcId="{11D9C427-A430-492A-BD3C-E4D081DA46F5}" destId="{06772805-3643-43C2-9C80-F43268C57C20}" srcOrd="1" destOrd="0" presId="urn:microsoft.com/office/officeart/2016/7/layout/BasicLinearProcessNumbered#1"/>
    <dgm:cxn modelId="{62070D8C-78B4-4568-ABAC-92E94EC389EF}" type="presParOf" srcId="{11D9C427-A430-492A-BD3C-E4D081DA46F5}" destId="{77F59A8B-7684-4E29-B44F-B0F96367FE70}" srcOrd="2" destOrd="0" presId="urn:microsoft.com/office/officeart/2016/7/layout/BasicLinearProcessNumbered#1"/>
    <dgm:cxn modelId="{F65BF9C0-34AF-4D5F-8794-F4107923A994}" type="presParOf" srcId="{11D9C427-A430-492A-BD3C-E4D081DA46F5}" destId="{80C8596E-ABE7-41A1-8A35-72244067CF90}" srcOrd="3" destOrd="0" presId="urn:microsoft.com/office/officeart/2016/7/layout/BasicLinearProcessNumbered#1"/>
    <dgm:cxn modelId="{82D6B95F-3029-46C8-BE90-9AFB105D4340}" type="presParOf" srcId="{869C0C7E-BD0C-4E5F-8D96-6B8EEC39B952}" destId="{A7ACEFE3-DA77-4671-8D8F-9088E14E2EC7}" srcOrd="9" destOrd="0" presId="urn:microsoft.com/office/officeart/2016/7/layout/BasicLinearProcessNumbered#1"/>
    <dgm:cxn modelId="{990DDBCD-DC1A-44A1-98C1-9A7C7BFCE50F}" type="presParOf" srcId="{869C0C7E-BD0C-4E5F-8D96-6B8EEC39B952}" destId="{0DD1C038-2342-42E7-B673-56BB416BB819}" srcOrd="10" destOrd="0" presId="urn:microsoft.com/office/officeart/2016/7/layout/BasicLinearProcessNumbered#1"/>
    <dgm:cxn modelId="{CB7B3DFD-C1ED-49EC-9938-A84D612C6B71}" type="presParOf" srcId="{0DD1C038-2342-42E7-B673-56BB416BB819}" destId="{FAD0856E-EAEF-4156-830C-B6085D83D70B}" srcOrd="0" destOrd="0" presId="urn:microsoft.com/office/officeart/2016/7/layout/BasicLinearProcessNumbered#1"/>
    <dgm:cxn modelId="{88550CD6-08B0-4918-9673-FA2810F91EB8}" type="presParOf" srcId="{0DD1C038-2342-42E7-B673-56BB416BB819}" destId="{ED8B75E1-2009-4B50-B484-267FA9BF1236}" srcOrd="1" destOrd="0" presId="urn:microsoft.com/office/officeart/2016/7/layout/BasicLinearProcessNumbered#1"/>
    <dgm:cxn modelId="{4E1A81EA-3DB6-407D-B38A-FCB952798B96}" type="presParOf" srcId="{0DD1C038-2342-42E7-B673-56BB416BB819}" destId="{F09E2E7C-2D82-450F-83B8-473ED9D9006E}" srcOrd="2" destOrd="0" presId="urn:microsoft.com/office/officeart/2016/7/layout/BasicLinearProcessNumbered#1"/>
    <dgm:cxn modelId="{DFB371AB-D10B-4A32-B3BC-A94B174A4880}" type="presParOf" srcId="{0DD1C038-2342-42E7-B673-56BB416BB819}" destId="{14DF7D23-8B4E-403A-9123-4B1E8F36B42A}" srcOrd="3" destOrd="0" presId="urn:microsoft.com/office/officeart/2016/7/layout/BasicLinearProcessNumbered#1"/>
    <dgm:cxn modelId="{CCB3A837-2D64-48AB-9D89-77FBA78D59E1}" type="presParOf" srcId="{869C0C7E-BD0C-4E5F-8D96-6B8EEC39B952}" destId="{82FD157A-F204-4307-A4AD-A304EF1F84F6}" srcOrd="11" destOrd="0" presId="urn:microsoft.com/office/officeart/2016/7/layout/BasicLinearProcessNumbered#1"/>
    <dgm:cxn modelId="{24EFBBDA-E3A5-42FC-BEA0-7FA2E9B60F12}" type="presParOf" srcId="{869C0C7E-BD0C-4E5F-8D96-6B8EEC39B952}" destId="{87C472FE-68ED-4861-A86A-433C9ADCA623}" srcOrd="12" destOrd="0" presId="urn:microsoft.com/office/officeart/2016/7/layout/BasicLinearProcessNumbered#1"/>
    <dgm:cxn modelId="{B76F9713-3263-4480-BE0B-0DEE49E1CC62}" type="presParOf" srcId="{87C472FE-68ED-4861-A86A-433C9ADCA623}" destId="{A9437E21-CFAC-4D0C-856E-9BF37C565A60}" srcOrd="0" destOrd="0" presId="urn:microsoft.com/office/officeart/2016/7/layout/BasicLinearProcessNumbered#1"/>
    <dgm:cxn modelId="{5B116EA6-529B-4A4A-9F62-80A9618E542D}" type="presParOf" srcId="{87C472FE-68ED-4861-A86A-433C9ADCA623}" destId="{66FEC23F-79EA-47BA-9D95-6A0E27569DAA}" srcOrd="1" destOrd="0" presId="urn:microsoft.com/office/officeart/2016/7/layout/BasicLinearProcessNumbered#1"/>
    <dgm:cxn modelId="{442228F7-E587-436B-A5BE-1B24C9A4A171}" type="presParOf" srcId="{87C472FE-68ED-4861-A86A-433C9ADCA623}" destId="{0DCBEC4D-30E8-4460-B2BF-40BDDEFBE675}" srcOrd="2" destOrd="0" presId="urn:microsoft.com/office/officeart/2016/7/layout/BasicLinearProcessNumbered#1"/>
    <dgm:cxn modelId="{1E638B1B-D117-45C8-9E87-A8B72013A24D}" type="presParOf" srcId="{87C472FE-68ED-4861-A86A-433C9ADCA623}" destId="{6E26E55C-1C1D-49DF-9BCA-700A75472BA6}"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基本線性流程編號"/>
  <dgm:desc val="用來顯示工作、流程或工作流程的進展、時間表、循序步驟，或強調移動或方向。使用自動數字顯示流程的步驟 (顯示在圓圈中)。第 1 層文字和第 2 層文字會顯示在矩形中。"/>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rtlCol="0"/>
            <a:lstStyle/>
            <a:p>
              <a:pPr rtl="0"/>
              <a:r>
                <a:t>1</a:t>
              </a:r>
            </a:p>
          </dgm:t>
        </dgm:pt>
        <dgm:pt modelId="201" type="sibTrans" cxnId="{95F9FFCB-1BFC-4B36-BE44-D6A1469F21C3}">
          <dgm:prSet phldrT="2"/>
          <dgm:t>
            <a:bodyPr rtlCol="0"/>
            <a:lstStyle/>
            <a:p>
              <a:pPr rtl="0"/>
              <a:r>
                <a:t>2</a:t>
              </a:r>
            </a:p>
          </dgm:t>
        </dgm:pt>
        <dgm:pt modelId="301" type="sibTrans" cxnId="{A69863A3-5EBF-4CAE-AA51-83CA76DE20BB}">
          <dgm:prSet phldrT="3"/>
          <dgm:t>
            <a:bodyPr rtlCol="0"/>
            <a:lstStyle/>
            <a:p>
              <a:pPr rtl="0"/>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600C5E1D-05F4-454D-86AC-69BCF7ABCF59}"/>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 xmlns:a16="http://schemas.microsoft.com/office/drawing/2014/main" id="{4D8DD6E7-FAA2-4F27-AC17-2C2371D6F9AB}"/>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D74D1599-8320-46DE-B67A-99FCF59A2CBD}" type="datetime1">
              <a:rPr lang="zh-TW" altLang="en-US" smtClean="0">
                <a:latin typeface="Microsoft JhengHei UI" panose="020B0604030504040204" pitchFamily="34" charset="-120"/>
                <a:ea typeface="Microsoft JhengHei UI" panose="020B0604030504040204" pitchFamily="34" charset="-120"/>
              </a:rPr>
              <a:pPr/>
              <a:t>2021/3/29</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 xmlns:a16="http://schemas.microsoft.com/office/drawing/2014/main" id="{D95E3648-7A90-4F22-B58F-6E56156D36C1}"/>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zh-TW" altLang="en-US">
              <a:latin typeface="Microsoft JhengHei UI" panose="020B0604030504040204" pitchFamily="34" charset="-120"/>
              <a:ea typeface="Microsoft JhengHei UI" panose="020B0604030504040204" pitchFamily="34" charset="-120"/>
            </a:endParaRPr>
          </a:p>
        </p:txBody>
      </p:sp>
      <p:sp>
        <p:nvSpPr>
          <p:cNvPr id="5" name="投影片編號版面配置區 4">
            <a:extLst>
              <a:ext uri="{FF2B5EF4-FFF2-40B4-BE49-F238E27FC236}">
                <a16:creationId xmlns="" xmlns:a16="http://schemas.microsoft.com/office/drawing/2014/main" id="{49E2D09C-071E-4404-A41B-61F6E7FDA8AB}"/>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4EC87CDB-6736-4C1C-92B6-C0E5B7B73D56}" type="slidenum">
              <a:rPr lang="en-US" altLang="zh-TW" smtClean="0">
                <a:latin typeface="Microsoft JhengHei UI" panose="020B0604030504040204" pitchFamily="34" charset="-120"/>
                <a:ea typeface="Microsoft JhengHei UI" panose="020B0604030504040204" pitchFamily="34" charset="-120"/>
              </a:rPr>
              <a:p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51622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9B3E549F-7EEE-4F85-80BD-26E2C7B9527E}" type="datetime1">
              <a:rPr lang="zh-TW" altLang="en-US" smtClean="0"/>
              <a:pPr/>
              <a:t>2021/3/29</a:t>
            </a:fld>
            <a:endParaRPr lang="zh-TW" altLang="en-US" dirty="0"/>
          </a:p>
        </p:txBody>
      </p:sp>
      <p:sp>
        <p:nvSpPr>
          <p:cNvPr id="4" name="投影片圖像版面配置區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預留位置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latin typeface="Microsoft JhengHei UI" panose="020B0604030504040204" pitchFamily="34" charset="-120"/>
              <a:ea typeface="Microsoft JhengHei UI" panose="020B0604030504040204" pitchFamily="34" charset="-120"/>
            </a:endParaRPr>
          </a:p>
        </p:txBody>
      </p:sp>
      <p:sp>
        <p:nvSpPr>
          <p:cNvPr id="7" name="投影片編號預留位置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D40C6A29-4676-420C-BBE3-ACC2B80F64D4}" type="slidenum">
              <a:rPr lang="en-US" altLang="zh-TW" noProof="0" smtClean="0"/>
              <a:pPr/>
              <a:t>‹#›</a:t>
            </a:fld>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8756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11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2319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D40C6A29-4676-420C-BBE3-ACC2B80F64D4}" type="slidenum">
              <a:rPr lang="en-US" altLang="zh-TW" smtClean="0">
                <a:solidFill>
                  <a:prstClr val="black"/>
                </a:solidFill>
                <a:latin typeface="Microsoft JhengHei UI" panose="020B0604030504040204" pitchFamily="34" charset="-120"/>
                <a:ea typeface="Microsoft JhengHei UI" panose="020B0604030504040204" pitchFamily="34" charset="-120"/>
              </a:rPr>
              <a:pPr/>
              <a:t>12</a:t>
            </a:fld>
            <a:endParaRPr lang="zh-TW" altLang="en-US">
              <a:solidFill>
                <a:prstClr val="black"/>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875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D40C6A29-4676-420C-BBE3-ACC2B80F64D4}" type="slidenum">
              <a:rPr lang="en-US" altLang="zh-TW" smtClean="0">
                <a:solidFill>
                  <a:prstClr val="black"/>
                </a:solidFill>
                <a:latin typeface="Microsoft JhengHei UI" panose="020B0604030504040204" pitchFamily="34" charset="-120"/>
                <a:ea typeface="Microsoft JhengHei UI" panose="020B0604030504040204" pitchFamily="34" charset="-120"/>
              </a:rPr>
              <a:pPr/>
              <a:t>13</a:t>
            </a:fld>
            <a:endParaRPr lang="zh-TW" altLang="en-US">
              <a:solidFill>
                <a:prstClr val="black"/>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36037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88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54566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94346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6252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19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703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20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6793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3306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21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326746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22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8756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23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2319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24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23192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25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875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26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27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28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29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30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89106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31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70321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32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134415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t>33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67016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7</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8910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982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D40C6A29-4676-420C-BBE3-ACC2B80F64D4}" type="slidenum">
              <a:rPr lang="en-US" altLang="zh-TW" smtClean="0">
                <a:latin typeface="Microsoft JhengHei UI" panose="020B0604030504040204" pitchFamily="34" charset="-120"/>
                <a:ea typeface="Microsoft JhengHei UI" panose="020B0604030504040204" pitchFamily="34" charset="-120"/>
              </a:rPr>
              <a:pPr rtl="0"/>
              <a:t>10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8910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 name="手繪多邊形​​(F) 13">
            <a:extLst>
              <a:ext uri="{FF2B5EF4-FFF2-40B4-BE49-F238E27FC236}">
                <a16:creationId xmlns=""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cxnSp>
        <p:nvCxnSpPr>
          <p:cNvPr id="12" name="直線接點​​(S) 11">
            <a:extLst>
              <a:ext uri="{FF2B5EF4-FFF2-40B4-BE49-F238E27FC236}">
                <a16:creationId xmlns=""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手繪多邊形：圖案 13">
            <a:extLst>
              <a:ext uri="{FF2B5EF4-FFF2-40B4-BE49-F238E27FC236}">
                <a16:creationId xmlns=""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6" name="手繪多邊形：圖案 15">
            <a:extLst>
              <a:ext uri="{FF2B5EF4-FFF2-40B4-BE49-F238E27FC236}">
                <a16:creationId xmlns=""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8" name="橢圓​​ 17">
            <a:extLst>
              <a:ext uri="{FF2B5EF4-FFF2-40B4-BE49-F238E27FC236}">
                <a16:creationId xmlns=""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0" name="手繪多邊形：圖案 19">
            <a:extLst>
              <a:ext uri="{FF2B5EF4-FFF2-40B4-BE49-F238E27FC236}">
                <a16:creationId xmlns=""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2" name="弧形 21">
            <a:extLst>
              <a:ext uri="{FF2B5EF4-FFF2-40B4-BE49-F238E27FC236}">
                <a16:creationId xmlns=""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 xmlns:a16="http://schemas.microsoft.com/office/drawing/2014/main" id="{3527F020-BBC3-49BB-91C2-5B2CBD64B3C5}"/>
              </a:ext>
            </a:extLst>
          </p:cNvPr>
          <p:cNvSpPr>
            <a:spLocks noGrp="1"/>
          </p:cNvSpPr>
          <p:nvPr>
            <p:ph type="subTitle" idx="1" hasCustomPrompt="1"/>
          </p:nvPr>
        </p:nvSpPr>
        <p:spPr>
          <a:xfrm>
            <a:off x="5093208" y="5221224"/>
            <a:ext cx="6592824" cy="996696"/>
          </a:xfrm>
        </p:spPr>
        <p:txBody>
          <a:bodyPr rtlCol="0"/>
          <a:lstStyle>
            <a:lvl1pPr marL="0" indent="0" algn="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3 欄">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8" name="頁尾版面配置區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9" name="投影片編號版面配置區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10" name="手繪多邊形：圖案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1" name="手繪多邊形：圖案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文字預留位置 4">
            <a:extLst>
              <a:ext uri="{FF2B5EF4-FFF2-40B4-BE49-F238E27FC236}">
                <a16:creationId xmlns=""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3" name="內容預留位置 5">
            <a:extLst>
              <a:ext uri="{FF2B5EF4-FFF2-40B4-BE49-F238E27FC236}">
                <a16:creationId xmlns=""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含 2 張中型圖片的標題及內容">
    <p:spTree>
      <p:nvGrpSpPr>
        <p:cNvPr id="1" name=""/>
        <p:cNvGrpSpPr/>
        <p:nvPr/>
      </p:nvGrpSpPr>
      <p:grpSpPr>
        <a:xfrm>
          <a:off x="0" y="0"/>
          <a:ext cx="0" cy="0"/>
          <a:chOff x="0" y="0"/>
          <a:chExt cx="0" cy="0"/>
        </a:xfrm>
      </p:grpSpPr>
      <p:sp>
        <p:nvSpPr>
          <p:cNvPr id="20" name="圖片版面配置區 19">
            <a:extLst>
              <a:ext uri="{FF2B5EF4-FFF2-40B4-BE49-F238E27FC236}">
                <a16:creationId xmlns=""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橢圓​​ 9">
            <a:extLst>
              <a:ext uri="{FF2B5EF4-FFF2-40B4-BE49-F238E27FC236}">
                <a16:creationId xmlns=""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弧形 11">
            <a:extLst>
              <a:ext uri="{FF2B5EF4-FFF2-40B4-BE49-F238E27FC236}">
                <a16:creationId xmlns=""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內容版面配置區 2">
            <a:extLst>
              <a:ext uri="{FF2B5EF4-FFF2-40B4-BE49-F238E27FC236}">
                <a16:creationId xmlns=""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marL="685800">
              <a:defRPr>
                <a:latin typeface="Microsoft JhengHei UI" panose="020B0604030504040204" pitchFamily="34" charset="-120"/>
                <a:ea typeface="Microsoft JhengHei UI" panose="020B0604030504040204" pitchFamily="34" charset="-120"/>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結語">
    <p:spTree>
      <p:nvGrpSpPr>
        <p:cNvPr id="1" name=""/>
        <p:cNvGrpSpPr/>
        <p:nvPr/>
      </p:nvGrpSpPr>
      <p:grpSpPr>
        <a:xfrm>
          <a:off x="0" y="0"/>
          <a:ext cx="0" cy="0"/>
          <a:chOff x="0" y="0"/>
          <a:chExt cx="0" cy="0"/>
        </a:xfrm>
      </p:grpSpPr>
      <p:sp>
        <p:nvSpPr>
          <p:cNvPr id="10" name="橢圓​​ 9">
            <a:extLst>
              <a:ext uri="{FF2B5EF4-FFF2-40B4-BE49-F238E27FC236}">
                <a16:creationId xmlns=""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手繪多邊形：圖案 11">
            <a:extLst>
              <a:ext uri="{FF2B5EF4-FFF2-40B4-BE49-F238E27FC236}">
                <a16:creationId xmlns=""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手繪多邊形：圖案 13">
            <a:extLst>
              <a:ext uri="{FF2B5EF4-FFF2-40B4-BE49-F238E27FC236}">
                <a16:creationId xmlns=""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6" name="手繪多邊形：圖案 15">
            <a:extLst>
              <a:ext uri="{FF2B5EF4-FFF2-40B4-BE49-F238E27FC236}">
                <a16:creationId xmlns=""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8" name="手繪多邊形：圖案 17">
            <a:extLst>
              <a:ext uri="{FF2B5EF4-FFF2-40B4-BE49-F238E27FC236}">
                <a16:creationId xmlns=""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0" name="手繪多邊形：圖案 19">
            <a:extLst>
              <a:ext uri="{FF2B5EF4-FFF2-40B4-BE49-F238E27FC236}">
                <a16:creationId xmlns=""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2" name="手繪多邊形：圖案 21">
            <a:extLst>
              <a:ext uri="{FF2B5EF4-FFF2-40B4-BE49-F238E27FC236}">
                <a16:creationId xmlns=""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內容預留位置 2">
            <a:extLst>
              <a:ext uri="{FF2B5EF4-FFF2-40B4-BE49-F238E27FC236}">
                <a16:creationId xmlns=""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sz="1800">
                <a:latin typeface="Microsoft JhengHei UI" panose="020B0604030504040204" pitchFamily="34" charset="-120"/>
                <a:ea typeface="Microsoft JhengHei UI" panose="020B0604030504040204" pitchFamily="34" charset="-120"/>
              </a:defRPr>
            </a:lvl2pPr>
            <a:lvl3pPr marL="457200">
              <a:defRPr sz="1800">
                <a:latin typeface="Microsoft JhengHei UI" panose="020B0604030504040204" pitchFamily="34" charset="-120"/>
                <a:ea typeface="Microsoft JhengHei UI" panose="020B0604030504040204" pitchFamily="34" charset="-120"/>
              </a:defRPr>
            </a:lvl3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3" name="頁尾版面配置區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4" name="投影片編號版面配置區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5" name="手繪多邊形：圖案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手繪多邊形：圖案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3" name="頁尾版面配置區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4" name="投影片編號版面配置區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5" name="手繪多邊形：圖案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手繪多邊形：圖案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標題 6">
            <a:extLst>
              <a:ext uri="{FF2B5EF4-FFF2-40B4-BE49-F238E27FC236}">
                <a16:creationId xmlns="" xmlns:a16="http://schemas.microsoft.com/office/drawing/2014/main" id="{C9A1C714-6A0E-456D-A2E2-6288C0EA077B}"/>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atin typeface="Microsoft JhengHei UI" panose="020B0604030504040204" pitchFamily="34" charset="-120"/>
                <a:ea typeface="Microsoft JhengHei UI" panose="020B0604030504040204" pitchFamily="34" charset="-120"/>
              </a:defRPr>
            </a:lvl1pPr>
            <a:lvl2pPr>
              <a:defRPr sz="2800">
                <a:latin typeface="Microsoft JhengHei UI" panose="020B0604030504040204" pitchFamily="34" charset="-120"/>
                <a:ea typeface="Microsoft JhengHei UI" panose="020B0604030504040204" pitchFamily="34" charset="-120"/>
              </a:defRPr>
            </a:lvl2pPr>
            <a:lvl3pPr>
              <a:defRPr sz="2400">
                <a:latin typeface="Microsoft JhengHei UI" panose="020B0604030504040204" pitchFamily="34" charset="-120"/>
                <a:ea typeface="Microsoft JhengHei UI" panose="020B0604030504040204" pitchFamily="34" charset="-120"/>
              </a:defRPr>
            </a:lvl3pPr>
            <a:lvl4pPr>
              <a:defRPr sz="2000">
                <a:latin typeface="Microsoft JhengHei UI" panose="020B0604030504040204" pitchFamily="34" charset="-120"/>
                <a:ea typeface="Microsoft JhengHei UI" panose="020B0604030504040204" pitchFamily="34" charset="-120"/>
              </a:defRPr>
            </a:lvl4pPr>
            <a:lvl5pPr>
              <a:defRPr sz="2000">
                <a:latin typeface="Microsoft JhengHei UI" panose="020B0604030504040204" pitchFamily="34" charset="-120"/>
                <a:ea typeface="Microsoft JhengHei UI" panose="020B0604030504040204" pitchFamily="34" charset="-120"/>
              </a:defRPr>
            </a:lvl5pPr>
            <a:lvl6pPr>
              <a:defRPr sz="2000"/>
            </a:lvl6pPr>
            <a:lvl7pPr>
              <a:defRPr sz="2000"/>
            </a:lvl7pPr>
            <a:lvl8pPr>
              <a:defRPr sz="2000"/>
            </a:lvl8pPr>
            <a:lvl9pPr>
              <a:defRPr sz="20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6" name="頁尾版面配置區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7" name="投影片編號版面配置區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手繪多邊形：圖案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手繪多邊形：圖案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圖片預留位置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預留位置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6" name="頁尾版面配置區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7" name="投影片編號版面配置區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手繪多邊形：圖案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手繪多邊形：圖案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 name="手繪多邊形​​(F) 13">
            <a:extLst>
              <a:ext uri="{FF2B5EF4-FFF2-40B4-BE49-F238E27FC236}">
                <a16:creationId xmlns=""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cxnSp>
        <p:nvCxnSpPr>
          <p:cNvPr id="12" name="直線接點​​(S) 11">
            <a:extLst>
              <a:ext uri="{FF2B5EF4-FFF2-40B4-BE49-F238E27FC236}">
                <a16:creationId xmlns=""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手繪多邊形：圖案 13">
            <a:extLst>
              <a:ext uri="{FF2B5EF4-FFF2-40B4-BE49-F238E27FC236}">
                <a16:creationId xmlns=""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6" name="手繪多邊形：圖案 15">
            <a:extLst>
              <a:ext uri="{FF2B5EF4-FFF2-40B4-BE49-F238E27FC236}">
                <a16:creationId xmlns=""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8" name="橢圓​​ 17">
            <a:extLst>
              <a:ext uri="{FF2B5EF4-FFF2-40B4-BE49-F238E27FC236}">
                <a16:creationId xmlns=""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20" name="手繪多邊形：圖案 19">
            <a:extLst>
              <a:ext uri="{FF2B5EF4-FFF2-40B4-BE49-F238E27FC236}">
                <a16:creationId xmlns=""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2" name="弧形 21">
            <a:extLst>
              <a:ext uri="{FF2B5EF4-FFF2-40B4-BE49-F238E27FC236}">
                <a16:creationId xmlns=""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 xmlns:a16="http://schemas.microsoft.com/office/drawing/2014/main" id="{3527F020-BBC3-49BB-91C2-5B2CBD64B3C5}"/>
              </a:ext>
            </a:extLst>
          </p:cNvPr>
          <p:cNvSpPr>
            <a:spLocks noGrp="1"/>
          </p:cNvSpPr>
          <p:nvPr>
            <p:ph type="subTitle" idx="1" hasCustomPrompt="1"/>
          </p:nvPr>
        </p:nvSpPr>
        <p:spPr>
          <a:xfrm>
            <a:off x="5093208" y="5221224"/>
            <a:ext cx="6592824" cy="996696"/>
          </a:xfrm>
        </p:spPr>
        <p:txBody>
          <a:bodyPr rtlCol="0"/>
          <a:lstStyle>
            <a:lvl1pPr marL="0" indent="0" algn="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spTree>
    <p:extLst>
      <p:ext uri="{BB962C8B-B14F-4D97-AF65-F5344CB8AC3E}">
        <p14:creationId xmlns:p14="http://schemas.microsoft.com/office/powerpoint/2010/main" val="4166780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議程">
    <p:spTree>
      <p:nvGrpSpPr>
        <p:cNvPr id="1" name=""/>
        <p:cNvGrpSpPr/>
        <p:nvPr/>
      </p:nvGrpSpPr>
      <p:grpSpPr>
        <a:xfrm>
          <a:off x="0" y="0"/>
          <a:ext cx="0" cy="0"/>
          <a:chOff x="0" y="0"/>
          <a:chExt cx="0" cy="0"/>
        </a:xfrm>
      </p:grpSpPr>
      <p:sp>
        <p:nvSpPr>
          <p:cNvPr id="10" name="橢圓​​ 9">
            <a:extLst>
              <a:ext uri="{FF2B5EF4-FFF2-40B4-BE49-F238E27FC236}">
                <a16:creationId xmlns=""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2" name="弧形 11">
            <a:extLst>
              <a:ext uri="{FF2B5EF4-FFF2-40B4-BE49-F238E27FC236}">
                <a16:creationId xmlns=""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srgbClr val="000000"/>
              </a:solidFill>
              <a:latin typeface="Microsoft JhengHei UI" panose="020B0604030504040204" pitchFamily="34" charset="-120"/>
              <a:ea typeface="Microsoft JhengHei UI" panose="020B0604030504040204" pitchFamily="34" charset="-120"/>
            </a:endParaRPr>
          </a:p>
        </p:txBody>
      </p:sp>
      <p:sp>
        <p:nvSpPr>
          <p:cNvPr id="14" name="橢圓​​ 13">
            <a:extLst>
              <a:ext uri="{FF2B5EF4-FFF2-40B4-BE49-F238E27FC236}">
                <a16:creationId xmlns=""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a:buNone/>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47201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含 2 張小圖片的標題及內容">
    <p:spTree>
      <p:nvGrpSpPr>
        <p:cNvPr id="1" name=""/>
        <p:cNvGrpSpPr/>
        <p:nvPr/>
      </p:nvGrpSpPr>
      <p:grpSpPr>
        <a:xfrm>
          <a:off x="0" y="0"/>
          <a:ext cx="0" cy="0"/>
          <a:chOff x="0" y="0"/>
          <a:chExt cx="0" cy="0"/>
        </a:xfrm>
      </p:grpSpPr>
      <p:sp>
        <p:nvSpPr>
          <p:cNvPr id="22" name="圖片版面配置區 21">
            <a:extLst>
              <a:ext uri="{FF2B5EF4-FFF2-40B4-BE49-F238E27FC236}">
                <a16:creationId xmlns=""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atin typeface="Microsoft JhengHei UI" panose="020B0604030504040204" pitchFamily="34" charset="-120"/>
                <a:ea typeface="Microsoft JhengHei UI" panose="020B0604030504040204" pitchFamily="34" charset="-120"/>
              </a:defRPr>
            </a:lvl1pPr>
            <a:lvl2pPr marL="228600">
              <a:lnSpc>
                <a:spcPct val="110000"/>
              </a:lnSpc>
              <a:defRPr sz="2000">
                <a:latin typeface="Microsoft JhengHei UI" panose="020B0604030504040204" pitchFamily="34" charset="-120"/>
                <a:ea typeface="Microsoft JhengHei UI" panose="020B0604030504040204" pitchFamily="34" charset="-120"/>
              </a:defRPr>
            </a:lvl2pPr>
            <a:lvl3pPr marL="457200">
              <a:lnSpc>
                <a:spcPct val="110000"/>
              </a:lnSpc>
              <a:defRPr sz="1800">
                <a:latin typeface="Microsoft JhengHei UI" panose="020B0604030504040204" pitchFamily="34" charset="-120"/>
                <a:ea typeface="Microsoft JhengHei UI" panose="020B0604030504040204" pitchFamily="34" charset="-120"/>
              </a:defRPr>
            </a:lvl3pPr>
            <a:lvl4pPr marL="685800">
              <a:lnSpc>
                <a:spcPct val="110000"/>
              </a:lnSpc>
              <a:defRPr sz="1600">
                <a:latin typeface="Microsoft JhengHei UI" panose="020B0604030504040204" pitchFamily="34" charset="-120"/>
                <a:ea typeface="Microsoft JhengHei UI" panose="020B0604030504040204" pitchFamily="34" charset="-120"/>
              </a:defRPr>
            </a:lvl4pPr>
            <a:lvl5pPr>
              <a:lnSpc>
                <a:spcPct val="110000"/>
              </a:lnSpc>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10" name="橢圓​​ 9">
            <a:extLst>
              <a:ext uri="{FF2B5EF4-FFF2-40B4-BE49-F238E27FC236}">
                <a16:creationId xmlns=""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12" name="矩形 11">
            <a:extLst>
              <a:ext uri="{FF2B5EF4-FFF2-40B4-BE49-F238E27FC236}">
                <a16:creationId xmlns=""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17806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議程">
    <p:spTree>
      <p:nvGrpSpPr>
        <p:cNvPr id="1" name=""/>
        <p:cNvGrpSpPr/>
        <p:nvPr/>
      </p:nvGrpSpPr>
      <p:grpSpPr>
        <a:xfrm>
          <a:off x="0" y="0"/>
          <a:ext cx="0" cy="0"/>
          <a:chOff x="0" y="0"/>
          <a:chExt cx="0" cy="0"/>
        </a:xfrm>
      </p:grpSpPr>
      <p:sp>
        <p:nvSpPr>
          <p:cNvPr id="10" name="橢圓​​ 9">
            <a:extLst>
              <a:ext uri="{FF2B5EF4-FFF2-40B4-BE49-F238E27FC236}">
                <a16:creationId xmlns=""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弧形 11">
            <a:extLst>
              <a:ext uri="{FF2B5EF4-FFF2-40B4-BE49-F238E27FC236}">
                <a16:creationId xmlns=""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橢圓​​ 13">
            <a:extLst>
              <a:ext uri="{FF2B5EF4-FFF2-40B4-BE49-F238E27FC236}">
                <a16:creationId xmlns=""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a:buNone/>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Tree>
    <p:extLst>
      <p:ext uri="{BB962C8B-B14F-4D97-AF65-F5344CB8AC3E}">
        <p14:creationId xmlns:p14="http://schemas.microsoft.com/office/powerpoint/2010/main" val="8139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橢圓​​ 6">
            <a:extLst>
              <a:ext uri="{FF2B5EF4-FFF2-40B4-BE49-F238E27FC236}">
                <a16:creationId xmlns=""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8" name="弧形 7">
            <a:extLst>
              <a:ext uri="{FF2B5EF4-FFF2-40B4-BE49-F238E27FC236}">
                <a16:creationId xmlns=""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4" name="橢圓​​ 13">
            <a:extLst>
              <a:ext uri="{FF2B5EF4-FFF2-40B4-BE49-F238E27FC236}">
                <a16:creationId xmlns=""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Tree>
    <p:extLst>
      <p:ext uri="{BB962C8B-B14F-4D97-AF65-F5344CB8AC3E}">
        <p14:creationId xmlns:p14="http://schemas.microsoft.com/office/powerpoint/2010/main" val="1887453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0A47AF11-F208-4FDA-9E19-D6CA3472134E}"/>
              </a:ext>
            </a:extLst>
          </p:cNvPr>
          <p:cNvSpPr>
            <a:spLocks noGrp="1"/>
          </p:cNvSpPr>
          <p:nvPr>
            <p:ph idx="1"/>
          </p:nvPr>
        </p:nvSpPr>
        <p:spPr>
          <a:xfrm>
            <a:off x="1179576" y="1911096"/>
            <a:ext cx="98298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7" name="手繪多邊形：圖形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8" name="手繪多邊形：圖案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84455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標題及內容 2">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6" name="手繪多邊形：圖案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7" name="手繪多邊形：圖案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8" name="內容版面配置區 2">
            <a:extLst>
              <a:ext uri="{FF2B5EF4-FFF2-40B4-BE49-F238E27FC236}">
                <a16:creationId xmlns="" xmlns:a16="http://schemas.microsoft.com/office/drawing/2014/main" id="{4753B078-30BA-4AB9-A020-EE8D9404B69E}"/>
              </a:ext>
            </a:extLst>
          </p:cNvPr>
          <p:cNvSpPr>
            <a:spLocks noGrp="1"/>
          </p:cNvSpPr>
          <p:nvPr>
            <p:ph idx="1"/>
          </p:nvPr>
        </p:nvSpPr>
        <p:spPr>
          <a:xfrm>
            <a:off x="838200" y="1911096"/>
            <a:ext cx="105156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37910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含圖片的引述投影片">
    <p:bg>
      <p:bgPr>
        <a:solidFill>
          <a:schemeClr val="tx1"/>
        </a:solidFill>
        <a:effectLst/>
      </p:bgPr>
    </p:bg>
    <p:spTree>
      <p:nvGrpSpPr>
        <p:cNvPr id="1" name=""/>
        <p:cNvGrpSpPr/>
        <p:nvPr/>
      </p:nvGrpSpPr>
      <p:grpSpPr>
        <a:xfrm>
          <a:off x="0" y="0"/>
          <a:ext cx="0" cy="0"/>
          <a:chOff x="0" y="0"/>
          <a:chExt cx="0" cy="0"/>
        </a:xfrm>
      </p:grpSpPr>
      <p:sp>
        <p:nvSpPr>
          <p:cNvPr id="6" name="圖片版面配置區 5">
            <a:extLst>
              <a:ext uri="{FF2B5EF4-FFF2-40B4-BE49-F238E27FC236}">
                <a16:creationId xmlns=""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標題 9">
            <a:extLst>
              <a:ext uri="{FF2B5EF4-FFF2-40B4-BE49-F238E27FC236}">
                <a16:creationId xmlns=""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11" name="日期版面配置區 10">
            <a:extLst>
              <a:ext uri="{FF2B5EF4-FFF2-40B4-BE49-F238E27FC236}">
                <a16:creationId xmlns=""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en-US" altLang="zh-TW">
                <a:solidFill>
                  <a:prstClr val="white"/>
                </a:solidFill>
              </a:rPr>
              <a:t>20XX/9/3</a:t>
            </a:r>
            <a:endParaRPr lang="zh-TW" altLang="en-US">
              <a:solidFill>
                <a:prstClr val="white"/>
              </a:solidFill>
            </a:endParaRPr>
          </a:p>
        </p:txBody>
      </p:sp>
      <p:sp>
        <p:nvSpPr>
          <p:cNvPr id="12" name="頁尾版面配置區 11">
            <a:extLst>
              <a:ext uri="{FF2B5EF4-FFF2-40B4-BE49-F238E27FC236}">
                <a16:creationId xmlns=""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zh-TW" altLang="en-US">
                <a:solidFill>
                  <a:prstClr val="white"/>
                </a:solidFill>
              </a:rPr>
              <a:t>簡報標題</a:t>
            </a:r>
          </a:p>
        </p:txBody>
      </p:sp>
      <p:sp>
        <p:nvSpPr>
          <p:cNvPr id="13" name="投影片編號版面配置區 12">
            <a:extLst>
              <a:ext uri="{FF2B5EF4-FFF2-40B4-BE49-F238E27FC236}">
                <a16:creationId xmlns=""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145538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7ABFD05-2CB2-4A7E-89E7-57615BA82B4F}"/>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版面配置區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6" name="頁尾版面配置區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7" name="投影片編號版面配置區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手繪多邊形：圖案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9" name="手繪多邊形：圖案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0897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8" name="頁尾版面配置區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9" name="投影片編號版面配置區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10" name="手繪多邊形：圖案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1" name="手繪多邊形：圖案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79652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3 欄">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8" name="頁尾版面配置區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9" name="投影片編號版面配置區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10" name="手繪多邊形：圖案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1" name="手繪多邊形：圖案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2" name="文字預留位置 4">
            <a:extLst>
              <a:ext uri="{FF2B5EF4-FFF2-40B4-BE49-F238E27FC236}">
                <a16:creationId xmlns=""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3" name="內容預留位置 5">
            <a:extLst>
              <a:ext uri="{FF2B5EF4-FFF2-40B4-BE49-F238E27FC236}">
                <a16:creationId xmlns=""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2585974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含 2 張中型圖片的標題及內容">
    <p:spTree>
      <p:nvGrpSpPr>
        <p:cNvPr id="1" name=""/>
        <p:cNvGrpSpPr/>
        <p:nvPr/>
      </p:nvGrpSpPr>
      <p:grpSpPr>
        <a:xfrm>
          <a:off x="0" y="0"/>
          <a:ext cx="0" cy="0"/>
          <a:chOff x="0" y="0"/>
          <a:chExt cx="0" cy="0"/>
        </a:xfrm>
      </p:grpSpPr>
      <p:sp>
        <p:nvSpPr>
          <p:cNvPr id="20" name="圖片版面配置區 19">
            <a:extLst>
              <a:ext uri="{FF2B5EF4-FFF2-40B4-BE49-F238E27FC236}">
                <a16:creationId xmlns=""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橢圓​​ 9">
            <a:extLst>
              <a:ext uri="{FF2B5EF4-FFF2-40B4-BE49-F238E27FC236}">
                <a16:creationId xmlns=""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12" name="弧形 11">
            <a:extLst>
              <a:ext uri="{FF2B5EF4-FFF2-40B4-BE49-F238E27FC236}">
                <a16:creationId xmlns=""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內容版面配置區 2">
            <a:extLst>
              <a:ext uri="{FF2B5EF4-FFF2-40B4-BE49-F238E27FC236}">
                <a16:creationId xmlns=""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marL="685800">
              <a:defRPr>
                <a:latin typeface="Microsoft JhengHei UI" panose="020B0604030504040204" pitchFamily="34" charset="-120"/>
                <a:ea typeface="Microsoft JhengHei UI" panose="020B0604030504040204" pitchFamily="34" charset="-120"/>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Tree>
    <p:extLst>
      <p:ext uri="{BB962C8B-B14F-4D97-AF65-F5344CB8AC3E}">
        <p14:creationId xmlns:p14="http://schemas.microsoft.com/office/powerpoint/2010/main" val="3765363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結語">
    <p:spTree>
      <p:nvGrpSpPr>
        <p:cNvPr id="1" name=""/>
        <p:cNvGrpSpPr/>
        <p:nvPr/>
      </p:nvGrpSpPr>
      <p:grpSpPr>
        <a:xfrm>
          <a:off x="0" y="0"/>
          <a:ext cx="0" cy="0"/>
          <a:chOff x="0" y="0"/>
          <a:chExt cx="0" cy="0"/>
        </a:xfrm>
      </p:grpSpPr>
      <p:sp>
        <p:nvSpPr>
          <p:cNvPr id="10" name="橢圓​​ 9">
            <a:extLst>
              <a:ext uri="{FF2B5EF4-FFF2-40B4-BE49-F238E27FC236}">
                <a16:creationId xmlns=""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2" name="手繪多邊形：圖案 11">
            <a:extLst>
              <a:ext uri="{FF2B5EF4-FFF2-40B4-BE49-F238E27FC236}">
                <a16:creationId xmlns=""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4" name="手繪多邊形：圖案 13">
            <a:extLst>
              <a:ext uri="{FF2B5EF4-FFF2-40B4-BE49-F238E27FC236}">
                <a16:creationId xmlns=""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6" name="手繪多邊形：圖案 15">
            <a:extLst>
              <a:ext uri="{FF2B5EF4-FFF2-40B4-BE49-F238E27FC236}">
                <a16:creationId xmlns=""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8" name="手繪多邊形：圖案 17">
            <a:extLst>
              <a:ext uri="{FF2B5EF4-FFF2-40B4-BE49-F238E27FC236}">
                <a16:creationId xmlns=""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0" name="手繪多邊形：圖案 19">
            <a:extLst>
              <a:ext uri="{FF2B5EF4-FFF2-40B4-BE49-F238E27FC236}">
                <a16:creationId xmlns=""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2" name="手繪多邊形：圖案 21">
            <a:extLst>
              <a:ext uri="{FF2B5EF4-FFF2-40B4-BE49-F238E27FC236}">
                <a16:creationId xmlns=""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內容預留位置 2">
            <a:extLst>
              <a:ext uri="{FF2B5EF4-FFF2-40B4-BE49-F238E27FC236}">
                <a16:creationId xmlns=""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sz="1800">
                <a:latin typeface="Microsoft JhengHei UI" panose="020B0604030504040204" pitchFamily="34" charset="-120"/>
                <a:ea typeface="Microsoft JhengHei UI" panose="020B0604030504040204" pitchFamily="34" charset="-120"/>
              </a:defRPr>
            </a:lvl2pPr>
            <a:lvl3pPr marL="457200">
              <a:defRPr sz="1800">
                <a:latin typeface="Microsoft JhengHei UI" panose="020B0604030504040204" pitchFamily="34" charset="-120"/>
                <a:ea typeface="Microsoft JhengHei UI" panose="020B0604030504040204" pitchFamily="34" charset="-120"/>
              </a:defRPr>
            </a:lvl3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Tree>
    <p:extLst>
      <p:ext uri="{BB962C8B-B14F-4D97-AF65-F5344CB8AC3E}">
        <p14:creationId xmlns:p14="http://schemas.microsoft.com/office/powerpoint/2010/main" val="2924554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3" name="頁尾版面配置區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4" name="投影片編號版面配置區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5" name="手繪多邊形：圖案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6" name="手繪多邊形：圖案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6056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含 2 張小圖片的標題及內容">
    <p:spTree>
      <p:nvGrpSpPr>
        <p:cNvPr id="1" name=""/>
        <p:cNvGrpSpPr/>
        <p:nvPr/>
      </p:nvGrpSpPr>
      <p:grpSpPr>
        <a:xfrm>
          <a:off x="0" y="0"/>
          <a:ext cx="0" cy="0"/>
          <a:chOff x="0" y="0"/>
          <a:chExt cx="0" cy="0"/>
        </a:xfrm>
      </p:grpSpPr>
      <p:sp>
        <p:nvSpPr>
          <p:cNvPr id="22" name="圖片版面配置區 21">
            <a:extLst>
              <a:ext uri="{FF2B5EF4-FFF2-40B4-BE49-F238E27FC236}">
                <a16:creationId xmlns=""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atin typeface="Microsoft JhengHei UI" panose="020B0604030504040204" pitchFamily="34" charset="-120"/>
                <a:ea typeface="Microsoft JhengHei UI" panose="020B0604030504040204" pitchFamily="34" charset="-120"/>
              </a:defRPr>
            </a:lvl1pPr>
            <a:lvl2pPr marL="228600">
              <a:lnSpc>
                <a:spcPct val="110000"/>
              </a:lnSpc>
              <a:defRPr sz="2000">
                <a:latin typeface="Microsoft JhengHei UI" panose="020B0604030504040204" pitchFamily="34" charset="-120"/>
                <a:ea typeface="Microsoft JhengHei UI" panose="020B0604030504040204" pitchFamily="34" charset="-120"/>
              </a:defRPr>
            </a:lvl2pPr>
            <a:lvl3pPr marL="457200">
              <a:lnSpc>
                <a:spcPct val="110000"/>
              </a:lnSpc>
              <a:defRPr sz="1800">
                <a:latin typeface="Microsoft JhengHei UI" panose="020B0604030504040204" pitchFamily="34" charset="-120"/>
                <a:ea typeface="Microsoft JhengHei UI" panose="020B0604030504040204" pitchFamily="34" charset="-120"/>
              </a:defRPr>
            </a:lvl3pPr>
            <a:lvl4pPr marL="685800">
              <a:lnSpc>
                <a:spcPct val="110000"/>
              </a:lnSpc>
              <a:defRPr sz="1600">
                <a:latin typeface="Microsoft JhengHei UI" panose="020B0604030504040204" pitchFamily="34" charset="-120"/>
                <a:ea typeface="Microsoft JhengHei UI" panose="020B0604030504040204" pitchFamily="34" charset="-120"/>
              </a:defRPr>
            </a:lvl4pPr>
            <a:lvl5pPr>
              <a:lnSpc>
                <a:spcPct val="110000"/>
              </a:lnSpc>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10" name="橢圓​​ 9">
            <a:extLst>
              <a:ext uri="{FF2B5EF4-FFF2-40B4-BE49-F238E27FC236}">
                <a16:creationId xmlns=""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2" name="矩形 11">
            <a:extLst>
              <a:ext uri="{FF2B5EF4-FFF2-40B4-BE49-F238E27FC236}">
                <a16:creationId xmlns=""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3" name="頁尾版面配置區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4" name="投影片編號版面配置區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5" name="手繪多邊形：圖案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6" name="手繪多邊形：圖案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7" name="標題 6">
            <a:extLst>
              <a:ext uri="{FF2B5EF4-FFF2-40B4-BE49-F238E27FC236}">
                <a16:creationId xmlns="" xmlns:a16="http://schemas.microsoft.com/office/drawing/2014/main" id="{C9A1C714-6A0E-456D-A2E2-6288C0EA077B}"/>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Tree>
    <p:extLst>
      <p:ext uri="{BB962C8B-B14F-4D97-AF65-F5344CB8AC3E}">
        <p14:creationId xmlns:p14="http://schemas.microsoft.com/office/powerpoint/2010/main" val="2310773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atin typeface="Microsoft JhengHei UI" panose="020B0604030504040204" pitchFamily="34" charset="-120"/>
                <a:ea typeface="Microsoft JhengHei UI" panose="020B0604030504040204" pitchFamily="34" charset="-120"/>
              </a:defRPr>
            </a:lvl1pPr>
            <a:lvl2pPr>
              <a:defRPr sz="2800">
                <a:latin typeface="Microsoft JhengHei UI" panose="020B0604030504040204" pitchFamily="34" charset="-120"/>
                <a:ea typeface="Microsoft JhengHei UI" panose="020B0604030504040204" pitchFamily="34" charset="-120"/>
              </a:defRPr>
            </a:lvl2pPr>
            <a:lvl3pPr>
              <a:defRPr sz="2400">
                <a:latin typeface="Microsoft JhengHei UI" panose="020B0604030504040204" pitchFamily="34" charset="-120"/>
                <a:ea typeface="Microsoft JhengHei UI" panose="020B0604030504040204" pitchFamily="34" charset="-120"/>
              </a:defRPr>
            </a:lvl3pPr>
            <a:lvl4pPr>
              <a:defRPr sz="2000">
                <a:latin typeface="Microsoft JhengHei UI" panose="020B0604030504040204" pitchFamily="34" charset="-120"/>
                <a:ea typeface="Microsoft JhengHei UI" panose="020B0604030504040204" pitchFamily="34" charset="-120"/>
              </a:defRPr>
            </a:lvl4pPr>
            <a:lvl5pPr>
              <a:defRPr sz="2000">
                <a:latin typeface="Microsoft JhengHei UI" panose="020B0604030504040204" pitchFamily="34" charset="-120"/>
                <a:ea typeface="Microsoft JhengHei UI" panose="020B0604030504040204" pitchFamily="34" charset="-120"/>
              </a:defRPr>
            </a:lvl5pPr>
            <a:lvl6pPr>
              <a:defRPr sz="2000"/>
            </a:lvl6pPr>
            <a:lvl7pPr>
              <a:defRPr sz="2000"/>
            </a:lvl7pPr>
            <a:lvl8pPr>
              <a:defRPr sz="2000"/>
            </a:lvl8pPr>
            <a:lvl9pPr>
              <a:defRPr sz="20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6" name="頁尾版面配置區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7" name="投影片編號版面配置區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手繪多邊形：圖案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9" name="手繪多邊形：圖案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54700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圖片預留位置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預留位置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6" name="頁尾版面配置區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7" name="投影片編號版面配置區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手繪多邊形：圖案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9" name="手繪多邊形：圖案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5795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 name="手繪多邊形​​(F) 13">
            <a:extLst>
              <a:ext uri="{FF2B5EF4-FFF2-40B4-BE49-F238E27FC236}">
                <a16:creationId xmlns=""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cxnSp>
        <p:nvCxnSpPr>
          <p:cNvPr id="12" name="直線接點​​(S) 11">
            <a:extLst>
              <a:ext uri="{FF2B5EF4-FFF2-40B4-BE49-F238E27FC236}">
                <a16:creationId xmlns=""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手繪多邊形：圖案 13">
            <a:extLst>
              <a:ext uri="{FF2B5EF4-FFF2-40B4-BE49-F238E27FC236}">
                <a16:creationId xmlns=""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6" name="手繪多邊形：圖案 15">
            <a:extLst>
              <a:ext uri="{FF2B5EF4-FFF2-40B4-BE49-F238E27FC236}">
                <a16:creationId xmlns=""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8" name="橢圓​​ 17">
            <a:extLst>
              <a:ext uri="{FF2B5EF4-FFF2-40B4-BE49-F238E27FC236}">
                <a16:creationId xmlns=""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20" name="手繪多邊形：圖案 19">
            <a:extLst>
              <a:ext uri="{FF2B5EF4-FFF2-40B4-BE49-F238E27FC236}">
                <a16:creationId xmlns=""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2" name="弧形 21">
            <a:extLst>
              <a:ext uri="{FF2B5EF4-FFF2-40B4-BE49-F238E27FC236}">
                <a16:creationId xmlns=""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 xmlns:a16="http://schemas.microsoft.com/office/drawing/2014/main" id="{3527F020-BBC3-49BB-91C2-5B2CBD64B3C5}"/>
              </a:ext>
            </a:extLst>
          </p:cNvPr>
          <p:cNvSpPr>
            <a:spLocks noGrp="1"/>
          </p:cNvSpPr>
          <p:nvPr>
            <p:ph type="subTitle" idx="1" hasCustomPrompt="1"/>
          </p:nvPr>
        </p:nvSpPr>
        <p:spPr>
          <a:xfrm>
            <a:off x="5093208" y="5221224"/>
            <a:ext cx="6592824" cy="996696"/>
          </a:xfrm>
        </p:spPr>
        <p:txBody>
          <a:bodyPr rtlCol="0"/>
          <a:lstStyle>
            <a:lvl1pPr marL="0" indent="0" algn="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spTree>
    <p:extLst>
      <p:ext uri="{BB962C8B-B14F-4D97-AF65-F5344CB8AC3E}">
        <p14:creationId xmlns:p14="http://schemas.microsoft.com/office/powerpoint/2010/main" val="2046669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議程">
    <p:spTree>
      <p:nvGrpSpPr>
        <p:cNvPr id="1" name=""/>
        <p:cNvGrpSpPr/>
        <p:nvPr/>
      </p:nvGrpSpPr>
      <p:grpSpPr>
        <a:xfrm>
          <a:off x="0" y="0"/>
          <a:ext cx="0" cy="0"/>
          <a:chOff x="0" y="0"/>
          <a:chExt cx="0" cy="0"/>
        </a:xfrm>
      </p:grpSpPr>
      <p:sp>
        <p:nvSpPr>
          <p:cNvPr id="10" name="橢圓​​ 9">
            <a:extLst>
              <a:ext uri="{FF2B5EF4-FFF2-40B4-BE49-F238E27FC236}">
                <a16:creationId xmlns=""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2" name="弧形 11">
            <a:extLst>
              <a:ext uri="{FF2B5EF4-FFF2-40B4-BE49-F238E27FC236}">
                <a16:creationId xmlns=""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srgbClr val="000000"/>
              </a:solidFill>
              <a:latin typeface="Microsoft JhengHei UI" panose="020B0604030504040204" pitchFamily="34" charset="-120"/>
              <a:ea typeface="Microsoft JhengHei UI" panose="020B0604030504040204" pitchFamily="34" charset="-120"/>
            </a:endParaRPr>
          </a:p>
        </p:txBody>
      </p:sp>
      <p:sp>
        <p:nvSpPr>
          <p:cNvPr id="14" name="橢圓​​ 13">
            <a:extLst>
              <a:ext uri="{FF2B5EF4-FFF2-40B4-BE49-F238E27FC236}">
                <a16:creationId xmlns=""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a:buNone/>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25111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含 2 張小圖片的標題及內容">
    <p:spTree>
      <p:nvGrpSpPr>
        <p:cNvPr id="1" name=""/>
        <p:cNvGrpSpPr/>
        <p:nvPr/>
      </p:nvGrpSpPr>
      <p:grpSpPr>
        <a:xfrm>
          <a:off x="0" y="0"/>
          <a:ext cx="0" cy="0"/>
          <a:chOff x="0" y="0"/>
          <a:chExt cx="0" cy="0"/>
        </a:xfrm>
      </p:grpSpPr>
      <p:sp>
        <p:nvSpPr>
          <p:cNvPr id="22" name="圖片版面配置區 21">
            <a:extLst>
              <a:ext uri="{FF2B5EF4-FFF2-40B4-BE49-F238E27FC236}">
                <a16:creationId xmlns=""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atin typeface="Microsoft JhengHei UI" panose="020B0604030504040204" pitchFamily="34" charset="-120"/>
                <a:ea typeface="Microsoft JhengHei UI" panose="020B0604030504040204" pitchFamily="34" charset="-120"/>
              </a:defRPr>
            </a:lvl1pPr>
            <a:lvl2pPr marL="228600">
              <a:lnSpc>
                <a:spcPct val="110000"/>
              </a:lnSpc>
              <a:defRPr sz="2000">
                <a:latin typeface="Microsoft JhengHei UI" panose="020B0604030504040204" pitchFamily="34" charset="-120"/>
                <a:ea typeface="Microsoft JhengHei UI" panose="020B0604030504040204" pitchFamily="34" charset="-120"/>
              </a:defRPr>
            </a:lvl2pPr>
            <a:lvl3pPr marL="457200">
              <a:lnSpc>
                <a:spcPct val="110000"/>
              </a:lnSpc>
              <a:defRPr sz="1800">
                <a:latin typeface="Microsoft JhengHei UI" panose="020B0604030504040204" pitchFamily="34" charset="-120"/>
                <a:ea typeface="Microsoft JhengHei UI" panose="020B0604030504040204" pitchFamily="34" charset="-120"/>
              </a:defRPr>
            </a:lvl3pPr>
            <a:lvl4pPr marL="685800">
              <a:lnSpc>
                <a:spcPct val="110000"/>
              </a:lnSpc>
              <a:defRPr sz="1600">
                <a:latin typeface="Microsoft JhengHei UI" panose="020B0604030504040204" pitchFamily="34" charset="-120"/>
                <a:ea typeface="Microsoft JhengHei UI" panose="020B0604030504040204" pitchFamily="34" charset="-120"/>
              </a:defRPr>
            </a:lvl4pPr>
            <a:lvl5pPr>
              <a:lnSpc>
                <a:spcPct val="110000"/>
              </a:lnSpc>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10" name="橢圓​​ 9">
            <a:extLst>
              <a:ext uri="{FF2B5EF4-FFF2-40B4-BE49-F238E27FC236}">
                <a16:creationId xmlns=""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12" name="矩形 11">
            <a:extLst>
              <a:ext uri="{FF2B5EF4-FFF2-40B4-BE49-F238E27FC236}">
                <a16:creationId xmlns=""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10589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橢圓​​ 6">
            <a:extLst>
              <a:ext uri="{FF2B5EF4-FFF2-40B4-BE49-F238E27FC236}">
                <a16:creationId xmlns=""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8" name="弧形 7">
            <a:extLst>
              <a:ext uri="{FF2B5EF4-FFF2-40B4-BE49-F238E27FC236}">
                <a16:creationId xmlns=""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4" name="橢圓​​ 13">
            <a:extLst>
              <a:ext uri="{FF2B5EF4-FFF2-40B4-BE49-F238E27FC236}">
                <a16:creationId xmlns=""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Tree>
    <p:extLst>
      <p:ext uri="{BB962C8B-B14F-4D97-AF65-F5344CB8AC3E}">
        <p14:creationId xmlns:p14="http://schemas.microsoft.com/office/powerpoint/2010/main" val="1440002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0A47AF11-F208-4FDA-9E19-D6CA3472134E}"/>
              </a:ext>
            </a:extLst>
          </p:cNvPr>
          <p:cNvSpPr>
            <a:spLocks noGrp="1"/>
          </p:cNvSpPr>
          <p:nvPr>
            <p:ph idx="1"/>
          </p:nvPr>
        </p:nvSpPr>
        <p:spPr>
          <a:xfrm>
            <a:off x="1179576" y="1911096"/>
            <a:ext cx="98298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7" name="手繪多邊形：圖形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8" name="手繪多邊形：圖案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95496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標題及內容 2">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6" name="手繪多邊形：圖案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7" name="手繪多邊形：圖案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8" name="內容版面配置區 2">
            <a:extLst>
              <a:ext uri="{FF2B5EF4-FFF2-40B4-BE49-F238E27FC236}">
                <a16:creationId xmlns="" xmlns:a16="http://schemas.microsoft.com/office/drawing/2014/main" id="{4753B078-30BA-4AB9-A020-EE8D9404B69E}"/>
              </a:ext>
            </a:extLst>
          </p:cNvPr>
          <p:cNvSpPr>
            <a:spLocks noGrp="1"/>
          </p:cNvSpPr>
          <p:nvPr>
            <p:ph idx="1"/>
          </p:nvPr>
        </p:nvSpPr>
        <p:spPr>
          <a:xfrm>
            <a:off x="838200" y="1911096"/>
            <a:ext cx="105156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210733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含圖片的引述投影片">
    <p:bg>
      <p:bgPr>
        <a:solidFill>
          <a:schemeClr val="tx1"/>
        </a:solidFill>
        <a:effectLst/>
      </p:bgPr>
    </p:bg>
    <p:spTree>
      <p:nvGrpSpPr>
        <p:cNvPr id="1" name=""/>
        <p:cNvGrpSpPr/>
        <p:nvPr/>
      </p:nvGrpSpPr>
      <p:grpSpPr>
        <a:xfrm>
          <a:off x="0" y="0"/>
          <a:ext cx="0" cy="0"/>
          <a:chOff x="0" y="0"/>
          <a:chExt cx="0" cy="0"/>
        </a:xfrm>
      </p:grpSpPr>
      <p:sp>
        <p:nvSpPr>
          <p:cNvPr id="6" name="圖片版面配置區 5">
            <a:extLst>
              <a:ext uri="{FF2B5EF4-FFF2-40B4-BE49-F238E27FC236}">
                <a16:creationId xmlns=""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標題 9">
            <a:extLst>
              <a:ext uri="{FF2B5EF4-FFF2-40B4-BE49-F238E27FC236}">
                <a16:creationId xmlns=""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11" name="日期版面配置區 10">
            <a:extLst>
              <a:ext uri="{FF2B5EF4-FFF2-40B4-BE49-F238E27FC236}">
                <a16:creationId xmlns=""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en-US" altLang="zh-TW">
                <a:solidFill>
                  <a:prstClr val="white"/>
                </a:solidFill>
              </a:rPr>
              <a:t>20XX/9/3</a:t>
            </a:r>
            <a:endParaRPr lang="zh-TW" altLang="en-US">
              <a:solidFill>
                <a:prstClr val="white"/>
              </a:solidFill>
            </a:endParaRPr>
          </a:p>
        </p:txBody>
      </p:sp>
      <p:sp>
        <p:nvSpPr>
          <p:cNvPr id="12" name="頁尾版面配置區 11">
            <a:extLst>
              <a:ext uri="{FF2B5EF4-FFF2-40B4-BE49-F238E27FC236}">
                <a16:creationId xmlns=""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zh-TW" altLang="en-US">
                <a:solidFill>
                  <a:prstClr val="white"/>
                </a:solidFill>
              </a:rPr>
              <a:t>簡報標題</a:t>
            </a:r>
          </a:p>
        </p:txBody>
      </p:sp>
      <p:sp>
        <p:nvSpPr>
          <p:cNvPr id="13" name="投影片編號版面配置區 12">
            <a:extLst>
              <a:ext uri="{FF2B5EF4-FFF2-40B4-BE49-F238E27FC236}">
                <a16:creationId xmlns=""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53132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橢圓​​ 6">
            <a:extLst>
              <a:ext uri="{FF2B5EF4-FFF2-40B4-BE49-F238E27FC236}">
                <a16:creationId xmlns=""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8" name="弧形 7">
            <a:extLst>
              <a:ext uri="{FF2B5EF4-FFF2-40B4-BE49-F238E27FC236}">
                <a16:creationId xmlns=""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橢圓​​ 13">
            <a:extLst>
              <a:ext uri="{FF2B5EF4-FFF2-40B4-BE49-F238E27FC236}">
                <a16:creationId xmlns=""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a:extLst>
              <a:ext uri="{FF2B5EF4-FFF2-40B4-BE49-F238E27FC236}">
                <a16:creationId xmlns=""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Tree>
    <p:extLst>
      <p:ext uri="{BB962C8B-B14F-4D97-AF65-F5344CB8AC3E}">
        <p14:creationId xmlns:p14="http://schemas.microsoft.com/office/powerpoint/2010/main" val="785573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7ABFD05-2CB2-4A7E-89E7-57615BA82B4F}"/>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版面配置區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6" name="頁尾版面配置區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7" name="投影片編號版面配置區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手繪多邊形：圖案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9" name="手繪多邊形：圖案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48123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8" name="頁尾版面配置區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9" name="投影片編號版面配置區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10" name="手繪多邊形：圖案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1" name="手繪多邊形：圖案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739759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3 欄">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8" name="頁尾版面配置區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9" name="投影片編號版面配置區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10" name="手繪多邊形：圖案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1" name="手繪多邊形：圖案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2" name="文字預留位置 4">
            <a:extLst>
              <a:ext uri="{FF2B5EF4-FFF2-40B4-BE49-F238E27FC236}">
                <a16:creationId xmlns=""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3" name="內容預留位置 5">
            <a:extLst>
              <a:ext uri="{FF2B5EF4-FFF2-40B4-BE49-F238E27FC236}">
                <a16:creationId xmlns=""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atin typeface="Microsoft JhengHei UI" panose="020B0604030504040204" pitchFamily="34" charset="-120"/>
                <a:ea typeface="Microsoft JhengHei UI" panose="020B0604030504040204" pitchFamily="34" charset="-120"/>
              </a:defRPr>
            </a:lvl1pPr>
            <a:lvl2pPr>
              <a:defRPr sz="1800">
                <a:latin typeface="Microsoft JhengHei UI" panose="020B0604030504040204" pitchFamily="34" charset="-120"/>
                <a:ea typeface="Microsoft JhengHei UI" panose="020B0604030504040204" pitchFamily="34" charset="-120"/>
              </a:defRPr>
            </a:lvl2pPr>
            <a:lvl3pPr>
              <a:defRPr sz="1600">
                <a:latin typeface="Microsoft JhengHei UI" panose="020B0604030504040204" pitchFamily="34" charset="-120"/>
                <a:ea typeface="Microsoft JhengHei UI" panose="020B0604030504040204" pitchFamily="34" charset="-120"/>
              </a:defRPr>
            </a:lvl3pPr>
            <a:lvl4pPr>
              <a:defRPr sz="1400">
                <a:latin typeface="Microsoft JhengHei UI" panose="020B0604030504040204" pitchFamily="34" charset="-120"/>
                <a:ea typeface="Microsoft JhengHei UI" panose="020B0604030504040204" pitchFamily="34" charset="-120"/>
              </a:defRPr>
            </a:lvl4pPr>
            <a:lvl5pPr>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2152069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含 2 張中型圖片的標題及內容">
    <p:spTree>
      <p:nvGrpSpPr>
        <p:cNvPr id="1" name=""/>
        <p:cNvGrpSpPr/>
        <p:nvPr/>
      </p:nvGrpSpPr>
      <p:grpSpPr>
        <a:xfrm>
          <a:off x="0" y="0"/>
          <a:ext cx="0" cy="0"/>
          <a:chOff x="0" y="0"/>
          <a:chExt cx="0" cy="0"/>
        </a:xfrm>
      </p:grpSpPr>
      <p:sp>
        <p:nvSpPr>
          <p:cNvPr id="20" name="圖片版面配置區 19">
            <a:extLst>
              <a:ext uri="{FF2B5EF4-FFF2-40B4-BE49-F238E27FC236}">
                <a16:creationId xmlns=""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1" name="圖片版面配置區 20">
            <a:extLst>
              <a:ext uri="{FF2B5EF4-FFF2-40B4-BE49-F238E27FC236}">
                <a16:creationId xmlns=""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橢圓​​ 9">
            <a:extLst>
              <a:ext uri="{FF2B5EF4-FFF2-40B4-BE49-F238E27FC236}">
                <a16:creationId xmlns=""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srgbClr val="FFFFFF"/>
              </a:solidFill>
              <a:latin typeface="Microsoft JhengHei UI" panose="020B0604030504040204" pitchFamily="34" charset="-120"/>
              <a:ea typeface="Microsoft JhengHei UI" panose="020B0604030504040204" pitchFamily="34" charset="-120"/>
            </a:endParaRPr>
          </a:p>
        </p:txBody>
      </p:sp>
      <p:sp>
        <p:nvSpPr>
          <p:cNvPr id="12" name="弧形 11">
            <a:extLst>
              <a:ext uri="{FF2B5EF4-FFF2-40B4-BE49-F238E27FC236}">
                <a16:creationId xmlns=""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內容版面配置區 2">
            <a:extLst>
              <a:ext uri="{FF2B5EF4-FFF2-40B4-BE49-F238E27FC236}">
                <a16:creationId xmlns=""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a:latin typeface="Microsoft JhengHei UI" panose="020B0604030504040204" pitchFamily="34" charset="-120"/>
                <a:ea typeface="Microsoft JhengHei UI" panose="020B0604030504040204" pitchFamily="34" charset="-120"/>
              </a:defRPr>
            </a:lvl2pPr>
            <a:lvl3pPr marL="457200">
              <a:defRPr>
                <a:latin typeface="Microsoft JhengHei UI" panose="020B0604030504040204" pitchFamily="34" charset="-120"/>
                <a:ea typeface="Microsoft JhengHei UI" panose="020B0604030504040204" pitchFamily="34" charset="-120"/>
              </a:defRPr>
            </a:lvl3pPr>
            <a:lvl4pPr marL="685800">
              <a:defRPr>
                <a:latin typeface="Microsoft JhengHei UI" panose="020B0604030504040204" pitchFamily="34" charset="-120"/>
                <a:ea typeface="Microsoft JhengHei UI" panose="020B0604030504040204" pitchFamily="34" charset="-120"/>
              </a:defRPr>
            </a:lvl4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p:txBody>
      </p:sp>
    </p:spTree>
    <p:extLst>
      <p:ext uri="{BB962C8B-B14F-4D97-AF65-F5344CB8AC3E}">
        <p14:creationId xmlns:p14="http://schemas.microsoft.com/office/powerpoint/2010/main" val="2500073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結語">
    <p:spTree>
      <p:nvGrpSpPr>
        <p:cNvPr id="1" name=""/>
        <p:cNvGrpSpPr/>
        <p:nvPr/>
      </p:nvGrpSpPr>
      <p:grpSpPr>
        <a:xfrm>
          <a:off x="0" y="0"/>
          <a:ext cx="0" cy="0"/>
          <a:chOff x="0" y="0"/>
          <a:chExt cx="0" cy="0"/>
        </a:xfrm>
      </p:grpSpPr>
      <p:sp>
        <p:nvSpPr>
          <p:cNvPr id="10" name="橢圓​​ 9">
            <a:extLst>
              <a:ext uri="{FF2B5EF4-FFF2-40B4-BE49-F238E27FC236}">
                <a16:creationId xmlns=""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2" name="手繪多邊形：圖案 11">
            <a:extLst>
              <a:ext uri="{FF2B5EF4-FFF2-40B4-BE49-F238E27FC236}">
                <a16:creationId xmlns=""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4" name="手繪多邊形：圖案 13">
            <a:extLst>
              <a:ext uri="{FF2B5EF4-FFF2-40B4-BE49-F238E27FC236}">
                <a16:creationId xmlns=""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6" name="手繪多邊形：圖案 15">
            <a:extLst>
              <a:ext uri="{FF2B5EF4-FFF2-40B4-BE49-F238E27FC236}">
                <a16:creationId xmlns=""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8" name="手繪多邊形：圖案 17">
            <a:extLst>
              <a:ext uri="{FF2B5EF4-FFF2-40B4-BE49-F238E27FC236}">
                <a16:creationId xmlns=""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0" name="手繪多邊形：圖案 19">
            <a:extLst>
              <a:ext uri="{FF2B5EF4-FFF2-40B4-BE49-F238E27FC236}">
                <a16:creationId xmlns=""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22" name="手繪多邊形：圖案 21">
            <a:extLst>
              <a:ext uri="{FF2B5EF4-FFF2-40B4-BE49-F238E27FC236}">
                <a16:creationId xmlns=""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內容預留位置 2">
            <a:extLst>
              <a:ext uri="{FF2B5EF4-FFF2-40B4-BE49-F238E27FC236}">
                <a16:creationId xmlns=""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atin typeface="Microsoft JhengHei UI" panose="020B0604030504040204" pitchFamily="34" charset="-120"/>
                <a:ea typeface="Microsoft JhengHei UI" panose="020B0604030504040204" pitchFamily="34" charset="-120"/>
              </a:defRPr>
            </a:lvl1pPr>
            <a:lvl2pPr marL="228600">
              <a:defRPr sz="1800">
                <a:latin typeface="Microsoft JhengHei UI" panose="020B0604030504040204" pitchFamily="34" charset="-120"/>
                <a:ea typeface="Microsoft JhengHei UI" panose="020B0604030504040204" pitchFamily="34" charset="-120"/>
              </a:defRPr>
            </a:lvl2pPr>
            <a:lvl3pPr marL="457200">
              <a:defRPr sz="1800">
                <a:latin typeface="Microsoft JhengHei UI" panose="020B0604030504040204" pitchFamily="34" charset="-120"/>
                <a:ea typeface="Microsoft JhengHei UI" panose="020B0604030504040204" pitchFamily="34" charset="-120"/>
              </a:defRPr>
            </a:lvl3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Tree>
    <p:extLst>
      <p:ext uri="{BB962C8B-B14F-4D97-AF65-F5344CB8AC3E}">
        <p14:creationId xmlns:p14="http://schemas.microsoft.com/office/powerpoint/2010/main" val="2827794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3" name="頁尾版面配置區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4" name="投影片編號版面配置區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5" name="手繪多邊形：圖案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6" name="手繪多邊形：圖案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67147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日期版面配置區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3" name="頁尾版面配置區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4" name="投影片編號版面配置區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5" name="手繪多邊形：圖案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6" name="手繪多邊形：圖案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7" name="標題 6">
            <a:extLst>
              <a:ext uri="{FF2B5EF4-FFF2-40B4-BE49-F238E27FC236}">
                <a16:creationId xmlns="" xmlns:a16="http://schemas.microsoft.com/office/drawing/2014/main" id="{C9A1C714-6A0E-456D-A2E2-6288C0EA077B}"/>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Tree>
    <p:extLst>
      <p:ext uri="{BB962C8B-B14F-4D97-AF65-F5344CB8AC3E}">
        <p14:creationId xmlns:p14="http://schemas.microsoft.com/office/powerpoint/2010/main" val="3229032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atin typeface="Microsoft JhengHei UI" panose="020B0604030504040204" pitchFamily="34" charset="-120"/>
                <a:ea typeface="Microsoft JhengHei UI" panose="020B0604030504040204" pitchFamily="34" charset="-120"/>
              </a:defRPr>
            </a:lvl1pPr>
            <a:lvl2pPr>
              <a:defRPr sz="2800">
                <a:latin typeface="Microsoft JhengHei UI" panose="020B0604030504040204" pitchFamily="34" charset="-120"/>
                <a:ea typeface="Microsoft JhengHei UI" panose="020B0604030504040204" pitchFamily="34" charset="-120"/>
              </a:defRPr>
            </a:lvl2pPr>
            <a:lvl3pPr>
              <a:defRPr sz="2400">
                <a:latin typeface="Microsoft JhengHei UI" panose="020B0604030504040204" pitchFamily="34" charset="-120"/>
                <a:ea typeface="Microsoft JhengHei UI" panose="020B0604030504040204" pitchFamily="34" charset="-120"/>
              </a:defRPr>
            </a:lvl3pPr>
            <a:lvl4pPr>
              <a:defRPr sz="2000">
                <a:latin typeface="Microsoft JhengHei UI" panose="020B0604030504040204" pitchFamily="34" charset="-120"/>
                <a:ea typeface="Microsoft JhengHei UI" panose="020B0604030504040204" pitchFamily="34" charset="-120"/>
              </a:defRPr>
            </a:lvl4pPr>
            <a:lvl5pPr>
              <a:defRPr sz="2000">
                <a:latin typeface="Microsoft JhengHei UI" panose="020B0604030504040204" pitchFamily="34" charset="-120"/>
                <a:ea typeface="Microsoft JhengHei UI" panose="020B0604030504040204" pitchFamily="34" charset="-120"/>
              </a:defRPr>
            </a:lvl5pPr>
            <a:lvl6pPr>
              <a:defRPr sz="2000"/>
            </a:lvl6pPr>
            <a:lvl7pPr>
              <a:defRPr sz="2000"/>
            </a:lvl7pPr>
            <a:lvl8pPr>
              <a:defRPr sz="2000"/>
            </a:lvl8pPr>
            <a:lvl9pPr>
              <a:defRPr sz="20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6" name="頁尾版面配置區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7" name="投影片編號版面配置區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手繪多邊形：圖案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9" name="手繪多邊形：圖案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30958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圖片預留位置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預留位置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6" name="頁尾版面配置區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7" name="投影片編號版面配置區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
        <p:nvSpPr>
          <p:cNvPr id="8" name="手繪多邊形：圖案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9" name="手繪多邊形：圖案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25961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 xmlns:a16="http://schemas.microsoft.com/office/drawing/2014/main" id="{0A47AF11-F208-4FDA-9E19-D6CA3472134E}"/>
              </a:ext>
            </a:extLst>
          </p:cNvPr>
          <p:cNvSpPr>
            <a:spLocks noGrp="1"/>
          </p:cNvSpPr>
          <p:nvPr>
            <p:ph idx="1"/>
          </p:nvPr>
        </p:nvSpPr>
        <p:spPr>
          <a:xfrm>
            <a:off x="1179576" y="1911096"/>
            <a:ext cx="98298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5" name="頁尾版面配置區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6" name="投影片編號版面配置區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7" name="手繪多邊形：圖形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8" name="手繪多邊形：圖案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內容 2">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E0E11BF3-02E8-4EB7-818E-652B82CF2C9D}"/>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日期版面配置區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4" name="頁尾版面配置區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5" name="投影片編號版面配置區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6" name="手繪多邊形：圖案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手繪多邊形：圖案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8" name="內容版面配置區 2">
            <a:extLst>
              <a:ext uri="{FF2B5EF4-FFF2-40B4-BE49-F238E27FC236}">
                <a16:creationId xmlns="" xmlns:a16="http://schemas.microsoft.com/office/drawing/2014/main" id="{4753B078-30BA-4AB9-A020-EE8D9404B69E}"/>
              </a:ext>
            </a:extLst>
          </p:cNvPr>
          <p:cNvSpPr>
            <a:spLocks noGrp="1"/>
          </p:cNvSpPr>
          <p:nvPr>
            <p:ph idx="1"/>
          </p:nvPr>
        </p:nvSpPr>
        <p:spPr>
          <a:xfrm>
            <a:off x="838200" y="1911096"/>
            <a:ext cx="10515600" cy="3859742"/>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含圖片的引述投影片">
    <p:bg>
      <p:bgPr>
        <a:solidFill>
          <a:schemeClr val="tx1"/>
        </a:solidFill>
        <a:effectLst/>
      </p:bgPr>
    </p:bg>
    <p:spTree>
      <p:nvGrpSpPr>
        <p:cNvPr id="1" name=""/>
        <p:cNvGrpSpPr/>
        <p:nvPr/>
      </p:nvGrpSpPr>
      <p:grpSpPr>
        <a:xfrm>
          <a:off x="0" y="0"/>
          <a:ext cx="0" cy="0"/>
          <a:chOff x="0" y="0"/>
          <a:chExt cx="0" cy="0"/>
        </a:xfrm>
      </p:grpSpPr>
      <p:sp>
        <p:nvSpPr>
          <p:cNvPr id="6" name="圖片版面配置區 5">
            <a:extLst>
              <a:ext uri="{FF2B5EF4-FFF2-40B4-BE49-F238E27FC236}">
                <a16:creationId xmlns=""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0" name="標題 9">
            <a:extLst>
              <a:ext uri="{FF2B5EF4-FFF2-40B4-BE49-F238E27FC236}">
                <a16:creationId xmlns=""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latin typeface="Microsoft JhengHei UI" panose="020B0604030504040204" pitchFamily="34" charset="-120"/>
                <a:ea typeface="Microsoft JhengHei UI"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11" name="日期版面配置區 10">
            <a:extLst>
              <a:ext uri="{FF2B5EF4-FFF2-40B4-BE49-F238E27FC236}">
                <a16:creationId xmlns=""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en-US" altLang="zh-TW" noProof="0"/>
              <a:t>20XX/9/3</a:t>
            </a:r>
            <a:endParaRPr lang="zh-TW" altLang="en-US" noProof="0">
              <a:latin typeface="Microsoft JhengHei UI" panose="020B0604030504040204" pitchFamily="34" charset="-120"/>
            </a:endParaRPr>
          </a:p>
        </p:txBody>
      </p:sp>
      <p:sp>
        <p:nvSpPr>
          <p:cNvPr id="12" name="頁尾版面配置區 11">
            <a:extLst>
              <a:ext uri="{FF2B5EF4-FFF2-40B4-BE49-F238E27FC236}">
                <a16:creationId xmlns=""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r>
              <a:rPr lang="zh-TW" altLang="en-US" noProof="0"/>
              <a:t>簡報標題</a:t>
            </a:r>
            <a:endParaRPr lang="zh-TW" altLang="en-US" noProof="0">
              <a:latin typeface="Microsoft JhengHei UI" panose="020B0604030504040204" pitchFamily="34" charset="-120"/>
            </a:endParaRPr>
          </a:p>
        </p:txBody>
      </p:sp>
      <p:sp>
        <p:nvSpPr>
          <p:cNvPr id="13" name="投影片編號版面配置區 12">
            <a:extLst>
              <a:ext uri="{FF2B5EF4-FFF2-40B4-BE49-F238E27FC236}">
                <a16:creationId xmlns=""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pPr>
                <a:defRPr/>
              </a:pPr>
              <a:t>‹#›</a:t>
            </a:fld>
            <a:endParaRPr lang="zh-TW" altLang="en-US" noProof="0">
              <a:latin typeface="Microsoft JhengHei UI" panose="020B0604030504040204" pitchFamily="34" charset="-120"/>
            </a:endParaRPr>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7ABFD05-2CB2-4A7E-89E7-57615BA82B4F}"/>
              </a:ext>
            </a:extLst>
          </p:cNvPr>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版面配置區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6" name="頁尾版面配置區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7" name="投影片編號版面配置區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8" name="手繪多邊形：圖案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手繪多邊形：圖案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ndParaRPr>
          </a:p>
        </p:txBody>
      </p:sp>
      <p:sp>
        <p:nvSpPr>
          <p:cNvPr id="8" name="頁尾版面配置區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ndParaRPr>
          </a:p>
        </p:txBody>
      </p:sp>
      <p:sp>
        <p:nvSpPr>
          <p:cNvPr id="9" name="投影片編號版面配置區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ndParaRPr>
          </a:p>
        </p:txBody>
      </p:sp>
      <p:sp>
        <p:nvSpPr>
          <p:cNvPr id="10" name="手繪多邊形：圖案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1" name="手繪多邊形：圖案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預留位置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en-US" altLang="zh-TW" noProof="0">
                <a:solidFill>
                  <a:prstClr val="black">
                    <a:tint val="75000"/>
                  </a:prstClr>
                </a:solidFill>
              </a:rPr>
              <a:t>20XX/9/3</a:t>
            </a:r>
            <a:endParaRPr lang="zh-TW" altLang="en-US" noProof="0">
              <a:solidFill>
                <a:prstClr val="black">
                  <a:tint val="75000"/>
                </a:prstClr>
              </a:solidFill>
              <a:latin typeface="Microsoft JhengHei UI" panose="020B0604030504040204" pitchFamily="34" charset="-120"/>
              <a:ea typeface="Microsoft JhengHei UI" panose="020B0604030504040204" pitchFamily="34" charset="-120"/>
            </a:endParaRPr>
          </a:p>
        </p:txBody>
      </p:sp>
      <p:sp>
        <p:nvSpPr>
          <p:cNvPr id="5" name="頁尾版面配置區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zh-TW" altLang="en-US" noProof="0">
                <a:solidFill>
                  <a:prstClr val="black">
                    <a:tint val="75000"/>
                  </a:prstClr>
                </a:solidFill>
              </a:rPr>
              <a:t>簡報標題</a:t>
            </a:r>
            <a:endParaRPr lang="zh-TW" altLang="en-US" noProof="0">
              <a:solidFill>
                <a:prstClr val="black">
                  <a:tint val="75000"/>
                </a:prstClr>
              </a:solidFill>
              <a:latin typeface="Microsoft JhengHei UI" panose="020B0604030504040204" pitchFamily="34" charset="-120"/>
              <a:ea typeface="Microsoft JhengHei UI" panose="020B0604030504040204" pitchFamily="34" charset="-120"/>
            </a:endParaRPr>
          </a:p>
        </p:txBody>
      </p:sp>
      <p:sp>
        <p:nvSpPr>
          <p:cNvPr id="6" name="投影片編號版面配置區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noProof="0" smtClean="0">
                <a:solidFill>
                  <a:prstClr val="black">
                    <a:tint val="75000"/>
                  </a:prstClr>
                </a:solidFill>
              </a:rPr>
              <a:pPr>
                <a:defRPr/>
              </a:pPr>
              <a:t>‹#›</a:t>
            </a:fld>
            <a:endParaRPr lang="zh-TW" altLang="en-US" noProof="0">
              <a:solidFill>
                <a:prstClr val="black">
                  <a:tint val="75000"/>
                </a:prstClr>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預留位置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9645468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p:hf hdr="0"/>
  <p:txStyles>
    <p:titleStyle>
      <a:lvl1pPr algn="l" defTabSz="914400" rtl="0" eaLnBrk="1" latinLnBrk="0" hangingPunct="1">
        <a:lnSpc>
          <a:spcPct val="90000"/>
        </a:lnSpc>
        <a:spcBef>
          <a:spcPct val="0"/>
        </a:spcBef>
        <a:buNone/>
        <a:defRPr sz="4400"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預留位置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預留位置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en-US" altLang="zh-TW">
                <a:solidFill>
                  <a:prstClr val="black">
                    <a:tint val="75000"/>
                  </a:prstClr>
                </a:solidFill>
              </a:rPr>
              <a:t>20XX/9/3</a:t>
            </a:r>
            <a:endParaRPr lang="zh-TW" altLang="en-US">
              <a:solidFill>
                <a:prstClr val="black">
                  <a:tint val="75000"/>
                </a:prstClr>
              </a:solidFill>
            </a:endParaRPr>
          </a:p>
        </p:txBody>
      </p:sp>
      <p:sp>
        <p:nvSpPr>
          <p:cNvPr id="5" name="頁尾版面配置區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r>
              <a:rPr lang="zh-TW" altLang="en-US">
                <a:solidFill>
                  <a:prstClr val="black">
                    <a:tint val="75000"/>
                  </a:prstClr>
                </a:solidFill>
              </a:rPr>
              <a:t>簡報標題</a:t>
            </a:r>
          </a:p>
        </p:txBody>
      </p:sp>
      <p:sp>
        <p:nvSpPr>
          <p:cNvPr id="6" name="投影片編號版面配置區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icrosoft JhengHei UI" panose="020B0604030504040204" pitchFamily="34" charset="-120"/>
                <a:ea typeface="Microsoft JhengHei UI" panose="020B0604030504040204" pitchFamily="34" charset="-120"/>
              </a:defRPr>
            </a:lvl1pPr>
          </a:lstStyle>
          <a:p>
            <a:pPr>
              <a:defRPr/>
            </a:pPr>
            <a:fld id="{D76B855D-E9CC-4FF8-AD85-6CDC7B89A0DE}" type="slidenum">
              <a:rPr lang="en-US" altLang="zh-TW"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17378752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hf hdr="0"/>
  <p:txStyles>
    <p:titleStyle>
      <a:lvl1pPr algn="l" defTabSz="914400" rtl="0" eaLnBrk="1" latinLnBrk="0" hangingPunct="1">
        <a:lnSpc>
          <a:spcPct val="90000"/>
        </a:lnSpc>
        <a:spcBef>
          <a:spcPct val="0"/>
        </a:spcBef>
        <a:buNone/>
        <a:defRPr sz="4400"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urturespringedu.wixsite.com/sprin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urclass.net:9001/"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mailto:tungyuchen@gmail.com"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https://www.facebook.com/Startup-Bridge-For-Education" TargetMode="External"/><Relationship Id="rId4" Type="http://schemas.openxmlformats.org/officeDocument/2006/relationships/hyperlink" Target="mailto:Daniel.occ@gmail.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368" y="466344"/>
            <a:ext cx="5193792" cy="2752344"/>
          </a:xfrm>
        </p:spPr>
        <p:txBody>
          <a:bodyPr/>
          <a:lstStyle/>
          <a:p>
            <a:r>
              <a:rPr lang="zh-TW" altLang="en-US" sz="4800" b="1" dirty="0">
                <a:solidFill>
                  <a:schemeClr val="tx1"/>
                </a:solidFill>
              </a:rPr>
              <a:t>新典範的人才培力</a:t>
            </a:r>
          </a:p>
        </p:txBody>
      </p:sp>
      <p:sp>
        <p:nvSpPr>
          <p:cNvPr id="3" name="日期版面配置區 2"/>
          <p:cNvSpPr>
            <a:spLocks noGrp="1"/>
          </p:cNvSpPr>
          <p:nvPr>
            <p:ph type="dt" sz="half" idx="10"/>
          </p:nvPr>
        </p:nvSpPr>
        <p:spPr/>
        <p:txBody>
          <a:bodyPr/>
          <a:lstStyle/>
          <a:p>
            <a:pPr>
              <a:defRPr/>
            </a:pPr>
            <a:endParaRPr lang="zh-TW" altLang="en-US" noProof="0" dirty="0">
              <a:solidFill>
                <a:prstClr val="black">
                  <a:tint val="75000"/>
                </a:prstClr>
              </a:solidFill>
              <a:latin typeface="Microsoft JhengHei UI" panose="020B0604030504040204" pitchFamily="34" charset="-120"/>
            </a:endParaRPr>
          </a:p>
        </p:txBody>
      </p:sp>
      <p:sp>
        <p:nvSpPr>
          <p:cNvPr id="4" name="頁尾版面配置區 3"/>
          <p:cNvSpPr>
            <a:spLocks noGrp="1"/>
          </p:cNvSpPr>
          <p:nvPr>
            <p:ph type="ftr" sz="quarter" idx="11"/>
          </p:nvPr>
        </p:nvSpPr>
        <p:spPr/>
        <p:txBody>
          <a:bodyPr/>
          <a:lstStyle/>
          <a:p>
            <a:pPr>
              <a:defRPr/>
            </a:pPr>
            <a:endParaRPr lang="zh-TW" altLang="en-US" noProof="0" dirty="0">
              <a:solidFill>
                <a:prstClr val="black">
                  <a:tint val="75000"/>
                </a:prstClr>
              </a:solidFill>
              <a:latin typeface="Microsoft JhengHei UI"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D76B855D-E9CC-4FF8-AD85-6CDC7B89A0DE}" type="slidenum">
              <a:rPr lang="en-US" altLang="zh-TW" noProof="0" smtClean="0">
                <a:solidFill>
                  <a:prstClr val="black">
                    <a:tint val="75000"/>
                  </a:prstClr>
                </a:solidFill>
              </a:rPr>
              <a:pPr>
                <a:defRPr/>
              </a:pPr>
              <a:t>1</a:t>
            </a:fld>
            <a:endParaRPr lang="zh-TW" altLang="en-US" noProof="0">
              <a:solidFill>
                <a:prstClr val="black">
                  <a:tint val="75000"/>
                </a:prstClr>
              </a:solidFill>
              <a:latin typeface="Microsoft JhengHei UI" panose="020B0604030504040204" pitchFamily="34" charset="-120"/>
            </a:endParaRPr>
          </a:p>
        </p:txBody>
      </p:sp>
      <p:sp>
        <p:nvSpPr>
          <p:cNvPr id="6" name="內容版面配置區 5"/>
          <p:cNvSpPr>
            <a:spLocks noGrp="1"/>
          </p:cNvSpPr>
          <p:nvPr>
            <p:ph idx="1"/>
          </p:nvPr>
        </p:nvSpPr>
        <p:spPr>
          <a:xfrm>
            <a:off x="1657350" y="2528888"/>
            <a:ext cx="9717786" cy="3079432"/>
          </a:xfrm>
        </p:spPr>
        <p:txBody>
          <a:bodyPr>
            <a:normAutofit/>
          </a:bodyPr>
          <a:lstStyle/>
          <a:p>
            <a:r>
              <a:rPr lang="en-US" altLang="zh-TW" b="1" dirty="0" smtClean="0"/>
              <a:t>14</a:t>
            </a:r>
            <a:r>
              <a:rPr lang="zh-TW" altLang="en-US" b="1" dirty="0" smtClean="0"/>
              <a:t>分鐘：工作</a:t>
            </a:r>
            <a:r>
              <a:rPr lang="zh-TW" altLang="en-US" b="1" dirty="0"/>
              <a:t>場域内沉浸式培力經驗</a:t>
            </a:r>
            <a:r>
              <a:rPr lang="en-US" altLang="zh-TW" b="1" dirty="0"/>
              <a:t>—</a:t>
            </a:r>
            <a:r>
              <a:rPr lang="zh-TW" altLang="en-US" b="1" dirty="0"/>
              <a:t>以安格學習社區為例</a:t>
            </a:r>
          </a:p>
          <a:p>
            <a:r>
              <a:rPr lang="en-US" altLang="zh-TW" b="1" dirty="0" smtClean="0"/>
              <a:t>10</a:t>
            </a:r>
            <a:r>
              <a:rPr lang="zh-TW" altLang="en-US" b="1" dirty="0" smtClean="0"/>
              <a:t>分鐘：</a:t>
            </a:r>
            <a:r>
              <a:rPr lang="zh-TW" altLang="en-US" b="1" dirty="0"/>
              <a:t>第三屆</a:t>
            </a:r>
            <a:r>
              <a:rPr lang="zh-TW" altLang="en-US" b="1" dirty="0" smtClean="0"/>
              <a:t>政大</a:t>
            </a:r>
            <a:r>
              <a:rPr lang="zh-TW" altLang="en-US" b="1" dirty="0"/>
              <a:t>實驗教育工作者培育計畫經驗</a:t>
            </a:r>
            <a:r>
              <a:rPr lang="zh-TW" altLang="en-US" b="1" dirty="0" smtClean="0"/>
              <a:t>分享</a:t>
            </a:r>
            <a:endParaRPr lang="zh-TW" altLang="en-US" b="1" dirty="0"/>
          </a:p>
          <a:p>
            <a:r>
              <a:rPr lang="en-US" altLang="zh-TW" b="1" dirty="0" smtClean="0"/>
              <a:t>  7</a:t>
            </a:r>
            <a:r>
              <a:rPr lang="zh-TW" altLang="en-US" b="1" dirty="0" smtClean="0"/>
              <a:t>分鐘：不同</a:t>
            </a:r>
            <a:r>
              <a:rPr lang="zh-TW" altLang="en-US" b="1" dirty="0"/>
              <a:t>培力模式的比較</a:t>
            </a:r>
          </a:p>
          <a:p>
            <a:r>
              <a:rPr lang="en-US" altLang="zh-TW" b="1" dirty="0" smtClean="0"/>
              <a:t>10</a:t>
            </a:r>
            <a:r>
              <a:rPr lang="zh-TW" altLang="en-US" b="1" dirty="0" smtClean="0"/>
              <a:t>分鐘：人才</a:t>
            </a:r>
            <a:r>
              <a:rPr lang="zh-TW" altLang="en-US" b="1" dirty="0"/>
              <a:t>培力的想像與願</a:t>
            </a:r>
            <a:r>
              <a:rPr lang="zh-TW" altLang="en-US" b="1" dirty="0" smtClean="0"/>
              <a:t>景</a:t>
            </a:r>
            <a:endParaRPr lang="en-US" altLang="zh-TW" b="1" dirty="0" smtClean="0"/>
          </a:p>
          <a:p>
            <a:r>
              <a:rPr lang="en-US" altLang="zh-TW" b="1" dirty="0"/>
              <a:t> </a:t>
            </a:r>
            <a:r>
              <a:rPr lang="zh-TW" altLang="en-US" b="1" dirty="0"/>
              <a:t> </a:t>
            </a:r>
            <a:r>
              <a:rPr lang="en-US" altLang="zh-TW" b="1" dirty="0"/>
              <a:t>4</a:t>
            </a:r>
            <a:r>
              <a:rPr lang="zh-TW" altLang="en-US" b="1" dirty="0" smtClean="0"/>
              <a:t>分鐘</a:t>
            </a:r>
            <a:r>
              <a:rPr lang="zh-TW" altLang="en-US" b="1" dirty="0"/>
              <a:t>：本主題分享小組歷程</a:t>
            </a:r>
            <a:r>
              <a:rPr lang="zh-TW" altLang="en-US" b="1" dirty="0" smtClean="0"/>
              <a:t>交代</a:t>
            </a:r>
            <a:endParaRPr lang="en-US" altLang="zh-TW" b="1" dirty="0" smtClean="0"/>
          </a:p>
          <a:p>
            <a:r>
              <a:rPr lang="en-US" altLang="zh-TW" b="1" dirty="0" smtClean="0"/>
              <a:t>15</a:t>
            </a:r>
            <a:r>
              <a:rPr lang="zh-TW" altLang="en-US" b="1" dirty="0" smtClean="0"/>
              <a:t>分鐘：全班討論</a:t>
            </a:r>
            <a:endParaRPr lang="en-US" altLang="zh-TW" b="1" dirty="0" smtClean="0"/>
          </a:p>
          <a:p>
            <a:endParaRPr lang="zh-TW" altLang="en-US" b="1" dirty="0"/>
          </a:p>
          <a:p>
            <a:endParaRPr lang="zh-TW" altLang="en-US" dirty="0"/>
          </a:p>
        </p:txBody>
      </p:sp>
    </p:spTree>
    <p:extLst>
      <p:ext uri="{BB962C8B-B14F-4D97-AF65-F5344CB8AC3E}">
        <p14:creationId xmlns:p14="http://schemas.microsoft.com/office/powerpoint/2010/main" val="3915044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EFC037F-9B04-45A9-8AE6-A8517884947F}"/>
              </a:ext>
            </a:extLst>
          </p:cNvPr>
          <p:cNvSpPr>
            <a:spLocks noGrp="1"/>
          </p:cNvSpPr>
          <p:nvPr>
            <p:ph type="title"/>
          </p:nvPr>
        </p:nvSpPr>
        <p:spPr>
          <a:xfrm>
            <a:off x="3344496" y="270851"/>
            <a:ext cx="5559552" cy="2514600"/>
          </a:xfrm>
        </p:spPr>
        <p:txBody>
          <a:bodyPr rtlCol="0"/>
          <a:lstStyle/>
          <a:p>
            <a:pPr rtl="0"/>
            <a:r>
              <a:rPr lang="zh-TW" altLang="en-US" b="1" dirty="0" smtClean="0">
                <a:solidFill>
                  <a:srgbClr val="FFFFFF"/>
                </a:solidFill>
                <a:latin typeface="Microsoft JhengHei UI" panose="020B0604030504040204" pitchFamily="34" charset="-120"/>
                <a:ea typeface="Microsoft JhengHei UI" panose="020B0604030504040204" pitchFamily="34" charset="-120"/>
              </a:rPr>
              <a:t>主題</a:t>
            </a:r>
            <a:r>
              <a:rPr lang="zh-CN" altLang="en-US" b="1" dirty="0" smtClean="0">
                <a:solidFill>
                  <a:srgbClr val="FFFFFF"/>
                </a:solidFill>
                <a:latin typeface="Microsoft JhengHei UI" panose="020B0604030504040204" pitchFamily="34" charset="-120"/>
                <a:ea typeface="Microsoft JhengHei UI" panose="020B0604030504040204" pitchFamily="34" charset="-120"/>
              </a:rPr>
              <a:t>三</a:t>
            </a:r>
            <a:endParaRPr lang="zh-TW" altLang="en-US" b="1" dirty="0">
              <a:latin typeface="Microsoft JhengHei UI" panose="020B0604030504040204" pitchFamily="34" charset="-120"/>
              <a:ea typeface="Microsoft JhengHei UI" panose="020B0604030504040204" pitchFamily="34" charset="-120"/>
            </a:endParaRPr>
          </a:p>
        </p:txBody>
      </p:sp>
      <p:sp>
        <p:nvSpPr>
          <p:cNvPr id="3" name="文字版面配置區 2">
            <a:extLst>
              <a:ext uri="{FF2B5EF4-FFF2-40B4-BE49-F238E27FC236}">
                <a16:creationId xmlns="" xmlns:a16="http://schemas.microsoft.com/office/drawing/2014/main" id="{9F49FB76-25BA-4481-B88D-DCB748E1662E}"/>
              </a:ext>
            </a:extLst>
          </p:cNvPr>
          <p:cNvSpPr>
            <a:spLocks noGrp="1"/>
          </p:cNvSpPr>
          <p:nvPr>
            <p:ph type="body" idx="1"/>
          </p:nvPr>
        </p:nvSpPr>
        <p:spPr>
          <a:xfrm>
            <a:off x="3216166" y="3157518"/>
            <a:ext cx="5870762" cy="1536192"/>
          </a:xfrm>
        </p:spPr>
        <p:txBody>
          <a:bodyPr rtlCol="0">
            <a:normAutofit/>
          </a:bodyPr>
          <a:lstStyle/>
          <a:p>
            <a:r>
              <a:rPr lang="zh-CN" altLang="en-US" sz="4800" b="1" dirty="0" smtClean="0"/>
              <a:t>人才引入與留存資料</a:t>
            </a:r>
            <a:endParaRPr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8359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 xmlns:a16="http://schemas.microsoft.com/office/drawing/2014/main" id="{78260B10-25FE-445D-A9FD-06B618F1B961}"/>
              </a:ext>
            </a:extLst>
          </p:cNvPr>
          <p:cNvSpPr>
            <a:spLocks noGrp="1"/>
          </p:cNvSpPr>
          <p:nvPr>
            <p:ph type="title"/>
          </p:nvPr>
        </p:nvSpPr>
        <p:spPr>
          <a:xfrm>
            <a:off x="671926" y="188551"/>
            <a:ext cx="10515600" cy="1325563"/>
          </a:xfrm>
        </p:spPr>
        <p:txBody>
          <a:bodyPr rtlCol="0"/>
          <a:lstStyle/>
          <a:p>
            <a:pPr rtl="0"/>
            <a:r>
              <a:rPr lang="zh-CN" altLang="en-US" dirty="0" smtClean="0">
                <a:latin typeface="Microsoft JhengHei UI" panose="020B0604030504040204" pitchFamily="34" charset="-120"/>
                <a:ea typeface="Microsoft JhengHei UI" panose="020B0604030504040204" pitchFamily="34" charset="-120"/>
              </a:rPr>
              <a:t>人才引入与留存数据</a:t>
            </a:r>
            <a:endParaRPr lang="zh-TW" altLang="en-US" dirty="0">
              <a:latin typeface="Microsoft JhengHei UI" panose="020B0604030504040204" pitchFamily="34" charset="-120"/>
              <a:ea typeface="Microsoft JhengHei UI" panose="020B0604030504040204" pitchFamily="34" charset="-120"/>
            </a:endParaRPr>
          </a:p>
        </p:txBody>
      </p:sp>
      <p:graphicFrame>
        <p:nvGraphicFramePr>
          <p:cNvPr id="6" name="表格 7">
            <a:extLst>
              <a:ext uri="{FF2B5EF4-FFF2-40B4-BE49-F238E27FC236}">
                <a16:creationId xmlns="" xmlns:a16="http://schemas.microsoft.com/office/drawing/2014/main" id="{FE03FD29-2ABD-4741-B4AC-4F72BFB14A56}"/>
              </a:ext>
            </a:extLst>
          </p:cNvPr>
          <p:cNvGraphicFramePr>
            <a:graphicFrameLocks noGrp="1"/>
          </p:cNvGraphicFramePr>
          <p:nvPr>
            <p:ph idx="1"/>
            <p:extLst>
              <p:ext uri="{D42A27DB-BD31-4B8C-83A1-F6EECF244321}">
                <p14:modId xmlns:p14="http://schemas.microsoft.com/office/powerpoint/2010/main" val="892335371"/>
              </p:ext>
            </p:extLst>
          </p:nvPr>
        </p:nvGraphicFramePr>
        <p:xfrm>
          <a:off x="744384" y="1425773"/>
          <a:ext cx="7718546" cy="4010177"/>
        </p:xfrm>
        <a:graphic>
          <a:graphicData uri="http://schemas.openxmlformats.org/drawingml/2006/table">
            <a:tbl>
              <a:tblPr firstRow="1">
                <a:tableStyleId>{21E4AEA4-8DFA-4A89-87EB-49C32662AFE0}</a:tableStyleId>
              </a:tblPr>
              <a:tblGrid>
                <a:gridCol w="3859273">
                  <a:extLst>
                    <a:ext uri="{9D8B030D-6E8A-4147-A177-3AD203B41FA5}">
                      <a16:colId xmlns="" xmlns:a16="http://schemas.microsoft.com/office/drawing/2014/main" val="1477709579"/>
                    </a:ext>
                  </a:extLst>
                </a:gridCol>
                <a:gridCol w="3859273">
                  <a:extLst>
                    <a:ext uri="{9D8B030D-6E8A-4147-A177-3AD203B41FA5}">
                      <a16:colId xmlns="" xmlns:a16="http://schemas.microsoft.com/office/drawing/2014/main" val="3545702570"/>
                    </a:ext>
                  </a:extLst>
                </a:gridCol>
              </a:tblGrid>
              <a:tr h="663139">
                <a:tc gridSpan="2">
                  <a:txBody>
                    <a:bodyPr/>
                    <a:lstStyle/>
                    <a:p>
                      <a:pPr algn="ctr" rtl="0"/>
                      <a:r>
                        <a:rPr lang="zh-CN" altLang="en-US" noProof="0" dirty="0" smtClean="0">
                          <a:latin typeface="Microsoft JhengHei UI" panose="020B0604030504040204" pitchFamily="34" charset="-120"/>
                          <a:ea typeface="Microsoft JhengHei UI" panose="020B0604030504040204" pitchFamily="34" charset="-120"/>
                        </a:rPr>
                        <a:t>安格人才引入與留存資料</a:t>
                      </a:r>
                      <a:endParaRPr lang="en-US" altLang="zh-TW" noProof="0" dirty="0">
                        <a:latin typeface="Microsoft JhengHei UI" panose="020B0604030504040204" pitchFamily="34" charset="-120"/>
                        <a:ea typeface="Microsoft JhengHei UI" panose="020B0604030504040204" pitchFamily="34" charset="-120"/>
                      </a:endParaRPr>
                    </a:p>
                  </a:txBody>
                  <a:tcPr anchor="ctr">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hMerge="1">
                  <a:txBody>
                    <a:bodyPr/>
                    <a:lstStyle/>
                    <a:p>
                      <a:pPr algn="ctr" rtl="0"/>
                      <a:endParaRPr lang="en-US" altLang="zh-TW" noProof="0" dirty="0">
                        <a:latin typeface="Microsoft JhengHei UI" panose="020B0604030504040204" pitchFamily="34" charset="-120"/>
                        <a:ea typeface="Microsoft JhengHei UI" panose="020B0604030504040204" pitchFamily="34" charset="-12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3255748401"/>
                  </a:ext>
                </a:extLst>
              </a:tr>
              <a:tr h="663139">
                <a:tc>
                  <a:txBody>
                    <a:bodyPr/>
                    <a:lstStyle/>
                    <a:p>
                      <a:pPr rtl="0"/>
                      <a:r>
                        <a:rPr lang="zh-CN" altLang="en-US" noProof="0" smtClean="0">
                          <a:latin typeface="Microsoft JhengHei UI" panose="020B0604030504040204" pitchFamily="34" charset="-120"/>
                          <a:ea typeface="Microsoft JhengHei UI" panose="020B0604030504040204" pitchFamily="34" charset="-120"/>
                        </a:rPr>
                        <a:t>人才引入總人數</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rtl="0"/>
                      <a:r>
                        <a:rPr lang="en-US" altLang="zh-CN" noProof="0" dirty="0" smtClean="0">
                          <a:latin typeface="Microsoft JhengHei UI" panose="020B0604030504040204" pitchFamily="34" charset="-120"/>
                          <a:ea typeface="Microsoft JhengHei UI" panose="020B0604030504040204" pitchFamily="34" charset="-120"/>
                        </a:rPr>
                        <a:t>14</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2020960907"/>
                  </a:ext>
                </a:extLst>
              </a:tr>
              <a:tr h="663139">
                <a:tc>
                  <a:txBody>
                    <a:bodyPr/>
                    <a:lstStyle/>
                    <a:p>
                      <a:pPr rtl="0"/>
                      <a:r>
                        <a:rPr lang="zh-CN" altLang="en-US" noProof="0" smtClean="0">
                          <a:latin typeface="Microsoft JhengHei UI" panose="020B0604030504040204" pitchFamily="34" charset="-120"/>
                          <a:ea typeface="Microsoft JhengHei UI" panose="020B0604030504040204" pitchFamily="34" charset="-120"/>
                        </a:rPr>
                        <a:t>進入全職人員人數</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rtl="0"/>
                      <a:r>
                        <a:rPr lang="en-US" altLang="zh-CN" noProof="0" dirty="0" smtClean="0">
                          <a:latin typeface="Microsoft JhengHei UI" panose="020B0604030504040204" pitchFamily="34" charset="-120"/>
                          <a:ea typeface="Microsoft JhengHei UI" panose="020B0604030504040204" pitchFamily="34" charset="-120"/>
                        </a:rPr>
                        <a:t>7</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91547774"/>
                  </a:ext>
                </a:extLst>
              </a:tr>
              <a:tr h="663139">
                <a:tc>
                  <a:txBody>
                    <a:bodyPr/>
                    <a:lstStyle/>
                    <a:p>
                      <a:pPr rtl="0"/>
                      <a:r>
                        <a:rPr lang="zh-CN" altLang="en-US" noProof="0" smtClean="0">
                          <a:latin typeface="Microsoft JhengHei UI" panose="020B0604030504040204" pitchFamily="34" charset="-120"/>
                          <a:ea typeface="Microsoft JhengHei UI" panose="020B0604030504040204" pitchFamily="34" charset="-120"/>
                        </a:rPr>
                        <a:t>淘汰總人數：</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rtl="0"/>
                      <a:r>
                        <a:rPr lang="en-US" altLang="zh-CN" noProof="0" dirty="0" smtClean="0">
                          <a:latin typeface="Microsoft JhengHei UI" panose="020B0604030504040204" pitchFamily="34" charset="-120"/>
                          <a:ea typeface="Microsoft JhengHei UI" panose="020B0604030504040204" pitchFamily="34" charset="-120"/>
                        </a:rPr>
                        <a:t>7</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3446452785"/>
                  </a:ext>
                </a:extLst>
              </a:tr>
              <a:tr h="694482">
                <a:tc>
                  <a:txBody>
                    <a:bodyPr/>
                    <a:lstStyle/>
                    <a:p>
                      <a:pPr rtl="0"/>
                      <a:r>
                        <a:rPr lang="zh-CN" altLang="en-US" noProof="0" smtClean="0">
                          <a:latin typeface="Microsoft JhengHei UI" panose="020B0604030504040204" pitchFamily="34" charset="-120"/>
                          <a:ea typeface="Microsoft JhengHei UI" panose="020B0604030504040204" pitchFamily="34" charset="-120"/>
                        </a:rPr>
                        <a:t>實習期淘汰</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rtl="0"/>
                      <a:r>
                        <a:rPr lang="en-US" altLang="zh-CN" noProof="0" dirty="0" smtClean="0">
                          <a:latin typeface="Microsoft JhengHei UI" panose="020B0604030504040204" pitchFamily="34" charset="-120"/>
                          <a:ea typeface="Microsoft JhengHei UI" panose="020B0604030504040204" pitchFamily="34" charset="-120"/>
                        </a:rPr>
                        <a:t>3</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3302479137"/>
                  </a:ext>
                </a:extLst>
              </a:tr>
              <a:tr h="663139">
                <a:tc>
                  <a:txBody>
                    <a:bodyPr/>
                    <a:lstStyle/>
                    <a:p>
                      <a:pPr rtl="0"/>
                      <a:r>
                        <a:rPr lang="zh-CN" altLang="en-US" noProof="0" dirty="0" smtClean="0">
                          <a:latin typeface="Microsoft JhengHei UI" panose="020B0604030504040204" pitchFamily="34" charset="-120"/>
                          <a:ea typeface="Microsoft JhengHei UI" panose="020B0604030504040204" pitchFamily="34" charset="-120"/>
                        </a:rPr>
                        <a:t>沉浸期淘汰</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rtl="0"/>
                      <a:r>
                        <a:rPr lang="en-US" altLang="zh-CN" noProof="0" dirty="0" smtClean="0">
                          <a:latin typeface="Microsoft JhengHei UI" panose="020B0604030504040204" pitchFamily="34" charset="-120"/>
                          <a:ea typeface="Microsoft JhengHei UI" panose="020B0604030504040204" pitchFamily="34" charset="-120"/>
                        </a:rPr>
                        <a:t>4</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r>
            </a:tbl>
          </a:graphicData>
        </a:graphic>
      </p:graphicFrame>
      <p:sp>
        <p:nvSpPr>
          <p:cNvPr id="14" name="投影片編號版面配置區 13">
            <a:extLst>
              <a:ext uri="{FF2B5EF4-FFF2-40B4-BE49-F238E27FC236}">
                <a16:creationId xmlns=""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9279506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8B08836-40C5-46C2-81BA-21AA27176925}"/>
              </a:ext>
            </a:extLst>
          </p:cNvPr>
          <p:cNvSpPr>
            <a:spLocks noGrp="1"/>
          </p:cNvSpPr>
          <p:nvPr>
            <p:ph type="ctrTitle"/>
          </p:nvPr>
        </p:nvSpPr>
        <p:spPr/>
        <p:txBody>
          <a:bodyPr rtlCol="0">
            <a:normAutofit fontScale="90000"/>
          </a:bodyPr>
          <a:lstStyle/>
          <a:p>
            <a:pPr rtl="0"/>
            <a:r>
              <a:rPr lang="zh-TW" altLang="en-US" dirty="0">
                <a:solidFill>
                  <a:srgbClr val="FFFFFF"/>
                </a:solidFill>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rPr>
              <a:t>政大實驗教育工作者培育計畫經驗分享</a:t>
            </a:r>
            <a:endParaRPr lang="zh-TW" altLang="en-US" dirty="0">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endParaRPr>
          </a:p>
        </p:txBody>
      </p:sp>
      <p:sp>
        <p:nvSpPr>
          <p:cNvPr id="3" name="副標題 2">
            <a:extLst>
              <a:ext uri="{FF2B5EF4-FFF2-40B4-BE49-F238E27FC236}">
                <a16:creationId xmlns="" xmlns:a16="http://schemas.microsoft.com/office/drawing/2014/main" id="{72CC4EC4-809C-4FD2-AA20-009F08590DA6}"/>
              </a:ext>
            </a:extLst>
          </p:cNvPr>
          <p:cNvSpPr>
            <a:spLocks noGrp="1"/>
          </p:cNvSpPr>
          <p:nvPr>
            <p:ph type="subTitle" idx="1"/>
          </p:nvPr>
        </p:nvSpPr>
        <p:spPr/>
        <p:txBody>
          <a:bodyPr rtlCol="0"/>
          <a:lstStyle/>
          <a:p>
            <a:pPr rtl="0"/>
            <a:r>
              <a:rPr lang="zh-TW" altLang="en-US" dirty="0">
                <a:solidFill>
                  <a:srgbClr val="FFFFFF"/>
                </a:solidFill>
              </a:rPr>
              <a:t>陳東玉</a:t>
            </a:r>
            <a:endParaRPr lang="zh-TW" altLang="en-US" dirty="0">
              <a:solidFill>
                <a:srgbClr val="FFFFFF"/>
              </a:solidFill>
              <a:latin typeface="Microsoft JhengHei UI" panose="020B0604030504040204" pitchFamily="34" charset="-120"/>
              <a:ea typeface="Microsoft JhengHei UI" panose="020B0604030504040204" pitchFamily="34" charset="-120"/>
            </a:endParaRPr>
          </a:p>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273565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圖片版面配置區 5" descr="在公寓大樓前方遊樂場上遊玩的男孩&#10;">
            <a:extLst>
              <a:ext uri="{FF2B5EF4-FFF2-40B4-BE49-F238E27FC236}">
                <a16:creationId xmlns="" xmlns:a16="http://schemas.microsoft.com/office/drawing/2014/main" id="{5F329689-9BAF-4AE6-BA67-6C34B1AEE853}"/>
              </a:ext>
            </a:extLst>
          </p:cNvPr>
          <p:cNvPicPr>
            <a:picLocks noGrp="1" noChangeAspect="1"/>
          </p:cNvPicPr>
          <p:nvPr>
            <p:ph type="pic" sz="quarter" idx="10"/>
          </p:nvPr>
        </p:nvPicPr>
        <p:blipFill rotWithShape="1">
          <a:blip r:embed="rId3"/>
          <a:srcRect/>
          <a:stretch/>
        </p:blipFill>
        <p:spPr/>
      </p:pic>
      <p:sp>
        <p:nvSpPr>
          <p:cNvPr id="8" name="標題 7">
            <a:extLst>
              <a:ext uri="{FF2B5EF4-FFF2-40B4-BE49-F238E27FC236}">
                <a16:creationId xmlns="" xmlns:a16="http://schemas.microsoft.com/office/drawing/2014/main" id="{4E808D1D-FE92-499E-982B-315DCF987C64}"/>
              </a:ext>
            </a:extLst>
          </p:cNvPr>
          <p:cNvSpPr>
            <a:spLocks noGrp="1"/>
          </p:cNvSpPr>
          <p:nvPr>
            <p:ph type="title"/>
          </p:nvPr>
        </p:nvSpPr>
        <p:spPr/>
        <p:txBody>
          <a:bodyPr rtlCol="0"/>
          <a:lstStyle/>
          <a:p>
            <a:pPr rtl="0"/>
            <a:r>
              <a:rPr lang="zh-TW" altLang="en-US" b="1" dirty="0">
                <a:effectLst>
                  <a:outerShdw blurRad="38100" dist="38100" dir="2700000" algn="tl">
                    <a:srgbClr val="000000">
                      <a:alpha val="43137"/>
                    </a:srgbClr>
                  </a:outerShdw>
                </a:effectLst>
                <a:latin typeface="times new roman" panose="02020603050405020304" pitchFamily="18" charset="0"/>
              </a:rPr>
              <a:t>”不管何時開始，</a:t>
            </a:r>
            <a:r>
              <a:rPr lang="en-US" altLang="zh-TW" b="1" dirty="0">
                <a:effectLst>
                  <a:outerShdw blurRad="38100" dist="38100" dir="2700000" algn="tl">
                    <a:srgbClr val="000000">
                      <a:alpha val="43137"/>
                    </a:srgbClr>
                  </a:outerShdw>
                </a:effectLst>
                <a:latin typeface="times new roman" panose="02020603050405020304" pitchFamily="18" charset="0"/>
              </a:rPr>
              <a:t/>
            </a:r>
            <a:br>
              <a:rPr lang="en-US" altLang="zh-TW" b="1" dirty="0">
                <a:effectLst>
                  <a:outerShdw blurRad="38100" dist="38100" dir="2700000" algn="tl">
                    <a:srgbClr val="000000">
                      <a:alpha val="43137"/>
                    </a:srgbClr>
                  </a:outerShdw>
                </a:effectLst>
                <a:latin typeface="times new roman" panose="02020603050405020304" pitchFamily="18" charset="0"/>
              </a:rPr>
            </a:br>
            <a:r>
              <a:rPr lang="zh-TW" altLang="en-US" b="1" dirty="0">
                <a:effectLst>
                  <a:outerShdw blurRad="38100" dist="38100" dir="2700000" algn="tl">
                    <a:srgbClr val="000000">
                      <a:alpha val="43137"/>
                    </a:srgbClr>
                  </a:outerShdw>
                </a:effectLst>
                <a:latin typeface="times new roman" panose="02020603050405020304" pitchFamily="18" charset="0"/>
              </a:rPr>
              <a:t>都是最適合的時機“</a:t>
            </a:r>
            <a:endParaRPr lang="zh-TW" altLang="en-US" b="1" dirty="0">
              <a:effectLst>
                <a:outerShdw blurRad="38100" dist="38100" dir="2700000" algn="tl">
                  <a:srgbClr val="000000">
                    <a:alpha val="43137"/>
                  </a:srgbClr>
                </a:outerShdw>
              </a:effectLst>
            </a:endParaRPr>
          </a:p>
        </p:txBody>
      </p:sp>
      <p:sp>
        <p:nvSpPr>
          <p:cNvPr id="14" name="弧線 13">
            <a:extLst>
              <a:ext uri="{FF2B5EF4-FFF2-40B4-BE49-F238E27FC236}">
                <a16:creationId xmlns="" xmlns:a16="http://schemas.microsoft.com/office/drawing/2014/main" id="{FE1CEAEF-A1EC-4CA7-BEC1-407418518AC8}"/>
              </a:ext>
              <a:ext uri="{C183D7F6-B498-43B3-948B-1728B52AA6E4}">
                <adec:decorative xmlns=""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TW" altLang="en-US">
              <a:solidFill>
                <a:prstClr val="black"/>
              </a:solidFill>
              <a:latin typeface="Microsoft JhengHei UI" panose="020B0604030504040204" pitchFamily="34" charset="-120"/>
              <a:ea typeface="Microsoft JhengHei UI" panose="020B0604030504040204" pitchFamily="34" charset="-120"/>
            </a:endParaRPr>
          </a:p>
        </p:txBody>
      </p:sp>
      <p:sp>
        <p:nvSpPr>
          <p:cNvPr id="16" name="橢圓​​ 15">
            <a:extLst>
              <a:ext uri="{FF2B5EF4-FFF2-40B4-BE49-F238E27FC236}">
                <a16:creationId xmlns="" xmlns:a16="http://schemas.microsoft.com/office/drawing/2014/main" id="{2FD37EC2-A256-4365-B98A-9FC89FE7E260}"/>
              </a:ext>
              <a:ext uri="{C183D7F6-B498-43B3-948B-1728B52AA6E4}">
                <adec:decorative xmlns=""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TW" altLang="en-US">
              <a:solidFill>
                <a:prstClr val="white"/>
              </a:solidFill>
              <a:latin typeface="Microsoft JhengHei UI" panose="020B0604030504040204" pitchFamily="34" charset="-120"/>
              <a:ea typeface="Microsoft JhengHei UI" panose="020B0604030504040204" pitchFamily="34" charset="-120"/>
            </a:endParaRPr>
          </a:p>
        </p:txBody>
      </p:sp>
      <p:sp>
        <p:nvSpPr>
          <p:cNvPr id="19" name="投影片編號版面配置區 18">
            <a:extLst>
              <a:ext uri="{FF2B5EF4-FFF2-40B4-BE49-F238E27FC236}">
                <a16:creationId xmlns="" xmlns:a16="http://schemas.microsoft.com/office/drawing/2014/main" id="{7728248D-4FCB-429D-AC4B-09580B545802}"/>
              </a:ext>
            </a:extLst>
          </p:cNvPr>
          <p:cNvSpPr>
            <a:spLocks noGrp="1"/>
          </p:cNvSpPr>
          <p:nvPr>
            <p:ph type="sldNum" sz="quarter" idx="13"/>
          </p:nvPr>
        </p:nvSpPr>
        <p:spPr/>
        <p:txBody>
          <a:bodyPr rtlCol="0"/>
          <a:lstStyle/>
          <a:p>
            <a:pPr>
              <a:defRPr/>
            </a:pPr>
            <a:fld id="{D76B855D-E9CC-4FF8-AD85-6CDC7B89A0DE}" type="slidenum">
              <a:rPr lang="en-US" altLang="zh-TW" smtClean="0">
                <a:solidFill>
                  <a:prstClr val="white"/>
                </a:solidFill>
              </a:rPr>
              <a:pPr>
                <a:defRPr/>
              </a:pPr>
              <a:t>13</a:t>
            </a:fld>
            <a:endParaRPr lang="zh-TW" altLang="en-US">
              <a:solidFill>
                <a:prstClr val="white"/>
              </a:solidFill>
            </a:endParaRPr>
          </a:p>
        </p:txBody>
      </p:sp>
    </p:spTree>
    <p:extLst>
      <p:ext uri="{BB962C8B-B14F-4D97-AF65-F5344CB8AC3E}">
        <p14:creationId xmlns:p14="http://schemas.microsoft.com/office/powerpoint/2010/main" val="1854878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xmlns="" id="{7B290457-2071-4F7C-9327-CE85A282B4D5}"/>
              </a:ext>
            </a:extLst>
          </p:cNvPr>
          <p:cNvSpPr>
            <a:spLocks noGrp="1"/>
          </p:cNvSpPr>
          <p:nvPr>
            <p:ph type="title"/>
          </p:nvPr>
        </p:nvSpPr>
        <p:spPr>
          <a:xfrm>
            <a:off x="539495" y="365124"/>
            <a:ext cx="6551587" cy="1325880"/>
          </a:xfrm>
        </p:spPr>
        <p:txBody>
          <a:bodyPr rtlCol="0"/>
          <a:lstStyle/>
          <a:p>
            <a:pPr rtl="0"/>
            <a:r>
              <a:rPr lang="zh-TW" altLang="en-US" dirty="0">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rPr>
              <a:t>政大實驗教育工作者</a:t>
            </a:r>
            <a:r>
              <a:rPr lang="en-US" altLang="zh-TW" dirty="0">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rPr>
              <a:t/>
            </a:r>
            <a:br>
              <a:rPr lang="en-US" altLang="zh-TW" dirty="0">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rPr>
            </a:br>
            <a:r>
              <a:rPr lang="zh-TW" altLang="en-US" dirty="0">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rPr>
              <a:t>培育計畫經驗分享</a:t>
            </a:r>
          </a:p>
        </p:txBody>
      </p:sp>
      <p:sp>
        <p:nvSpPr>
          <p:cNvPr id="5" name="內容版面配置區 4">
            <a:extLst>
              <a:ext uri="{FF2B5EF4-FFF2-40B4-BE49-F238E27FC236}">
                <a16:creationId xmlns:a16="http://schemas.microsoft.com/office/drawing/2014/main" xmlns="" id="{B67B1E24-2840-4BB0-AE5A-2320A01CB80F}"/>
              </a:ext>
            </a:extLst>
          </p:cNvPr>
          <p:cNvSpPr>
            <a:spLocks noGrp="1"/>
          </p:cNvSpPr>
          <p:nvPr>
            <p:ph idx="1"/>
          </p:nvPr>
        </p:nvSpPr>
        <p:spPr>
          <a:xfrm>
            <a:off x="539495" y="2003806"/>
            <a:ext cx="5806440" cy="4352544"/>
          </a:xfrm>
        </p:spPr>
        <p:txBody>
          <a:bodyPr rtlCol="0"/>
          <a:lstStyle/>
          <a:p>
            <a:pPr rtl="0"/>
            <a:r>
              <a:rPr lang="zh-TW" altLang="en-US" dirty="0">
                <a:latin typeface="Microsoft JhengHei UI" panose="020B0604030504040204" pitchFamily="34" charset="-120"/>
                <a:ea typeface="Microsoft JhengHei UI" panose="020B0604030504040204" pitchFamily="34" charset="-120"/>
              </a:rPr>
              <a:t>老師與學生的不對稱性下降，轉變為資深學習者帶領資淺學習者，相信</a:t>
            </a:r>
            <a:r>
              <a:rPr lang="zh-TW" altLang="en-US" dirty="0"/>
              <a:t>每位學習者都</a:t>
            </a:r>
            <a:r>
              <a:rPr lang="zh-TW" altLang="en-US" dirty="0">
                <a:latin typeface="Microsoft JhengHei UI" panose="020B0604030504040204" pitchFamily="34" charset="-120"/>
                <a:ea typeface="Microsoft JhengHei UI" panose="020B0604030504040204" pitchFamily="34" charset="-120"/>
              </a:rPr>
              <a:t>會選擇與找到對自身學習有利的方式</a:t>
            </a:r>
            <a:r>
              <a:rPr lang="zh-TW" altLang="en-US" dirty="0"/>
              <a:t>；每個人都有能力動用身邊資源來幫助自己完成學習或想做的事的能力</a:t>
            </a:r>
            <a:r>
              <a:rPr lang="zh-TW" altLang="en-US" dirty="0">
                <a:latin typeface="Microsoft JhengHei UI" panose="020B0604030504040204" pitchFamily="34" charset="-120"/>
                <a:ea typeface="Microsoft JhengHei UI" panose="020B0604030504040204" pitchFamily="34" charset="-120"/>
              </a:rPr>
              <a:t>。</a:t>
            </a:r>
            <a:endParaRPr lang="en-US" altLang="zh-TW" dirty="0">
              <a:latin typeface="Microsoft JhengHei UI" panose="020B0604030504040204" pitchFamily="34" charset="-120"/>
              <a:ea typeface="Microsoft JhengHei UI" panose="020B0604030504040204" pitchFamily="34" charset="-120"/>
            </a:endParaRPr>
          </a:p>
          <a:p>
            <a:pPr rtl="0"/>
            <a:r>
              <a:rPr lang="en-US" altLang="zh-TW" sz="2000" dirty="0">
                <a:solidFill>
                  <a:srgbClr val="0070C0"/>
                </a:solidFill>
              </a:rPr>
              <a:t>#</a:t>
            </a:r>
            <a:r>
              <a:rPr lang="zh-TW" altLang="en-US" sz="2000" dirty="0">
                <a:solidFill>
                  <a:srgbClr val="0070C0"/>
                </a:solidFill>
              </a:rPr>
              <a:t>感受到全然信任</a:t>
            </a:r>
            <a:endParaRPr lang="en-US" altLang="zh-TW" sz="2000" dirty="0">
              <a:solidFill>
                <a:srgbClr val="0070C0"/>
              </a:solidFill>
            </a:endParaRPr>
          </a:p>
          <a:p>
            <a:pPr rtl="0"/>
            <a:r>
              <a:rPr lang="en-US" altLang="zh-TW" sz="2000" dirty="0">
                <a:solidFill>
                  <a:srgbClr val="0070C0"/>
                </a:solidFill>
                <a:latin typeface="Microsoft JhengHei UI" panose="020B0604030504040204" pitchFamily="34" charset="-120"/>
                <a:ea typeface="Microsoft JhengHei UI" panose="020B0604030504040204" pitchFamily="34" charset="-120"/>
              </a:rPr>
              <a:t>#</a:t>
            </a:r>
            <a:r>
              <a:rPr lang="zh-TW" altLang="en-US" sz="2000" dirty="0">
                <a:solidFill>
                  <a:srgbClr val="0070C0"/>
                </a:solidFill>
                <a:latin typeface="Microsoft JhengHei UI" panose="020B0604030504040204" pitchFamily="34" charset="-120"/>
                <a:ea typeface="Microsoft JhengHei UI" panose="020B0604030504040204" pitchFamily="34" charset="-120"/>
              </a:rPr>
              <a:t>資深學習者帶領資淺學習者</a:t>
            </a:r>
            <a:endParaRPr lang="en-US" altLang="zh-TW" sz="2000" dirty="0">
              <a:solidFill>
                <a:srgbClr val="0070C0"/>
              </a:solidFill>
              <a:latin typeface="Microsoft JhengHei UI" panose="020B0604030504040204" pitchFamily="34" charset="-120"/>
              <a:ea typeface="Microsoft JhengHei UI" panose="020B0604030504040204" pitchFamily="34" charset="-120"/>
            </a:endParaRPr>
          </a:p>
          <a:p>
            <a:pPr rtl="0"/>
            <a:r>
              <a:rPr lang="en-US" altLang="zh-TW" sz="2000" dirty="0">
                <a:solidFill>
                  <a:srgbClr val="0070C0"/>
                </a:solidFill>
              </a:rPr>
              <a:t>#</a:t>
            </a:r>
            <a:r>
              <a:rPr lang="zh-TW" altLang="en-US" sz="2000" dirty="0">
                <a:solidFill>
                  <a:srgbClr val="0070C0"/>
                </a:solidFill>
              </a:rPr>
              <a:t>自主學習</a:t>
            </a:r>
            <a:endParaRPr lang="zh-TW" altLang="en-US" sz="2000" dirty="0">
              <a:solidFill>
                <a:srgbClr val="0070C0"/>
              </a:solidFill>
              <a:latin typeface="Microsoft JhengHei UI" panose="020B0604030504040204" pitchFamily="34" charset="-120"/>
              <a:ea typeface="Microsoft JhengHei UI" panose="020B0604030504040204" pitchFamily="34" charset="-120"/>
            </a:endParaRPr>
          </a:p>
          <a:p>
            <a:pPr rtl="0"/>
            <a:endParaRPr lang="zh-TW" altLang="en-US" dirty="0">
              <a:latin typeface="Microsoft JhengHei UI" panose="020B0604030504040204" pitchFamily="34" charset="-120"/>
              <a:ea typeface="Microsoft JhengHei UI" panose="020B0604030504040204" pitchFamily="34" charset="-120"/>
            </a:endParaRPr>
          </a:p>
        </p:txBody>
      </p:sp>
      <p:pic>
        <p:nvPicPr>
          <p:cNvPr id="11" name="圖片版面配置區 10" descr="看著牆上地圖的男孩">
            <a:extLst>
              <a:ext uri="{FF2B5EF4-FFF2-40B4-BE49-F238E27FC236}">
                <a16:creationId xmlns:a16="http://schemas.microsoft.com/office/drawing/2014/main" xmlns="" id="{759DD474-D676-41A6-A2FB-30B2078418A8}"/>
              </a:ext>
            </a:extLst>
          </p:cNvPr>
          <p:cNvPicPr>
            <a:picLocks noGrp="1" noChangeAspect="1"/>
          </p:cNvPicPr>
          <p:nvPr>
            <p:ph type="pic" sz="quarter" idx="13"/>
          </p:nvPr>
        </p:nvPicPr>
        <p:blipFill rotWithShape="1">
          <a:blip r:embed="rId3"/>
          <a:srcRect t="72" b="72"/>
          <a:stretch/>
        </p:blipFill>
        <p:spPr/>
      </p:pic>
      <p:pic>
        <p:nvPicPr>
          <p:cNvPr id="13" name="圖片版面配置區 12" descr="玩太空船玩具的男孩">
            <a:extLst>
              <a:ext uri="{FF2B5EF4-FFF2-40B4-BE49-F238E27FC236}">
                <a16:creationId xmlns:a16="http://schemas.microsoft.com/office/drawing/2014/main" xmlns="" id="{D624A4F8-65E3-4A17-A439-FE80714CDE5A}"/>
              </a:ext>
            </a:extLst>
          </p:cNvPr>
          <p:cNvPicPr>
            <a:picLocks noGrp="1" noChangeAspect="1"/>
          </p:cNvPicPr>
          <p:nvPr>
            <p:ph type="pic" sz="quarter" idx="14"/>
          </p:nvPr>
        </p:nvPicPr>
        <p:blipFill rotWithShape="1">
          <a:blip r:embed="rId4"/>
          <a:srcRect/>
          <a:stretch/>
        </p:blipFill>
        <p:spPr/>
      </p:pic>
      <p:sp>
        <p:nvSpPr>
          <p:cNvPr id="16" name="投影片編號版面配置區 15">
            <a:extLst>
              <a:ext uri="{FF2B5EF4-FFF2-40B4-BE49-F238E27FC236}">
                <a16:creationId xmlns:a16="http://schemas.microsoft.com/office/drawing/2014/main" xmlns="" id="{46EEA4F1-5FA3-4EBF-97F1-DF392077DB76}"/>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002193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5F916DAA-1ACF-4343-A637-D55C4A5DE05B}"/>
              </a:ext>
            </a:extLst>
          </p:cNvPr>
          <p:cNvSpPr>
            <a:spLocks noGrp="1"/>
          </p:cNvSpPr>
          <p:nvPr>
            <p:ph type="title"/>
          </p:nvPr>
        </p:nvSpPr>
        <p:spPr>
          <a:xfrm>
            <a:off x="1864658" y="430912"/>
            <a:ext cx="8435788" cy="1325563"/>
          </a:xfrm>
        </p:spPr>
        <p:txBody>
          <a:bodyPr rtlCol="0">
            <a:normAutofit/>
          </a:bodyPr>
          <a:lstStyle/>
          <a:p>
            <a:pPr rtl="0"/>
            <a:r>
              <a:rPr lang="zh-TW" altLang="en-US" sz="4000" b="1" dirty="0">
                <a:effectLst>
                  <a:outerShdw blurRad="38100" dist="38100" dir="2700000" algn="tl">
                    <a:srgbClr val="000000">
                      <a:alpha val="43137"/>
                    </a:srgbClr>
                  </a:outerShdw>
                </a:effectLst>
                <a:latin typeface="Microsoft JhengHei UI" panose="020B0604030504040204" pitchFamily="34" charset="-120"/>
                <a:ea typeface="Microsoft JhengHei UI" panose="020B0604030504040204" pitchFamily="34" charset="-120"/>
              </a:rPr>
              <a:t>政大實驗教育工作者培育計畫時間表</a:t>
            </a:r>
          </a:p>
        </p:txBody>
      </p:sp>
      <p:graphicFrame>
        <p:nvGraphicFramePr>
          <p:cNvPr id="4" name="內容版面配置區 4" descr="時間表 SmartArt 圖形&#10;">
            <a:extLst>
              <a:ext uri="{FF2B5EF4-FFF2-40B4-BE49-F238E27FC236}">
                <a16:creationId xmlns=""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1579446005"/>
              </p:ext>
            </p:extLst>
          </p:nvPr>
        </p:nvGraphicFramePr>
        <p:xfrm>
          <a:off x="161365" y="1093694"/>
          <a:ext cx="11842375" cy="4796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a:extLst>
              <a:ext uri="{FF2B5EF4-FFF2-40B4-BE49-F238E27FC236}">
                <a16:creationId xmlns="" xmlns:a16="http://schemas.microsoft.com/office/drawing/2014/main" id="{AB8B6466-CC56-4078-BB0C-7A0D5CB3F0F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9410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13">
            <a:extLst>
              <a:ext uri="{FF2B5EF4-FFF2-40B4-BE49-F238E27FC236}">
                <a16:creationId xmlns:a16="http://schemas.microsoft.com/office/drawing/2014/main" xmlns="" id="{47FB0EFA-9228-4C2B-BC70-5B5C93771274}"/>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TW" altLang="en-US" sz="1200" b="0" i="0" u="none" strike="noStrike" kern="1200" cap="none" spc="0" normalizeH="0" baseline="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graphicFrame>
        <p:nvGraphicFramePr>
          <p:cNvPr id="6" name="圖表 5">
            <a:extLst>
              <a:ext uri="{FF2B5EF4-FFF2-40B4-BE49-F238E27FC236}">
                <a16:creationId xmlns:a16="http://schemas.microsoft.com/office/drawing/2014/main" xmlns="" id="{A99F0992-7CEE-4D02-AD0D-80813CA4B862}"/>
              </a:ext>
            </a:extLst>
          </p:cNvPr>
          <p:cNvGraphicFramePr/>
          <p:nvPr>
            <p:extLst>
              <p:ext uri="{D42A27DB-BD31-4B8C-83A1-F6EECF244321}">
                <p14:modId xmlns:p14="http://schemas.microsoft.com/office/powerpoint/2010/main" val="64317999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字方塊 14">
            <a:extLst>
              <a:ext uri="{FF2B5EF4-FFF2-40B4-BE49-F238E27FC236}">
                <a16:creationId xmlns:a16="http://schemas.microsoft.com/office/drawing/2014/main" xmlns="" id="{B2A20236-FE0D-4613-B18E-CA3CEDD35B12}"/>
              </a:ext>
            </a:extLst>
          </p:cNvPr>
          <p:cNvSpPr txBox="1"/>
          <p:nvPr/>
        </p:nvSpPr>
        <p:spPr>
          <a:xfrm>
            <a:off x="4935070" y="3258671"/>
            <a:ext cx="2321859" cy="646331"/>
          </a:xfrm>
          <a:prstGeom prst="rect">
            <a:avLst/>
          </a:prstGeom>
          <a:noFill/>
        </p:spPr>
        <p:txBody>
          <a:bodyPr wrap="square">
            <a:spAutoFit/>
          </a:bodyPr>
          <a:lstStyle/>
          <a:p>
            <a:r>
              <a:rPr lang="zh-TW" altLang="en-US" sz="1800" b="1" dirty="0">
                <a:latin typeface="Microsoft JhengHei UI" panose="020B0604030504040204" pitchFamily="34" charset="-120"/>
                <a:ea typeface="Microsoft JhengHei UI" panose="020B0604030504040204" pitchFamily="34" charset="-120"/>
              </a:rPr>
              <a:t>政大實驗教育工作者</a:t>
            </a:r>
            <a:endParaRPr lang="en-US" altLang="zh-TW" sz="1800" b="1" dirty="0">
              <a:latin typeface="Microsoft JhengHei UI" panose="020B0604030504040204" pitchFamily="34" charset="-120"/>
              <a:ea typeface="Microsoft JhengHei UI" panose="020B0604030504040204" pitchFamily="34" charset="-120"/>
            </a:endParaRPr>
          </a:p>
          <a:p>
            <a:r>
              <a:rPr lang="zh-TW" altLang="en-US" sz="1800" b="1" dirty="0">
                <a:latin typeface="Microsoft JhengHei UI" panose="020B0604030504040204" pitchFamily="34" charset="-120"/>
                <a:ea typeface="Microsoft JhengHei UI" panose="020B0604030504040204" pitchFamily="34" charset="-120"/>
              </a:rPr>
              <a:t>培育計畫第三屆學員</a:t>
            </a:r>
            <a:endParaRPr lang="zh-TW" altLang="en-US" b="1" dirty="0"/>
          </a:p>
        </p:txBody>
      </p:sp>
      <p:sp>
        <p:nvSpPr>
          <p:cNvPr id="16" name="內容版面配置區 4">
            <a:extLst>
              <a:ext uri="{FF2B5EF4-FFF2-40B4-BE49-F238E27FC236}">
                <a16:creationId xmlns:a16="http://schemas.microsoft.com/office/drawing/2014/main" xmlns="" id="{4382994C-FC62-49D7-B4D6-ACE9D4D95385}"/>
              </a:ext>
            </a:extLst>
          </p:cNvPr>
          <p:cNvSpPr>
            <a:spLocks noGrp="1"/>
          </p:cNvSpPr>
          <p:nvPr>
            <p:ph idx="1"/>
          </p:nvPr>
        </p:nvSpPr>
        <p:spPr>
          <a:xfrm>
            <a:off x="8610600" y="5193090"/>
            <a:ext cx="2743200" cy="945243"/>
          </a:xfrm>
        </p:spPr>
        <p:txBody>
          <a:bodyPr rtlCol="0">
            <a:normAutofit fontScale="85000" lnSpcReduction="20000"/>
          </a:bodyPr>
          <a:lstStyle/>
          <a:p>
            <a:pPr marL="0" indent="0" rtl="0">
              <a:lnSpc>
                <a:spcPct val="100000"/>
              </a:lnSpc>
              <a:buNone/>
            </a:pPr>
            <a:r>
              <a:rPr lang="en-US" altLang="zh-TW" sz="1400" dirty="0">
                <a:latin typeface="Microsoft JhengHei UI" panose="020B0604030504040204" pitchFamily="34" charset="-120"/>
                <a:ea typeface="Microsoft JhengHei UI" panose="020B0604030504040204" pitchFamily="34" charset="-120"/>
              </a:rPr>
              <a:t>[</a:t>
            </a:r>
            <a:r>
              <a:rPr lang="zh-TW" altLang="en-US" sz="1400" dirty="0">
                <a:latin typeface="Microsoft JhengHei UI" panose="020B0604030504040204" pitchFamily="34" charset="-120"/>
                <a:ea typeface="Microsoft JhengHei UI" panose="020B0604030504040204" pitchFamily="34" charset="-120"/>
              </a:rPr>
              <a:t>小小說明</a:t>
            </a:r>
            <a:r>
              <a:rPr lang="en-US" altLang="zh-TW" sz="1400" dirty="0">
                <a:latin typeface="Microsoft JhengHei UI" panose="020B0604030504040204" pitchFamily="34" charset="-120"/>
                <a:ea typeface="Microsoft JhengHei UI" panose="020B0604030504040204" pitchFamily="34" charset="-120"/>
              </a:rPr>
              <a:t>]</a:t>
            </a:r>
            <a:r>
              <a:rPr lang="zh-TW" altLang="en-US" sz="1400" dirty="0">
                <a:latin typeface="Microsoft JhengHei UI" panose="020B0604030504040204" pitchFamily="34" charset="-120"/>
                <a:ea typeface="Microsoft JhengHei UI" panose="020B0604030504040204" pitchFamily="34" charset="-120"/>
              </a:rPr>
              <a:t>：</a:t>
            </a:r>
            <a:endParaRPr lang="en-US" altLang="zh-TW" sz="1400" dirty="0">
              <a:latin typeface="Microsoft JhengHei UI" panose="020B0604030504040204" pitchFamily="34" charset="-120"/>
              <a:ea typeface="Microsoft JhengHei UI" panose="020B0604030504040204" pitchFamily="34" charset="-120"/>
            </a:endParaRPr>
          </a:p>
          <a:p>
            <a:pPr marL="0" indent="0" rtl="0">
              <a:lnSpc>
                <a:spcPct val="100000"/>
              </a:lnSpc>
              <a:buNone/>
            </a:pPr>
            <a:r>
              <a:rPr lang="zh-TW" altLang="en-US" sz="1400" dirty="0">
                <a:latin typeface="Microsoft JhengHei UI" panose="020B0604030504040204" pitchFamily="34" charset="-120"/>
                <a:ea typeface="Microsoft JhengHei UI" panose="020B0604030504040204" pitchFamily="34" charset="-120"/>
              </a:rPr>
              <a:t>因實驗教育三法通過</a:t>
            </a:r>
            <a:r>
              <a:rPr lang="zh-TW" altLang="en-US" sz="1400" dirty="0">
                <a:latin typeface="微軟正黑體" panose="020B0604030504040204" pitchFamily="34" charset="-120"/>
                <a:ea typeface="微軟正黑體" panose="020B0604030504040204" pitchFamily="34" charset="-120"/>
              </a:rPr>
              <a:t>，在</a:t>
            </a:r>
            <a:r>
              <a:rPr lang="zh-TW" altLang="en-US" sz="1400" dirty="0">
                <a:latin typeface="Microsoft JhengHei UI" panose="020B0604030504040204" pitchFamily="34" charset="-120"/>
                <a:ea typeface="Microsoft JhengHei UI" panose="020B0604030504040204" pitchFamily="34" charset="-120"/>
              </a:rPr>
              <a:t>台灣</a:t>
            </a:r>
            <a:r>
              <a:rPr lang="zh-TW" altLang="en-US" sz="1400" dirty="0">
                <a:latin typeface="微軟正黑體" panose="020B0604030504040204" pitchFamily="34" charset="-120"/>
                <a:ea typeface="微軟正黑體" panose="020B0604030504040204" pitchFamily="34" charset="-120"/>
              </a:rPr>
              <a:t>，學生</a:t>
            </a:r>
            <a:r>
              <a:rPr lang="zh-TW" altLang="en-US" sz="1400" dirty="0">
                <a:latin typeface="Microsoft JhengHei UI" panose="020B0604030504040204" pitchFamily="34" charset="-120"/>
                <a:ea typeface="Microsoft JhengHei UI" panose="020B0604030504040204" pitchFamily="34" charset="-120"/>
              </a:rPr>
              <a:t>可申請在家自學或申請自組實驗教育團體</a:t>
            </a:r>
            <a:r>
              <a:rPr lang="zh-TW" altLang="en-US" sz="1400" dirty="0">
                <a:latin typeface="微軟正黑體" panose="020B0604030504040204" pitchFamily="34" charset="-120"/>
                <a:ea typeface="微軟正黑體" panose="020B0604030504040204" pitchFamily="34" charset="-120"/>
              </a:rPr>
              <a:t>，</a:t>
            </a:r>
            <a:r>
              <a:rPr lang="zh-TW" altLang="en-US" sz="1400" dirty="0">
                <a:latin typeface="Microsoft JhengHei UI" panose="020B0604030504040204" pitchFamily="34" charset="-120"/>
                <a:ea typeface="Microsoft JhengHei UI" panose="020B0604030504040204" pitchFamily="34" charset="-120"/>
              </a:rPr>
              <a:t>因此</a:t>
            </a:r>
            <a:r>
              <a:rPr lang="zh-TW" altLang="en-US" sz="1400" dirty="0">
                <a:latin typeface="微軟正黑體" panose="020B0604030504040204" pitchFamily="34" charset="-120"/>
                <a:ea typeface="微軟正黑體" panose="020B0604030504040204" pitchFamily="34" charset="-120"/>
              </a:rPr>
              <a:t>，</a:t>
            </a:r>
            <a:r>
              <a:rPr lang="zh-TW" altLang="en-US" sz="1400" dirty="0">
                <a:latin typeface="Microsoft JhengHei UI" panose="020B0604030504040204" pitchFamily="34" charset="-120"/>
                <a:ea typeface="Microsoft JhengHei UI" panose="020B0604030504040204" pitchFamily="34" charset="-120"/>
              </a:rPr>
              <a:t>培育計畫家長也可參加。</a:t>
            </a:r>
            <a:endParaRPr lang="zh-TW" altLang="en-US" sz="16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019213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7CEB8CC-E887-4C39-A032-E3471EDC043E}"/>
              </a:ext>
            </a:extLst>
          </p:cNvPr>
          <p:cNvSpPr>
            <a:spLocks noGrp="1"/>
          </p:cNvSpPr>
          <p:nvPr>
            <p:ph type="title"/>
          </p:nvPr>
        </p:nvSpPr>
        <p:spPr/>
        <p:txBody>
          <a:bodyPr rtlCol="0">
            <a:normAutofit/>
          </a:bodyPr>
          <a:lstStyle/>
          <a:p>
            <a:pPr rtl="0"/>
            <a:r>
              <a:rPr lang="zh-TW" altLang="zh-TW" sz="6600" b="1" dirty="0">
                <a:effectLst/>
                <a:ea typeface="微軟正黑體" panose="020B0604030504040204" pitchFamily="34" charset="-120"/>
                <a:cs typeface="Times New Roman" panose="02020603050405020304" pitchFamily="18" charset="0"/>
              </a:rPr>
              <a:t>共識營</a:t>
            </a:r>
            <a:endParaRPr lang="zh-TW" altLang="en-US" sz="16600" b="1" dirty="0">
              <a:latin typeface="Microsoft JhengHei UI" panose="020B0604030504040204" pitchFamily="34" charset="-120"/>
              <a:ea typeface="Microsoft JhengHei UI" panose="020B0604030504040204" pitchFamily="34" charset="-120"/>
            </a:endParaRPr>
          </a:p>
        </p:txBody>
      </p:sp>
      <p:sp>
        <p:nvSpPr>
          <p:cNvPr id="3" name="文字版面配置區 2">
            <a:extLst>
              <a:ext uri="{FF2B5EF4-FFF2-40B4-BE49-F238E27FC236}">
                <a16:creationId xmlns:a16="http://schemas.microsoft.com/office/drawing/2014/main" xmlns="" id="{A4B28E79-36F1-4487-B6B6-7A33F5C3C0B2}"/>
              </a:ext>
            </a:extLst>
          </p:cNvPr>
          <p:cNvSpPr>
            <a:spLocks noGrp="1"/>
          </p:cNvSpPr>
          <p:nvPr>
            <p:ph type="body" idx="1"/>
          </p:nvPr>
        </p:nvSpPr>
        <p:spPr/>
        <p:txBody>
          <a:bodyPr rtlCol="0"/>
          <a:lstStyle/>
          <a:p>
            <a:pPr rtl="0"/>
            <a:r>
              <a:rPr lang="zh-TW" altLang="zh-TW" sz="2400" dirty="0">
                <a:effectLst/>
                <a:ea typeface="微軟正黑體" panose="020B0604030504040204" pitchFamily="34" charset="-120"/>
                <a:cs typeface="Times New Roman" panose="02020603050405020304" pitchFamily="18" charset="0"/>
              </a:rPr>
              <a:t>自組織</a:t>
            </a:r>
            <a:endParaRPr lang="zh-TW" altLang="en-US"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a16="http://schemas.microsoft.com/office/drawing/2014/main" xmlns="" id="{245DDB48-166A-4E16-B9DF-C5C6570A1BAD}"/>
              </a:ext>
            </a:extLst>
          </p:cNvPr>
          <p:cNvSpPr>
            <a:spLocks noGrp="1"/>
          </p:cNvSpPr>
          <p:nvPr>
            <p:ph sz="half" idx="2"/>
          </p:nvPr>
        </p:nvSpPr>
        <p:spPr/>
        <p:txBody>
          <a:bodyPr rtlCol="0"/>
          <a:lstStyle/>
          <a:p>
            <a:pPr rtl="0">
              <a:lnSpc>
                <a:spcPct val="100000"/>
              </a:lnSpc>
            </a:pPr>
            <a:r>
              <a:rPr lang="zh-TW" altLang="en-US" sz="2000" dirty="0">
                <a:latin typeface="Microsoft JhengHei UI" panose="020B0604030504040204" pitchFamily="34" charset="-120"/>
                <a:ea typeface="Microsoft JhengHei UI" panose="020B0604030504040204" pitchFamily="34" charset="-120"/>
              </a:rPr>
              <a:t>由學員自主組成組課</a:t>
            </a:r>
            <a:r>
              <a:rPr lang="zh-TW" altLang="en-US" sz="2000" dirty="0">
                <a:latin typeface="微軟正黑體" panose="020B0604030504040204" pitchFamily="34" charset="-120"/>
                <a:ea typeface="微軟正黑體" panose="020B0604030504040204" pitchFamily="34" charset="-120"/>
              </a:rPr>
              <a:t>、實踐計畫、場域實習和課發會</a:t>
            </a:r>
            <a:r>
              <a:rPr lang="zh-TW" altLang="en-US" sz="2000" dirty="0">
                <a:latin typeface="Microsoft JhengHei UI" panose="020B0604030504040204" pitchFamily="34" charset="-120"/>
                <a:ea typeface="Microsoft JhengHei UI" panose="020B0604030504040204" pitchFamily="34" charset="-120"/>
              </a:rPr>
              <a:t>各付委小組。 </a:t>
            </a:r>
          </a:p>
          <a:p>
            <a:pPr rtl="0">
              <a:lnSpc>
                <a:spcPct val="100000"/>
              </a:lnSpc>
            </a:pPr>
            <a:r>
              <a:rPr lang="zh-TW" altLang="en-US" sz="2000" dirty="0">
                <a:latin typeface="Microsoft JhengHei UI" panose="020B0604030504040204" pitchFamily="34" charset="-120"/>
                <a:ea typeface="Microsoft JhengHei UI" panose="020B0604030504040204" pitchFamily="34" charset="-120"/>
              </a:rPr>
              <a:t>學習公民精神制定有利於自己學習的簡則。  </a:t>
            </a:r>
          </a:p>
          <a:p>
            <a:pPr rtl="0">
              <a:lnSpc>
                <a:spcPct val="100000"/>
              </a:lnSpc>
            </a:pPr>
            <a:endParaRPr lang="zh-TW" altLang="en-US" dirty="0">
              <a:latin typeface="Microsoft JhengHei UI" panose="020B0604030504040204" pitchFamily="34" charset="-120"/>
              <a:ea typeface="Microsoft JhengHei UI" panose="020B0604030504040204" pitchFamily="34" charset="-120"/>
            </a:endParaRPr>
          </a:p>
        </p:txBody>
      </p:sp>
      <p:sp>
        <p:nvSpPr>
          <p:cNvPr id="5" name="文字版面配置區 4">
            <a:extLst>
              <a:ext uri="{FF2B5EF4-FFF2-40B4-BE49-F238E27FC236}">
                <a16:creationId xmlns:a16="http://schemas.microsoft.com/office/drawing/2014/main" xmlns="" id="{7A4C5B2A-12FB-43E3-8389-C0A5E65E6D91}"/>
              </a:ext>
            </a:extLst>
          </p:cNvPr>
          <p:cNvSpPr>
            <a:spLocks noGrp="1"/>
          </p:cNvSpPr>
          <p:nvPr>
            <p:ph type="body" sz="quarter" idx="3"/>
          </p:nvPr>
        </p:nvSpPr>
        <p:spPr/>
        <p:txBody>
          <a:bodyPr rtlCol="0"/>
          <a:lstStyle/>
          <a:p>
            <a:pPr rtl="0"/>
            <a:r>
              <a:rPr lang="zh-TW" altLang="zh-TW" sz="2400" dirty="0">
                <a:effectLst/>
                <a:ea typeface="微軟正黑體" panose="020B0604030504040204" pitchFamily="34" charset="-120"/>
                <a:cs typeface="Times New Roman" panose="02020603050405020304" pitchFamily="18" charset="0"/>
              </a:rPr>
              <a:t>自我治理</a:t>
            </a:r>
            <a:endParaRPr lang="zh-TW" altLang="en-US" dirty="0">
              <a:latin typeface="Microsoft JhengHei UI" panose="020B0604030504040204" pitchFamily="34" charset="-120"/>
              <a:ea typeface="Microsoft JhengHei UI" panose="020B0604030504040204" pitchFamily="34" charset="-120"/>
            </a:endParaRPr>
          </a:p>
        </p:txBody>
      </p:sp>
      <p:sp>
        <p:nvSpPr>
          <p:cNvPr id="6" name="內容版面配置區 5">
            <a:extLst>
              <a:ext uri="{FF2B5EF4-FFF2-40B4-BE49-F238E27FC236}">
                <a16:creationId xmlns:a16="http://schemas.microsoft.com/office/drawing/2014/main" xmlns="" id="{53C09F06-9236-4635-AFB4-5E7D384A6BAE}"/>
              </a:ext>
            </a:extLst>
          </p:cNvPr>
          <p:cNvSpPr>
            <a:spLocks noGrp="1"/>
          </p:cNvSpPr>
          <p:nvPr>
            <p:ph sz="quarter" idx="4"/>
          </p:nvPr>
        </p:nvSpPr>
        <p:spPr/>
        <p:txBody>
          <a:bodyPr rtlCol="0"/>
          <a:lstStyle/>
          <a:p>
            <a:pPr rtl="0">
              <a:lnSpc>
                <a:spcPct val="100000"/>
              </a:lnSpc>
            </a:pPr>
            <a:r>
              <a:rPr lang="zh-TW" altLang="en-US" sz="2000" dirty="0">
                <a:latin typeface="Microsoft JhengHei UI" panose="020B0604030504040204" pitchFamily="34" charset="-120"/>
                <a:ea typeface="Microsoft JhengHei UI" panose="020B0604030504040204" pitchFamily="34" charset="-120"/>
              </a:rPr>
              <a:t>在共識營中感受到被導師和行政端全然的信任，相信我們能做出對自己學習有幫助的方式。 </a:t>
            </a:r>
          </a:p>
          <a:p>
            <a:pPr rtl="0">
              <a:lnSpc>
                <a:spcPct val="100000"/>
              </a:lnSpc>
            </a:pPr>
            <a:r>
              <a:rPr lang="zh-TW" altLang="en-US" dirty="0"/>
              <a:t>有信任為基底</a:t>
            </a:r>
            <a:r>
              <a:rPr lang="zh-TW" altLang="en-US" sz="2000" dirty="0">
                <a:latin typeface="Microsoft JhengHei UI" panose="020B0604030504040204" pitchFamily="34" charset="-120"/>
                <a:ea typeface="Microsoft JhengHei UI" panose="020B0604030504040204" pitchFamily="34" charset="-120"/>
              </a:rPr>
              <a:t>，自我治理的部分就會自然形成。 </a:t>
            </a:r>
          </a:p>
          <a:p>
            <a:pPr rtl="0">
              <a:lnSpc>
                <a:spcPct val="100000"/>
              </a:lnSpc>
            </a:pPr>
            <a:endParaRPr lang="zh-TW" altLang="en-US" dirty="0">
              <a:latin typeface="Microsoft JhengHei UI" panose="020B0604030504040204" pitchFamily="34" charset="-120"/>
              <a:ea typeface="Microsoft JhengHei UI" panose="020B0604030504040204" pitchFamily="34" charset="-120"/>
            </a:endParaRPr>
          </a:p>
        </p:txBody>
      </p:sp>
      <p:sp>
        <p:nvSpPr>
          <p:cNvPr id="7" name="文字版面配置區 6">
            <a:extLst>
              <a:ext uri="{FF2B5EF4-FFF2-40B4-BE49-F238E27FC236}">
                <a16:creationId xmlns:a16="http://schemas.microsoft.com/office/drawing/2014/main" xmlns="" id="{016D0387-7057-4207-9037-65B55A7B211B}"/>
              </a:ext>
            </a:extLst>
          </p:cNvPr>
          <p:cNvSpPr>
            <a:spLocks noGrp="1"/>
          </p:cNvSpPr>
          <p:nvPr>
            <p:ph type="body" sz="quarter" idx="13"/>
          </p:nvPr>
        </p:nvSpPr>
        <p:spPr>
          <a:xfrm>
            <a:off x="8065007" y="1681163"/>
            <a:ext cx="3840121" cy="823912"/>
          </a:xfrm>
        </p:spPr>
        <p:txBody>
          <a:bodyPr rtlCol="0">
            <a:normAutofit fontScale="77500" lnSpcReduction="20000"/>
          </a:bodyPr>
          <a:lstStyle/>
          <a:p>
            <a:r>
              <a:rPr lang="en-US" altLang="zh-TW" sz="3100" dirty="0">
                <a:effectLst/>
                <a:latin typeface="微軟正黑體" panose="020B0604030504040204" pitchFamily="34" charset="-120"/>
                <a:cs typeface="Times New Roman" panose="02020603050405020304" pitchFamily="18" charset="0"/>
              </a:rPr>
              <a:t>OST</a:t>
            </a:r>
            <a:r>
              <a:rPr lang="zh-TW" altLang="en-US" dirty="0">
                <a:effectLst/>
                <a:latin typeface="微軟正黑體" panose="020B0604030504040204" pitchFamily="34" charset="-120"/>
                <a:cs typeface="Times New Roman" panose="02020603050405020304" pitchFamily="18" charset="0"/>
              </a:rPr>
              <a:t>（</a:t>
            </a:r>
            <a:r>
              <a:rPr lang="en-US" altLang="zh-TW" dirty="0">
                <a:effectLst/>
                <a:latin typeface="微軟正黑體" panose="020B0604030504040204" pitchFamily="34" charset="-120"/>
                <a:cs typeface="Times New Roman" panose="02020603050405020304" pitchFamily="18" charset="0"/>
              </a:rPr>
              <a:t>Open</a:t>
            </a:r>
            <a:r>
              <a:rPr lang="zh-TW" altLang="en-US" dirty="0">
                <a:effectLst/>
                <a:latin typeface="微軟正黑體" panose="020B0604030504040204" pitchFamily="34" charset="-120"/>
                <a:cs typeface="Times New Roman" panose="02020603050405020304" pitchFamily="18" charset="0"/>
              </a:rPr>
              <a:t> </a:t>
            </a:r>
            <a:r>
              <a:rPr lang="en-US" altLang="zh-TW" dirty="0">
                <a:effectLst/>
                <a:latin typeface="微軟正黑體" panose="020B0604030504040204" pitchFamily="34" charset="-120"/>
                <a:cs typeface="Times New Roman" panose="02020603050405020304" pitchFamily="18" charset="0"/>
              </a:rPr>
              <a:t>Space</a:t>
            </a:r>
            <a:r>
              <a:rPr lang="zh-TW" altLang="en-US" dirty="0">
                <a:effectLst/>
                <a:latin typeface="微軟正黑體" panose="020B0604030504040204" pitchFamily="34" charset="-120"/>
                <a:cs typeface="Times New Roman" panose="02020603050405020304" pitchFamily="18" charset="0"/>
              </a:rPr>
              <a:t> </a:t>
            </a:r>
            <a:r>
              <a:rPr lang="en-US" altLang="zh-TW" dirty="0">
                <a:effectLst/>
                <a:latin typeface="微軟正黑體" panose="020B0604030504040204" pitchFamily="34" charset="-120"/>
                <a:cs typeface="Times New Roman" panose="02020603050405020304" pitchFamily="18" charset="0"/>
              </a:rPr>
              <a:t>Technology</a:t>
            </a:r>
            <a:r>
              <a:rPr lang="zh-TW" altLang="en-US" dirty="0">
                <a:effectLst/>
                <a:latin typeface="微軟正黑體" panose="020B0604030504040204" pitchFamily="34" charset="-120"/>
                <a:cs typeface="Times New Roman" panose="02020603050405020304" pitchFamily="18" charset="0"/>
              </a:rPr>
              <a:t>）</a:t>
            </a:r>
            <a:endParaRPr lang="en-US" altLang="zh-TW" dirty="0">
              <a:effectLst/>
              <a:latin typeface="微軟正黑體" panose="020B0604030504040204" pitchFamily="34" charset="-120"/>
              <a:cs typeface="Times New Roman" panose="02020603050405020304" pitchFamily="18" charset="0"/>
            </a:endParaRPr>
          </a:p>
          <a:p>
            <a:pPr rtl="0"/>
            <a:r>
              <a:rPr lang="zh-TW" altLang="en-US" dirty="0">
                <a:effectLst/>
                <a:latin typeface="微軟正黑體" panose="020B0604030504040204" pitchFamily="34" charset="-120"/>
                <a:cs typeface="Times New Roman" panose="02020603050405020304" pitchFamily="18" charset="0"/>
              </a:rPr>
              <a:t>　　  </a:t>
            </a:r>
            <a:r>
              <a:rPr lang="zh-TW" altLang="en-US" dirty="0">
                <a:latin typeface="微軟正黑體" panose="020B0604030504040204" pitchFamily="34" charset="-120"/>
                <a:cs typeface="Times New Roman" panose="02020603050405020304" pitchFamily="18" charset="0"/>
              </a:rPr>
              <a:t>（</a:t>
            </a:r>
            <a:r>
              <a:rPr lang="zh-TW" altLang="zh-TW" dirty="0">
                <a:effectLst/>
                <a:ea typeface="微軟正黑體" panose="020B0604030504040204" pitchFamily="34" charset="-120"/>
                <a:cs typeface="Times New Roman" panose="02020603050405020304" pitchFamily="18" charset="0"/>
              </a:rPr>
              <a:t>開放空間會議技術</a:t>
            </a:r>
            <a:r>
              <a:rPr lang="zh-TW" altLang="en-US" dirty="0">
                <a:ea typeface="微軟正黑體" panose="020B0604030504040204" pitchFamily="34" charset="-120"/>
                <a:cs typeface="Times New Roman" panose="02020603050405020304" pitchFamily="18" charset="0"/>
              </a:rPr>
              <a:t>）</a:t>
            </a:r>
            <a:endParaRPr lang="zh-TW" altLang="en-US" sz="3200" dirty="0">
              <a:latin typeface="Microsoft JhengHei UI" panose="020B0604030504040204" pitchFamily="34" charset="-120"/>
              <a:ea typeface="Microsoft JhengHei UI" panose="020B0604030504040204" pitchFamily="34" charset="-120"/>
            </a:endParaRPr>
          </a:p>
        </p:txBody>
      </p:sp>
      <p:sp>
        <p:nvSpPr>
          <p:cNvPr id="8" name="內容版面配置區 7">
            <a:extLst>
              <a:ext uri="{FF2B5EF4-FFF2-40B4-BE49-F238E27FC236}">
                <a16:creationId xmlns:a16="http://schemas.microsoft.com/office/drawing/2014/main" xmlns="" id="{EE1302F8-9FA6-4CC4-AD07-E8137FCC99A5}"/>
              </a:ext>
            </a:extLst>
          </p:cNvPr>
          <p:cNvSpPr>
            <a:spLocks noGrp="1"/>
          </p:cNvSpPr>
          <p:nvPr>
            <p:ph sz="quarter" idx="14"/>
          </p:nvPr>
        </p:nvSpPr>
        <p:spPr/>
        <p:txBody>
          <a:bodyPr rtlCol="0">
            <a:normAutofit/>
          </a:bodyPr>
          <a:lstStyle/>
          <a:p>
            <a:pPr rtl="0">
              <a:lnSpc>
                <a:spcPct val="100000"/>
              </a:lnSpc>
            </a:pPr>
            <a:r>
              <a:rPr lang="zh-TW" altLang="en-US" sz="2000" dirty="0">
                <a:latin typeface="Microsoft JhengHei UI" panose="020B0604030504040204" pitchFamily="34" charset="-120"/>
                <a:ea typeface="Microsoft JhengHei UI" panose="020B0604030504040204" pitchFamily="34" charset="-120"/>
              </a:rPr>
              <a:t>運用</a:t>
            </a:r>
            <a:r>
              <a:rPr lang="en-US" altLang="zh-TW" sz="2000" dirty="0">
                <a:latin typeface="Microsoft JhengHei UI" panose="020B0604030504040204" pitchFamily="34" charset="-120"/>
                <a:ea typeface="Microsoft JhengHei UI" panose="020B0604030504040204" pitchFamily="34" charset="-120"/>
              </a:rPr>
              <a:t>SOT</a:t>
            </a:r>
            <a:r>
              <a:rPr lang="zh-TW" altLang="en-US" sz="2000" dirty="0">
                <a:latin typeface="Microsoft JhengHei UI" panose="020B0604030504040204" pitchFamily="34" charset="-120"/>
                <a:ea typeface="Microsoft JhengHei UI" panose="020B0604030504040204" pitchFamily="34" charset="-120"/>
              </a:rPr>
              <a:t>由學習者提出想討論想了解的事宜，積極者獲得機會成為桌長，而對該議題有興趣的人都可以前往討論，也可自由流動轉向他桌。 </a:t>
            </a:r>
          </a:p>
          <a:p>
            <a:pPr rtl="0">
              <a:lnSpc>
                <a:spcPct val="100000"/>
              </a:lnSpc>
            </a:pPr>
            <a:r>
              <a:rPr lang="zh-TW" altLang="en-US" dirty="0"/>
              <a:t>所有參與者都可以發表想法和建議並張貼在壁報紙上，不批判，而能自在發言，開啟更多對話的空間</a:t>
            </a:r>
            <a:r>
              <a:rPr lang="zh-TW" altLang="en-US" sz="2000" dirty="0">
                <a:latin typeface="Microsoft JhengHei UI" panose="020B0604030504040204" pitchFamily="34" charset="-120"/>
                <a:ea typeface="Microsoft JhengHei UI" panose="020B0604030504040204" pitchFamily="34" charset="-120"/>
              </a:rPr>
              <a:t>。</a:t>
            </a:r>
          </a:p>
          <a:p>
            <a:pPr rtl="0">
              <a:lnSpc>
                <a:spcPct val="100000"/>
              </a:lnSpc>
            </a:pPr>
            <a:endParaRPr lang="zh-TW" altLang="en-US" dirty="0">
              <a:latin typeface="Microsoft JhengHei UI" panose="020B0604030504040204" pitchFamily="34" charset="-120"/>
              <a:ea typeface="Microsoft JhengHei UI" panose="020B0604030504040204" pitchFamily="34" charset="-120"/>
            </a:endParaRPr>
          </a:p>
        </p:txBody>
      </p:sp>
      <p:sp>
        <p:nvSpPr>
          <p:cNvPr id="11" name="投影片編號版面配置區 10">
            <a:extLst>
              <a:ext uri="{FF2B5EF4-FFF2-40B4-BE49-F238E27FC236}">
                <a16:creationId xmlns:a16="http://schemas.microsoft.com/office/drawing/2014/main" xmlns="" id="{68ED6379-8C31-4483-A809-D0E84782F0C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43995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D46624E-1256-4074-A302-8EFDA23D77BF}"/>
              </a:ext>
            </a:extLst>
          </p:cNvPr>
          <p:cNvSpPr>
            <a:spLocks noGrp="1"/>
          </p:cNvSpPr>
          <p:nvPr>
            <p:ph type="title"/>
          </p:nvPr>
        </p:nvSpPr>
        <p:spPr/>
        <p:txBody>
          <a:bodyPr rtlCol="0">
            <a:normAutofit/>
          </a:bodyPr>
          <a:lstStyle/>
          <a:p>
            <a:pPr rtl="0"/>
            <a:r>
              <a:rPr lang="zh-TW" altLang="en-US" sz="6600" b="1" dirty="0">
                <a:latin typeface="Microsoft JhengHei UI" panose="020B0604030504040204" pitchFamily="34" charset="-120"/>
                <a:ea typeface="Microsoft JhengHei UI" panose="020B0604030504040204" pitchFamily="34" charset="-120"/>
              </a:rPr>
              <a:t>導師與必修課</a:t>
            </a:r>
          </a:p>
        </p:txBody>
      </p:sp>
      <p:sp>
        <p:nvSpPr>
          <p:cNvPr id="3" name="文字版面配置區 2">
            <a:extLst>
              <a:ext uri="{FF2B5EF4-FFF2-40B4-BE49-F238E27FC236}">
                <a16:creationId xmlns:a16="http://schemas.microsoft.com/office/drawing/2014/main" xmlns="" id="{33E8A40A-0195-4B3A-81F2-8B76B68F974F}"/>
              </a:ext>
            </a:extLst>
          </p:cNvPr>
          <p:cNvSpPr>
            <a:spLocks noGrp="1"/>
          </p:cNvSpPr>
          <p:nvPr>
            <p:ph type="body" idx="1"/>
          </p:nvPr>
        </p:nvSpPr>
        <p:spPr/>
        <p:txBody>
          <a:bodyPr rtlCol="0">
            <a:normAutofit/>
          </a:bodyPr>
          <a:lstStyle/>
          <a:p>
            <a:pPr rtl="0"/>
            <a:r>
              <a:rPr lang="zh-TW" altLang="zh-TW" dirty="0">
                <a:effectLst/>
                <a:ea typeface="微軟正黑體" panose="020B0604030504040204" pitchFamily="34" charset="-120"/>
                <a:cs typeface="Times New Roman" panose="02020603050405020304" pitchFamily="18" charset="0"/>
              </a:rPr>
              <a:t>導師</a:t>
            </a:r>
            <a:endParaRPr lang="zh-TW" altLang="en-US" sz="3200"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a16="http://schemas.microsoft.com/office/drawing/2014/main" xmlns="" id="{A84DACD0-2773-4975-A2FE-3BD5764E1F61}"/>
              </a:ext>
            </a:extLst>
          </p:cNvPr>
          <p:cNvSpPr>
            <a:spLocks noGrp="1"/>
          </p:cNvSpPr>
          <p:nvPr>
            <p:ph sz="half" idx="2"/>
          </p:nvPr>
        </p:nvSpPr>
        <p:spPr/>
        <p:txBody>
          <a:bodyPr rtlCol="0"/>
          <a:lstStyle/>
          <a:p>
            <a:pPr rtl="0">
              <a:lnSpc>
                <a:spcPct val="100000"/>
              </a:lnSpc>
            </a:pPr>
            <a:r>
              <a:rPr lang="en-US" altLang="zh-TW" dirty="0">
                <a:latin typeface="Microsoft JhengHei UI" panose="020B0604030504040204" pitchFamily="34" charset="-120"/>
                <a:ea typeface="Microsoft JhengHei UI" panose="020B0604030504040204" pitchFamily="34" charset="-120"/>
              </a:rPr>
              <a:t>7</a:t>
            </a:r>
            <a:r>
              <a:rPr lang="zh-TW" altLang="en-US" dirty="0">
                <a:latin typeface="Microsoft JhengHei UI" panose="020B0604030504040204" pitchFamily="34" charset="-120"/>
                <a:ea typeface="Microsoft JhengHei UI" panose="020B0604030504040204" pitchFamily="34" charset="-120"/>
              </a:rPr>
              <a:t>位導師分別是不同背景與特質。 </a:t>
            </a:r>
            <a:endParaRPr lang="en-US" altLang="zh-TW" dirty="0">
              <a:latin typeface="Microsoft JhengHei UI" panose="020B0604030504040204" pitchFamily="34" charset="-120"/>
              <a:ea typeface="Microsoft JhengHei UI" panose="020B0604030504040204" pitchFamily="34" charset="-120"/>
            </a:endParaRPr>
          </a:p>
          <a:p>
            <a:pPr marL="0" indent="0" rtl="0">
              <a:lnSpc>
                <a:spcPct val="100000"/>
              </a:lnSpc>
              <a:buNone/>
            </a:pPr>
            <a:endParaRPr lang="zh-TW" altLang="en-US"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t>培訓期間每一位學員都有一位導師給予支持</a:t>
            </a:r>
            <a:r>
              <a:rPr lang="zh-TW" altLang="en-US" dirty="0">
                <a:latin typeface="Microsoft JhengHei UI" panose="020B0604030504040204" pitchFamily="34" charset="-120"/>
                <a:ea typeface="Microsoft JhengHei UI" panose="020B0604030504040204" pitchFamily="34" charset="-120"/>
              </a:rPr>
              <a:t>。 </a:t>
            </a:r>
            <a:endParaRPr lang="en-US" altLang="zh-TW" dirty="0">
              <a:latin typeface="Microsoft JhengHei UI" panose="020B0604030504040204" pitchFamily="34" charset="-120"/>
              <a:ea typeface="Microsoft JhengHei UI" panose="020B0604030504040204" pitchFamily="34" charset="-120"/>
            </a:endParaRPr>
          </a:p>
          <a:p>
            <a:pPr marL="0" indent="0" rtl="0">
              <a:lnSpc>
                <a:spcPct val="100000"/>
              </a:lnSpc>
              <a:buNone/>
            </a:pPr>
            <a:endParaRPr lang="zh-TW" altLang="en-US"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t>導師與每位學員都有</a:t>
            </a:r>
            <a:r>
              <a:rPr lang="en-US" altLang="zh-TW" dirty="0"/>
              <a:t>8</a:t>
            </a:r>
            <a:r>
              <a:rPr lang="zh-TW" altLang="en-US" dirty="0"/>
              <a:t>次的面談，個人或團體面談皆可</a:t>
            </a:r>
            <a:r>
              <a:rPr lang="zh-TW" altLang="en-US" dirty="0">
                <a:latin typeface="Microsoft JhengHei UI" panose="020B0604030504040204" pitchFamily="34" charset="-120"/>
                <a:ea typeface="Microsoft JhengHei UI" panose="020B0604030504040204" pitchFamily="34" charset="-120"/>
              </a:rPr>
              <a:t>。 </a:t>
            </a:r>
          </a:p>
        </p:txBody>
      </p:sp>
      <p:sp>
        <p:nvSpPr>
          <p:cNvPr id="5" name="文字版面配置區 4">
            <a:extLst>
              <a:ext uri="{FF2B5EF4-FFF2-40B4-BE49-F238E27FC236}">
                <a16:creationId xmlns:a16="http://schemas.microsoft.com/office/drawing/2014/main" xmlns="" id="{8FCFD254-68A8-4D88-9653-D6F0238D59BD}"/>
              </a:ext>
            </a:extLst>
          </p:cNvPr>
          <p:cNvSpPr>
            <a:spLocks noGrp="1"/>
          </p:cNvSpPr>
          <p:nvPr>
            <p:ph type="body" sz="quarter" idx="3"/>
          </p:nvPr>
        </p:nvSpPr>
        <p:spPr/>
        <p:txBody>
          <a:bodyPr rtlCol="0"/>
          <a:lstStyle/>
          <a:p>
            <a:pPr rtl="0"/>
            <a:r>
              <a:rPr lang="zh-TW" altLang="zh-TW" sz="2400" dirty="0">
                <a:effectLst/>
                <a:ea typeface="微軟正黑體" panose="020B0604030504040204" pitchFamily="34" charset="-120"/>
                <a:cs typeface="Times New Roman" panose="02020603050405020304" pitchFamily="18" charset="0"/>
              </a:rPr>
              <a:t>必修課</a:t>
            </a:r>
            <a:endParaRPr lang="zh-TW" altLang="en-US" dirty="0">
              <a:latin typeface="Microsoft JhengHei UI" panose="020B0604030504040204" pitchFamily="34" charset="-120"/>
              <a:ea typeface="Microsoft JhengHei UI" panose="020B0604030504040204" pitchFamily="34" charset="-120"/>
            </a:endParaRPr>
          </a:p>
        </p:txBody>
      </p:sp>
      <p:sp>
        <p:nvSpPr>
          <p:cNvPr id="6" name="內容版面配置區 5">
            <a:extLst>
              <a:ext uri="{FF2B5EF4-FFF2-40B4-BE49-F238E27FC236}">
                <a16:creationId xmlns:a16="http://schemas.microsoft.com/office/drawing/2014/main" xmlns="" id="{3905CD03-9B40-4AA4-B6AB-5B38436AB901}"/>
              </a:ext>
            </a:extLst>
          </p:cNvPr>
          <p:cNvSpPr>
            <a:spLocks noGrp="1"/>
          </p:cNvSpPr>
          <p:nvPr>
            <p:ph sz="quarter" idx="4"/>
          </p:nvPr>
        </p:nvSpPr>
        <p:spPr>
          <a:xfrm>
            <a:off x="6172200" y="2505075"/>
            <a:ext cx="4985238" cy="3684588"/>
          </a:xfrm>
        </p:spPr>
        <p:txBody>
          <a:bodyPr rtlCol="0"/>
          <a:lstStyle/>
          <a:p>
            <a:pPr rtl="0">
              <a:lnSpc>
                <a:spcPct val="100000"/>
              </a:lnSpc>
            </a:pPr>
            <a:r>
              <a:rPr lang="zh-TW" altLang="en-US" sz="2400" dirty="0">
                <a:latin typeface="Microsoft JhengHei UI" panose="020B0604030504040204" pitchFamily="34" charset="-120"/>
                <a:ea typeface="Microsoft JhengHei UI" panose="020B0604030504040204" pitchFamily="34" charset="-120"/>
              </a:rPr>
              <a:t>實驗教育理念與哲學－</a:t>
            </a:r>
            <a:r>
              <a:rPr lang="en-US" altLang="zh-TW" sz="2400" dirty="0">
                <a:latin typeface="Microsoft JhengHei UI" panose="020B0604030504040204" pitchFamily="34" charset="-120"/>
                <a:ea typeface="Microsoft JhengHei UI" panose="020B0604030504040204" pitchFamily="34" charset="-120"/>
              </a:rPr>
              <a:t>30</a:t>
            </a:r>
            <a:r>
              <a:rPr lang="zh-TW" altLang="en-US" sz="2400" dirty="0">
                <a:latin typeface="Microsoft JhengHei UI" panose="020B0604030504040204" pitchFamily="34" charset="-120"/>
                <a:ea typeface="Microsoft JhengHei UI" panose="020B0604030504040204" pitchFamily="34" charset="-120"/>
              </a:rPr>
              <a:t>位學員背景不一，透過此課程了解更多實驗教育的樣貌。</a:t>
            </a:r>
            <a:endParaRPr lang="en-US" altLang="zh-TW" sz="2400" dirty="0">
              <a:latin typeface="Microsoft JhengHei UI" panose="020B0604030504040204" pitchFamily="34" charset="-120"/>
              <a:ea typeface="Microsoft JhengHei UI" panose="020B0604030504040204" pitchFamily="34" charset="-120"/>
            </a:endParaRPr>
          </a:p>
          <a:p>
            <a:pPr marL="0" indent="0" rtl="0">
              <a:lnSpc>
                <a:spcPct val="100000"/>
              </a:lnSpc>
              <a:buNone/>
            </a:pPr>
            <a:r>
              <a:rPr lang="zh-TW" altLang="en-US" sz="2400" dirty="0">
                <a:latin typeface="Microsoft JhengHei UI" panose="020B0604030504040204" pitchFamily="34" charset="-120"/>
                <a:ea typeface="Microsoft JhengHei UI" panose="020B0604030504040204" pitchFamily="34" charset="-120"/>
              </a:rPr>
              <a:t> </a:t>
            </a:r>
          </a:p>
          <a:p>
            <a:pPr rtl="0">
              <a:lnSpc>
                <a:spcPct val="100000"/>
              </a:lnSpc>
            </a:pPr>
            <a:r>
              <a:rPr lang="zh-TW" altLang="en-US" dirty="0"/>
              <a:t>生命對話與探究－</a:t>
            </a:r>
            <a:r>
              <a:rPr lang="en-US" altLang="zh-TW" dirty="0"/>
              <a:t>3</a:t>
            </a:r>
            <a:r>
              <a:rPr lang="zh-TW" altLang="en-US" dirty="0"/>
              <a:t>堂課選</a:t>
            </a:r>
            <a:r>
              <a:rPr lang="en-US" altLang="zh-TW" dirty="0"/>
              <a:t>2</a:t>
            </a:r>
            <a:r>
              <a:rPr lang="zh-TW" altLang="en-US" dirty="0"/>
              <a:t>堂</a:t>
            </a:r>
            <a:r>
              <a:rPr lang="zh-TW" altLang="en-US" sz="2400" dirty="0">
                <a:latin typeface="Microsoft JhengHei UI" panose="020B0604030504040204" pitchFamily="34" charset="-120"/>
                <a:ea typeface="Microsoft JhengHei UI" panose="020B0604030504040204" pitchFamily="34" charset="-120"/>
              </a:rPr>
              <a:t>， 讓實驗教育工作者在接住孩子前，能先獲得更多支持， 並探究自身生命經驗與對話。 </a:t>
            </a:r>
          </a:p>
        </p:txBody>
      </p:sp>
      <p:sp>
        <p:nvSpPr>
          <p:cNvPr id="18" name="日期版面配置區 17">
            <a:extLst>
              <a:ext uri="{FF2B5EF4-FFF2-40B4-BE49-F238E27FC236}">
                <a16:creationId xmlns:a16="http://schemas.microsoft.com/office/drawing/2014/main" xmlns="" id="{93F1F6E8-FB29-489E-9497-38321677D8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a16="http://schemas.microsoft.com/office/drawing/2014/main" xmlns=""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a16="http://schemas.microsoft.com/office/drawing/2014/main" xmlns=""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13910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normAutofit/>
          </a:bodyPr>
          <a:lstStyle/>
          <a:p>
            <a:pPr rtl="0"/>
            <a:r>
              <a:rPr lang="zh-TW" altLang="en-US" sz="6600" b="1" dirty="0">
                <a:latin typeface="Microsoft JhengHei UI" panose="020B0604030504040204" pitchFamily="34" charset="-120"/>
                <a:ea typeface="Microsoft JhengHei UI" panose="020B0604030504040204" pitchFamily="34" charset="-120"/>
              </a:rPr>
              <a:t>組課與場域實習</a:t>
            </a:r>
          </a:p>
        </p:txBody>
      </p:sp>
      <p:sp>
        <p:nvSpPr>
          <p:cNvPr id="3" name="文字版面配置區 2">
            <a:extLst>
              <a:ext uri="{FF2B5EF4-FFF2-40B4-BE49-F238E27FC236}">
                <a16:creationId xmlns="" xmlns:a16="http://schemas.microsoft.com/office/drawing/2014/main" id="{33E8A40A-0195-4B3A-81F2-8B76B68F974F}"/>
              </a:ext>
            </a:extLst>
          </p:cNvPr>
          <p:cNvSpPr>
            <a:spLocks noGrp="1"/>
          </p:cNvSpPr>
          <p:nvPr>
            <p:ph type="body" idx="1"/>
          </p:nvPr>
        </p:nvSpPr>
        <p:spPr/>
        <p:txBody>
          <a:bodyPr rtlCol="0">
            <a:normAutofit/>
          </a:bodyPr>
          <a:lstStyle/>
          <a:p>
            <a:pPr rtl="0"/>
            <a:r>
              <a:rPr lang="zh-TW" altLang="en-US" sz="3200" dirty="0">
                <a:latin typeface="微軟正黑體" panose="020B0604030504040204" pitchFamily="34" charset="-120"/>
                <a:ea typeface="微軟正黑體" panose="020B0604030504040204" pitchFamily="34" charset="-120"/>
                <a:cs typeface="Times New Roman" panose="02020603050405020304" pitchFamily="18" charset="0"/>
              </a:rPr>
              <a:t>組課</a:t>
            </a:r>
            <a:endParaRPr lang="zh-TW" altLang="en-US" sz="3200"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p:txBody>
          <a:bodyPr rtlCol="0">
            <a:normAutofit fontScale="92500" lnSpcReduction="10000"/>
          </a:bodyPr>
          <a:lstStyle/>
          <a:p>
            <a:pPr rtl="0">
              <a:lnSpc>
                <a:spcPct val="100000"/>
              </a:lnSpc>
            </a:pPr>
            <a:r>
              <a:rPr lang="zh-TW" altLang="en-US" dirty="0">
                <a:latin typeface="Microsoft JhengHei UI" panose="020B0604030504040204" pitchFamily="34" charset="-120"/>
                <a:ea typeface="Microsoft JhengHei UI" panose="020B0604030504040204" pitchFamily="34" charset="-120"/>
              </a:rPr>
              <a:t>資深學習者帶領資淺學習者進行自主學習。 </a:t>
            </a:r>
            <a:endParaRPr lang="en-US" altLang="zh-TW" dirty="0">
              <a:latin typeface="Microsoft JhengHei UI" panose="020B0604030504040204" pitchFamily="34" charset="-120"/>
              <a:ea typeface="Microsoft JhengHei UI" panose="020B0604030504040204" pitchFamily="34" charset="-120"/>
            </a:endParaRPr>
          </a:p>
          <a:p>
            <a:pPr marL="0" indent="0" rtl="0">
              <a:lnSpc>
                <a:spcPct val="100000"/>
              </a:lnSpc>
              <a:buNone/>
            </a:pPr>
            <a:endParaRPr lang="zh-TW" altLang="en-US" dirty="0">
              <a:latin typeface="Microsoft JhengHei UI" panose="020B0604030504040204" pitchFamily="34" charset="-120"/>
              <a:ea typeface="Microsoft JhengHei UI" panose="020B0604030504040204" pitchFamily="34" charset="-120"/>
            </a:endParaRPr>
          </a:p>
          <a:p>
            <a:pPr rtl="0">
              <a:lnSpc>
                <a:spcPct val="100000"/>
              </a:lnSpc>
            </a:pPr>
            <a:r>
              <a:rPr lang="en-US" altLang="zh-TW" dirty="0">
                <a:latin typeface="Microsoft JhengHei UI" panose="020B0604030504040204" pitchFamily="34" charset="-120"/>
                <a:ea typeface="Microsoft JhengHei UI" panose="020B0604030504040204" pitchFamily="34" charset="-120"/>
              </a:rPr>
              <a:t>30</a:t>
            </a:r>
            <a:r>
              <a:rPr lang="zh-TW" altLang="en-US" dirty="0">
                <a:latin typeface="Microsoft JhengHei UI" panose="020B0604030504040204" pitchFamily="34" charset="-120"/>
                <a:ea typeface="Microsoft JhengHei UI" panose="020B0604030504040204" pitchFamily="34" charset="-120"/>
              </a:rPr>
              <a:t>位學員</a:t>
            </a:r>
            <a:r>
              <a:rPr lang="en-US" altLang="zh-TW" dirty="0">
                <a:latin typeface="Microsoft JhengHei UI" panose="020B0604030504040204" pitchFamily="34" charset="-120"/>
                <a:ea typeface="Microsoft JhengHei UI" panose="020B0604030504040204" pitchFamily="34" charset="-120"/>
              </a:rPr>
              <a:t>2</a:t>
            </a:r>
            <a:r>
              <a:rPr lang="zh-TW" altLang="en-US" dirty="0">
                <a:latin typeface="Microsoft JhengHei UI" panose="020B0604030504040204" pitchFamily="34" charset="-120"/>
                <a:ea typeface="Microsoft JhengHei UI" panose="020B0604030504040204" pitchFamily="34" charset="-120"/>
              </a:rPr>
              <a:t>人為一組</a:t>
            </a:r>
            <a:r>
              <a:rPr lang="en-US" altLang="zh-TW" dirty="0">
                <a:latin typeface="Microsoft JhengHei UI" panose="020B0604030504040204" pitchFamily="34" charset="-120"/>
                <a:ea typeface="Microsoft JhengHei UI" panose="020B0604030504040204" pitchFamily="34" charset="-120"/>
              </a:rPr>
              <a:t>(</a:t>
            </a:r>
            <a:r>
              <a:rPr lang="zh-TW" altLang="en-US" dirty="0">
                <a:latin typeface="Microsoft JhengHei UI" panose="020B0604030504040204" pitchFamily="34" charset="-120"/>
                <a:ea typeface="Microsoft JhengHei UI" panose="020B0604030504040204" pitchFamily="34" charset="-120"/>
              </a:rPr>
              <a:t>也可是</a:t>
            </a:r>
            <a:r>
              <a:rPr lang="en-US" altLang="zh-TW" dirty="0">
                <a:latin typeface="Microsoft JhengHei UI" panose="020B0604030504040204" pitchFamily="34" charset="-120"/>
                <a:ea typeface="Microsoft JhengHei UI" panose="020B0604030504040204" pitchFamily="34" charset="-120"/>
              </a:rPr>
              <a:t>30</a:t>
            </a:r>
            <a:r>
              <a:rPr lang="zh-TW" altLang="en-US" dirty="0">
                <a:latin typeface="Microsoft JhengHei UI" panose="020B0604030504040204" pitchFamily="34" charset="-120"/>
                <a:ea typeface="Microsoft JhengHei UI" panose="020B0604030504040204" pitchFamily="34" charset="-120"/>
              </a:rPr>
              <a:t>位學員以外的人為一組</a:t>
            </a:r>
            <a:r>
              <a:rPr lang="en-US" altLang="zh-TW" dirty="0">
                <a:latin typeface="Microsoft JhengHei UI" panose="020B0604030504040204" pitchFamily="34" charset="-120"/>
                <a:ea typeface="Microsoft JhengHei UI" panose="020B0604030504040204" pitchFamily="34" charset="-120"/>
              </a:rPr>
              <a:t>)</a:t>
            </a:r>
            <a:r>
              <a:rPr lang="zh-TW" altLang="en-US" dirty="0"/>
              <a:t>，</a:t>
            </a:r>
            <a:r>
              <a:rPr lang="zh-TW" altLang="en-US" dirty="0">
                <a:latin typeface="Microsoft JhengHei UI" panose="020B0604030504040204" pitchFamily="34" charset="-120"/>
                <a:ea typeface="Microsoft JhengHei UI" panose="020B0604030504040204" pitchFamily="34" charset="-120"/>
              </a:rPr>
              <a:t>進行群學</a:t>
            </a:r>
            <a:r>
              <a:rPr lang="zh-TW" altLang="en-US" dirty="0"/>
              <a:t>，</a:t>
            </a:r>
            <a:r>
              <a:rPr lang="zh-TW" altLang="en-US" dirty="0">
                <a:latin typeface="Microsoft JhengHei UI" panose="020B0604030504040204" pitchFamily="34" charset="-120"/>
                <a:ea typeface="Microsoft JhengHei UI" panose="020B0604030504040204" pitchFamily="34" charset="-120"/>
              </a:rPr>
              <a:t>提出想學習的課程規劃課程內容和評量方式。 </a:t>
            </a:r>
            <a:endParaRPr lang="en-US" altLang="zh-TW" dirty="0">
              <a:latin typeface="Microsoft JhengHei UI" panose="020B0604030504040204" pitchFamily="34" charset="-120"/>
              <a:ea typeface="Microsoft JhengHei UI" panose="020B0604030504040204" pitchFamily="34" charset="-120"/>
            </a:endParaRPr>
          </a:p>
          <a:p>
            <a:pPr marL="0" indent="0" rtl="0">
              <a:lnSpc>
                <a:spcPct val="100000"/>
              </a:lnSpc>
              <a:buNone/>
            </a:pPr>
            <a:endParaRPr lang="zh-TW" altLang="en-US"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t>培育計畫結束後，部分學員仍有持續進行組課或在工作場域繼續實踐組課概念</a:t>
            </a:r>
            <a:r>
              <a:rPr lang="zh-TW" altLang="en-US" dirty="0">
                <a:latin typeface="Microsoft JhengHei UI" panose="020B0604030504040204" pitchFamily="34" charset="-120"/>
                <a:ea typeface="Microsoft JhengHei UI" panose="020B0604030504040204" pitchFamily="34" charset="-120"/>
              </a:rPr>
              <a:t>。 </a:t>
            </a:r>
          </a:p>
        </p:txBody>
      </p:sp>
      <p:sp>
        <p:nvSpPr>
          <p:cNvPr id="5" name="文字版面配置區 4">
            <a:extLst>
              <a:ext uri="{FF2B5EF4-FFF2-40B4-BE49-F238E27FC236}">
                <a16:creationId xmlns="" xmlns:a16="http://schemas.microsoft.com/office/drawing/2014/main" id="{8FCFD254-68A8-4D88-9653-D6F0238D59BD}"/>
              </a:ext>
            </a:extLst>
          </p:cNvPr>
          <p:cNvSpPr>
            <a:spLocks noGrp="1"/>
          </p:cNvSpPr>
          <p:nvPr>
            <p:ph type="body" sz="quarter" idx="3"/>
          </p:nvPr>
        </p:nvSpPr>
        <p:spPr/>
        <p:txBody>
          <a:bodyPr rtlCol="0">
            <a:normAutofit/>
          </a:bodyPr>
          <a:lstStyle/>
          <a:p>
            <a:pPr rtl="0"/>
            <a:r>
              <a:rPr lang="zh-TW" altLang="en-US" sz="3200" dirty="0">
                <a:latin typeface="微軟正黑體" panose="020B0604030504040204" pitchFamily="34" charset="-120"/>
                <a:ea typeface="微軟正黑體" panose="020B0604030504040204" pitchFamily="34" charset="-120"/>
                <a:cs typeface="Times New Roman" panose="02020603050405020304" pitchFamily="18" charset="0"/>
              </a:rPr>
              <a:t>場域實習</a:t>
            </a:r>
            <a:endParaRPr lang="zh-TW" altLang="en-US" sz="3200" dirty="0">
              <a:latin typeface="Microsoft JhengHei UI" panose="020B0604030504040204" pitchFamily="34" charset="-120"/>
              <a:ea typeface="Microsoft JhengHei UI" panose="020B0604030504040204" pitchFamily="34" charset="-120"/>
            </a:endParaRPr>
          </a:p>
        </p:txBody>
      </p:sp>
      <p:sp>
        <p:nvSpPr>
          <p:cNvPr id="6" name="內容版面配置區 5">
            <a:extLst>
              <a:ext uri="{FF2B5EF4-FFF2-40B4-BE49-F238E27FC236}">
                <a16:creationId xmlns="" xmlns:a16="http://schemas.microsoft.com/office/drawing/2014/main" id="{3905CD03-9B40-4AA4-B6AB-5B38436AB901}"/>
              </a:ext>
            </a:extLst>
          </p:cNvPr>
          <p:cNvSpPr>
            <a:spLocks noGrp="1"/>
          </p:cNvSpPr>
          <p:nvPr>
            <p:ph sz="quarter" idx="4"/>
          </p:nvPr>
        </p:nvSpPr>
        <p:spPr>
          <a:xfrm>
            <a:off x="6172200" y="2505075"/>
            <a:ext cx="4985238" cy="1215278"/>
          </a:xfrm>
        </p:spPr>
        <p:txBody>
          <a:bodyPr rtlCol="0">
            <a:normAutofit fontScale="85000" lnSpcReduction="10000"/>
          </a:bodyPr>
          <a:lstStyle/>
          <a:p>
            <a:pPr rtl="0">
              <a:lnSpc>
                <a:spcPct val="110000"/>
              </a:lnSpc>
            </a:pPr>
            <a:r>
              <a:rPr lang="zh-TW" altLang="en-US" dirty="0"/>
              <a:t>自己選擇</a:t>
            </a:r>
            <a:r>
              <a:rPr lang="zh-TW" altLang="en-US" dirty="0">
                <a:latin typeface="微軟正黑體" panose="020B0604030504040204" pitchFamily="34" charset="-120"/>
                <a:ea typeface="微軟正黑體" panose="020B0604030504040204" pitchFamily="34" charset="-120"/>
              </a:rPr>
              <a:t>、</a:t>
            </a:r>
            <a:r>
              <a:rPr lang="zh-TW" altLang="en-US" dirty="0"/>
              <a:t>聯絡實驗教育團體或機構，進行浸潤式的場域實習</a:t>
            </a:r>
            <a:r>
              <a:rPr lang="en-US" altLang="zh-TW" dirty="0"/>
              <a:t>144</a:t>
            </a:r>
            <a:r>
              <a:rPr lang="zh-TW" altLang="en-US" dirty="0"/>
              <a:t>小時，每</a:t>
            </a:r>
            <a:r>
              <a:rPr lang="en-US" altLang="zh-TW" dirty="0"/>
              <a:t>36</a:t>
            </a:r>
            <a:r>
              <a:rPr lang="zh-TW" altLang="en-US" dirty="0"/>
              <a:t>小時撰寫一次實習反思日誌</a:t>
            </a:r>
            <a:r>
              <a:rPr lang="zh-TW" altLang="en-US" sz="2400" dirty="0">
                <a:latin typeface="Microsoft JhengHei UI" panose="020B0604030504040204" pitchFamily="34" charset="-120"/>
                <a:ea typeface="Microsoft JhengHei UI" panose="020B0604030504040204" pitchFamily="34" charset="-120"/>
              </a:rPr>
              <a:t>。</a:t>
            </a:r>
            <a:endParaRPr lang="en-US" altLang="zh-TW" sz="2400" dirty="0">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97940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8B08836-40C5-46C2-81BA-21AA27176925}"/>
              </a:ext>
            </a:extLst>
          </p:cNvPr>
          <p:cNvSpPr>
            <a:spLocks noGrp="1"/>
          </p:cNvSpPr>
          <p:nvPr>
            <p:ph type="ctrTitle"/>
          </p:nvPr>
        </p:nvSpPr>
        <p:spPr>
          <a:xfrm>
            <a:off x="5131046" y="1349529"/>
            <a:ext cx="6592824" cy="2386584"/>
          </a:xfrm>
        </p:spPr>
        <p:txBody>
          <a:bodyPr rtlCol="0">
            <a:normAutofit/>
          </a:bodyPr>
          <a:lstStyle/>
          <a:p>
            <a:r>
              <a:rPr lang="zh-CN" altLang="en-US" sz="4000" b="1" dirty="0" smtClean="0"/>
              <a:t>工作場域内沉浸式培力經驗</a:t>
            </a:r>
            <a:endParaRPr lang="zh-TW" altLang="en-US" sz="4000" b="1" dirty="0">
              <a:latin typeface="Microsoft JhengHei UI" panose="020B0604030504040204" pitchFamily="34" charset="-120"/>
              <a:ea typeface="Microsoft JhengHei UI" panose="020B0604030504040204" pitchFamily="34" charset="-120"/>
            </a:endParaRPr>
          </a:p>
        </p:txBody>
      </p:sp>
      <p:sp>
        <p:nvSpPr>
          <p:cNvPr id="3" name="副標題 2">
            <a:extLst>
              <a:ext uri="{FF2B5EF4-FFF2-40B4-BE49-F238E27FC236}">
                <a16:creationId xmlns="" xmlns:a16="http://schemas.microsoft.com/office/drawing/2014/main" id="{72CC4EC4-809C-4FD2-AA20-009F08590DA6}"/>
              </a:ext>
            </a:extLst>
          </p:cNvPr>
          <p:cNvSpPr>
            <a:spLocks noGrp="1"/>
          </p:cNvSpPr>
          <p:nvPr>
            <p:ph type="subTitle" idx="1"/>
          </p:nvPr>
        </p:nvSpPr>
        <p:spPr>
          <a:xfrm>
            <a:off x="8895588" y="5195735"/>
            <a:ext cx="6592824" cy="996696"/>
          </a:xfrm>
        </p:spPr>
        <p:txBody>
          <a:bodyPr rtlCol="0"/>
          <a:lstStyle/>
          <a:p>
            <a:pPr algn="l" rtl="0"/>
            <a:r>
              <a:rPr lang="zh-CN" altLang="en-US" dirty="0" smtClean="0">
                <a:latin typeface="Microsoft JhengHei UI" panose="020B0604030504040204" pitchFamily="34" charset="-120"/>
                <a:ea typeface="Microsoft JhengHei UI" panose="020B0604030504040204" pitchFamily="34" charset="-120"/>
              </a:rPr>
              <a:t>安格學習社區 豆豆</a:t>
            </a:r>
            <a:endParaRPr lang="en-US" altLang="zh-CN" dirty="0" smtClean="0">
              <a:latin typeface="Microsoft JhengHei UI" panose="020B0604030504040204" pitchFamily="34" charset="-120"/>
              <a:ea typeface="Microsoft JhengHei UI" panose="020B0604030504040204" pitchFamily="34" charset="-120"/>
            </a:endParaRPr>
          </a:p>
          <a:p>
            <a:pPr algn="l"/>
            <a:r>
              <a:rPr lang="zh-CN" altLang="en-US" dirty="0" smtClean="0"/>
              <a:t>安格學習社區 </a:t>
            </a:r>
            <a:r>
              <a:rPr lang="en-US" altLang="zh-CN" dirty="0"/>
              <a:t>Elvis</a:t>
            </a:r>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00962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D46624E-1256-4074-A302-8EFDA23D77BF}"/>
              </a:ext>
            </a:extLst>
          </p:cNvPr>
          <p:cNvSpPr>
            <a:spLocks noGrp="1"/>
          </p:cNvSpPr>
          <p:nvPr>
            <p:ph type="title"/>
          </p:nvPr>
        </p:nvSpPr>
        <p:spPr/>
        <p:txBody>
          <a:bodyPr rtlCol="0">
            <a:normAutofit/>
          </a:bodyPr>
          <a:lstStyle/>
          <a:p>
            <a:pPr rtl="0"/>
            <a:r>
              <a:rPr lang="zh-TW" altLang="en-US" sz="6600" b="1" dirty="0">
                <a:latin typeface="Microsoft JhengHei UI" panose="020B0604030504040204" pitchFamily="34" charset="-120"/>
                <a:ea typeface="Microsoft JhengHei UI" panose="020B0604030504040204" pitchFamily="34" charset="-120"/>
              </a:rPr>
              <a:t>成果發表</a:t>
            </a:r>
          </a:p>
        </p:txBody>
      </p:sp>
      <p:sp>
        <p:nvSpPr>
          <p:cNvPr id="4" name="內容版面配置區 3">
            <a:extLst>
              <a:ext uri="{FF2B5EF4-FFF2-40B4-BE49-F238E27FC236}">
                <a16:creationId xmlns:a16="http://schemas.microsoft.com/office/drawing/2014/main" xmlns="" id="{A84DACD0-2773-4975-A2FE-3BD5764E1F61}"/>
              </a:ext>
            </a:extLst>
          </p:cNvPr>
          <p:cNvSpPr>
            <a:spLocks noGrp="1"/>
          </p:cNvSpPr>
          <p:nvPr>
            <p:ph sz="half" idx="2"/>
          </p:nvPr>
        </p:nvSpPr>
        <p:spPr>
          <a:xfrm>
            <a:off x="1090613" y="1841686"/>
            <a:ext cx="8196822" cy="3824008"/>
          </a:xfrm>
        </p:spPr>
        <p:txBody>
          <a:bodyPr rtlCol="0">
            <a:normAutofit/>
          </a:bodyPr>
          <a:lstStyle/>
          <a:p>
            <a:pPr rtl="0"/>
            <a:r>
              <a:rPr lang="zh-TW" altLang="en-US" dirty="0"/>
              <a:t>可發表實踐計畫的進程或結果</a:t>
            </a:r>
            <a:r>
              <a:rPr lang="zh-TW" altLang="en-US" dirty="0">
                <a:latin typeface="Microsoft JhengHei UI" panose="020B0604030504040204" pitchFamily="34" charset="-120"/>
                <a:ea typeface="Microsoft JhengHei UI" panose="020B0604030504040204" pitchFamily="34" charset="-120"/>
              </a:rPr>
              <a:t>。 </a:t>
            </a:r>
            <a:endParaRPr lang="en-US" altLang="zh-TW" dirty="0">
              <a:latin typeface="Microsoft JhengHei UI" panose="020B0604030504040204" pitchFamily="34" charset="-120"/>
              <a:ea typeface="Microsoft JhengHei UI" panose="020B0604030504040204" pitchFamily="34" charset="-120"/>
            </a:endParaRPr>
          </a:p>
          <a:p>
            <a:pPr marL="0" indent="0" rtl="0">
              <a:buNone/>
            </a:pPr>
            <a:endParaRPr lang="zh-TW" altLang="en-US" dirty="0">
              <a:latin typeface="Microsoft JhengHei UI" panose="020B0604030504040204" pitchFamily="34" charset="-120"/>
              <a:ea typeface="Microsoft JhengHei UI" panose="020B0604030504040204" pitchFamily="34" charset="-120"/>
            </a:endParaRPr>
          </a:p>
          <a:p>
            <a:pPr rtl="0"/>
            <a:r>
              <a:rPr lang="zh-TW" altLang="en-US" dirty="0">
                <a:latin typeface="Microsoft JhengHei UI" panose="020B0604030504040204" pitchFamily="34" charset="-120"/>
                <a:ea typeface="Microsoft JhengHei UI" panose="020B0604030504040204" pitchFamily="34" charset="-120"/>
              </a:rPr>
              <a:t>也可發表組課共學的心得和成果。 </a:t>
            </a:r>
            <a:endParaRPr lang="en-US" altLang="zh-TW" dirty="0">
              <a:latin typeface="Microsoft JhengHei UI" panose="020B0604030504040204" pitchFamily="34" charset="-120"/>
              <a:ea typeface="Microsoft JhengHei UI" panose="020B0604030504040204" pitchFamily="34" charset="-120"/>
            </a:endParaRPr>
          </a:p>
          <a:p>
            <a:pPr marL="0" indent="0" rtl="0">
              <a:buNone/>
            </a:pPr>
            <a:endParaRPr lang="zh-TW" altLang="en-US" dirty="0">
              <a:latin typeface="Microsoft JhengHei UI" panose="020B0604030504040204" pitchFamily="34" charset="-120"/>
              <a:ea typeface="Microsoft JhengHei UI" panose="020B0604030504040204" pitchFamily="34" charset="-120"/>
            </a:endParaRPr>
          </a:p>
          <a:p>
            <a:pPr rtl="0"/>
            <a:r>
              <a:rPr lang="zh-TW" altLang="en-US" dirty="0"/>
              <a:t>關於</a:t>
            </a:r>
            <a:r>
              <a:rPr lang="en-US" altLang="zh-TW" dirty="0"/>
              <a:t>10</a:t>
            </a:r>
            <a:r>
              <a:rPr lang="zh-TW" altLang="en-US" dirty="0"/>
              <a:t>個月培育計畫的一切都可以成為成果發表的元素</a:t>
            </a:r>
            <a:r>
              <a:rPr lang="zh-TW" altLang="en-US" dirty="0">
                <a:latin typeface="Microsoft JhengHei UI" panose="020B0604030504040204" pitchFamily="34" charset="-120"/>
                <a:ea typeface="Microsoft JhengHei UI" panose="020B0604030504040204" pitchFamily="34" charset="-120"/>
              </a:rPr>
              <a:t>。</a:t>
            </a:r>
            <a:endParaRPr lang="en-US" altLang="zh-TW" dirty="0">
              <a:latin typeface="Microsoft JhengHei UI" panose="020B0604030504040204" pitchFamily="34" charset="-120"/>
              <a:ea typeface="Microsoft JhengHei UI" panose="020B0604030504040204" pitchFamily="34" charset="-120"/>
            </a:endParaRPr>
          </a:p>
          <a:p>
            <a:pPr marL="0" indent="0" rtl="0">
              <a:buNone/>
            </a:pPr>
            <a:r>
              <a:rPr lang="zh-TW" altLang="en-US" dirty="0">
                <a:latin typeface="Microsoft JhengHei UI" panose="020B0604030504040204" pitchFamily="34" charset="-120"/>
                <a:ea typeface="Microsoft JhengHei UI" panose="020B0604030504040204" pitchFamily="34" charset="-120"/>
              </a:rPr>
              <a:t> </a:t>
            </a:r>
            <a:endParaRPr lang="en-US" altLang="zh-TW" dirty="0">
              <a:latin typeface="Microsoft JhengHei UI" panose="020B0604030504040204" pitchFamily="34" charset="-120"/>
              <a:ea typeface="Microsoft JhengHei UI" panose="020B0604030504040204" pitchFamily="34" charset="-120"/>
            </a:endParaRPr>
          </a:p>
          <a:p>
            <a:pPr rtl="0"/>
            <a:r>
              <a:rPr lang="zh-TW" altLang="en-US" dirty="0">
                <a:latin typeface="Microsoft JhengHei UI" panose="020B0604030504040204" pitchFamily="34" charset="-120"/>
                <a:ea typeface="Microsoft JhengHei UI" panose="020B0604030504040204" pitchFamily="34" charset="-120"/>
              </a:rPr>
              <a:t>第三屆的網站介紹：</a:t>
            </a:r>
            <a:r>
              <a:rPr lang="en-US" altLang="zh-TW" dirty="0">
                <a:latin typeface="Microsoft JhengHei UI" panose="020B0604030504040204" pitchFamily="34" charset="-120"/>
                <a:ea typeface="Microsoft JhengHei UI" panose="020B0604030504040204" pitchFamily="34" charset="-120"/>
                <a:hlinkClick r:id="rId3"/>
              </a:rPr>
              <a:t>https://nurturespringedu.wixsite.com/spring</a:t>
            </a:r>
            <a:endParaRPr lang="en-US" altLang="zh-TW" dirty="0">
              <a:latin typeface="Microsoft JhengHei UI" panose="020B0604030504040204" pitchFamily="34" charset="-120"/>
              <a:ea typeface="Microsoft JhengHei UI" panose="020B0604030504040204" pitchFamily="34" charset="-120"/>
            </a:endParaRPr>
          </a:p>
          <a:p>
            <a:pPr rtl="0"/>
            <a:endParaRPr lang="zh-TW" altLang="en-US" dirty="0">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a16="http://schemas.microsoft.com/office/drawing/2014/main" xmlns=""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73175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D46624E-1256-4074-A302-8EFDA23D77BF}"/>
              </a:ext>
            </a:extLst>
          </p:cNvPr>
          <p:cNvSpPr>
            <a:spLocks noGrp="1"/>
          </p:cNvSpPr>
          <p:nvPr>
            <p:ph type="title"/>
          </p:nvPr>
        </p:nvSpPr>
        <p:spPr>
          <a:xfrm>
            <a:off x="306388" y="279400"/>
            <a:ext cx="10515600" cy="1325563"/>
          </a:xfrm>
        </p:spPr>
        <p:txBody>
          <a:bodyPr rtlCol="0">
            <a:normAutofit fontScale="90000"/>
          </a:bodyPr>
          <a:lstStyle/>
          <a:p>
            <a:pPr rtl="0"/>
            <a:r>
              <a:rPr lang="zh-TW" altLang="en-US" sz="6600" b="1" dirty="0"/>
              <a:t>三梯所培育學員的現在與未來</a:t>
            </a:r>
            <a:endParaRPr lang="zh-TW" altLang="en-US" sz="6600"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a16="http://schemas.microsoft.com/office/drawing/2014/main" xmlns="" id="{A84DACD0-2773-4975-A2FE-3BD5764E1F61}"/>
              </a:ext>
            </a:extLst>
          </p:cNvPr>
          <p:cNvSpPr>
            <a:spLocks noGrp="1"/>
          </p:cNvSpPr>
          <p:nvPr>
            <p:ph sz="half" idx="2"/>
          </p:nvPr>
        </p:nvSpPr>
        <p:spPr>
          <a:xfrm>
            <a:off x="455511" y="1538288"/>
            <a:ext cx="7245171" cy="4692183"/>
          </a:xfrm>
        </p:spPr>
        <p:txBody>
          <a:bodyPr rtlCol="0">
            <a:normAutofit fontScale="92500" lnSpcReduction="10000"/>
          </a:bodyPr>
          <a:lstStyle/>
          <a:p>
            <a:pPr rtl="0">
              <a:lnSpc>
                <a:spcPct val="120000"/>
              </a:lnSpc>
            </a:pPr>
            <a:r>
              <a:rPr lang="zh-TW" altLang="en-US" dirty="0">
                <a:latin typeface="Microsoft JhengHei UI" panose="020B0604030504040204" pitchFamily="34" charset="-120"/>
                <a:ea typeface="Microsoft JhengHei UI" panose="020B0604030504040204" pitchFamily="34" charset="-120"/>
              </a:rPr>
              <a:t>有些學員對實驗教育有興趣，報名計畫前在其他領域發展，參與計畫後，在計劃期間或結束，已轉往實驗教育團體或機構任教。 </a:t>
            </a:r>
            <a:endParaRPr lang="en-US" altLang="zh-TW" dirty="0">
              <a:latin typeface="Microsoft JhengHei UI" panose="020B0604030504040204" pitchFamily="34" charset="-120"/>
              <a:ea typeface="Microsoft JhengHei UI" panose="020B0604030504040204" pitchFamily="34" charset="-120"/>
            </a:endParaRPr>
          </a:p>
          <a:p>
            <a:pPr marL="0" indent="0" rtl="0">
              <a:lnSpc>
                <a:spcPct val="120000"/>
              </a:lnSpc>
              <a:buNone/>
            </a:pPr>
            <a:endParaRPr lang="zh-TW" altLang="en-US" sz="1600" dirty="0">
              <a:latin typeface="Microsoft JhengHei UI" panose="020B0604030504040204" pitchFamily="34" charset="-120"/>
              <a:ea typeface="Microsoft JhengHei UI" panose="020B0604030504040204" pitchFamily="34" charset="-120"/>
            </a:endParaRPr>
          </a:p>
          <a:p>
            <a:pPr rtl="0">
              <a:lnSpc>
                <a:spcPct val="120000"/>
              </a:lnSpc>
            </a:pPr>
            <a:r>
              <a:rPr lang="zh-TW" altLang="en-US" dirty="0"/>
              <a:t>有學員是繼續在服務的公校轉型實驗教育學校，或實驗教育團體成立實驗教育機構</a:t>
            </a:r>
            <a:r>
              <a:rPr lang="zh-TW" altLang="en-US" dirty="0">
                <a:latin typeface="Microsoft JhengHei UI" panose="020B0604030504040204" pitchFamily="34" charset="-120"/>
                <a:ea typeface="Microsoft JhengHei UI" panose="020B0604030504040204" pitchFamily="34" charset="-120"/>
              </a:rPr>
              <a:t>。 </a:t>
            </a:r>
            <a:endParaRPr lang="en-US" altLang="zh-TW" dirty="0">
              <a:latin typeface="Microsoft JhengHei UI" panose="020B0604030504040204" pitchFamily="34" charset="-120"/>
              <a:ea typeface="Microsoft JhengHei UI" panose="020B0604030504040204" pitchFamily="34" charset="-120"/>
            </a:endParaRPr>
          </a:p>
          <a:p>
            <a:pPr marL="0" indent="0" rtl="0">
              <a:lnSpc>
                <a:spcPct val="120000"/>
              </a:lnSpc>
              <a:buNone/>
            </a:pPr>
            <a:endParaRPr lang="zh-TW" altLang="en-US" sz="1600" dirty="0">
              <a:latin typeface="Microsoft JhengHei UI" panose="020B0604030504040204" pitchFamily="34" charset="-120"/>
              <a:ea typeface="Microsoft JhengHei UI" panose="020B0604030504040204" pitchFamily="34" charset="-120"/>
            </a:endParaRPr>
          </a:p>
          <a:p>
            <a:pPr rtl="0">
              <a:lnSpc>
                <a:spcPct val="120000"/>
              </a:lnSpc>
            </a:pPr>
            <a:r>
              <a:rPr lang="zh-TW" altLang="en-US" dirty="0">
                <a:latin typeface="Microsoft JhengHei UI" panose="020B0604030504040204" pitchFamily="34" charset="-120"/>
                <a:ea typeface="Microsoft JhengHei UI" panose="020B0604030504040204" pitchFamily="34" charset="-120"/>
              </a:rPr>
              <a:t>有學員是計畫結束後，將資源和所學帶回該縣市繼續發酵與發展，並陸續邀請夥伴進行後續合作。</a:t>
            </a:r>
            <a:endParaRPr lang="en-US" altLang="zh-TW" dirty="0">
              <a:latin typeface="Microsoft JhengHei UI" panose="020B0604030504040204" pitchFamily="34" charset="-120"/>
              <a:ea typeface="Microsoft JhengHei UI" panose="020B0604030504040204" pitchFamily="34" charset="-120"/>
            </a:endParaRPr>
          </a:p>
          <a:p>
            <a:pPr marL="0" indent="0" rtl="0">
              <a:lnSpc>
                <a:spcPct val="120000"/>
              </a:lnSpc>
              <a:buNone/>
            </a:pPr>
            <a:endParaRPr lang="en-US" altLang="zh-TW" dirty="0">
              <a:latin typeface="Microsoft JhengHei UI" panose="020B0604030504040204" pitchFamily="34" charset="-120"/>
              <a:ea typeface="Microsoft JhengHei UI" panose="020B0604030504040204" pitchFamily="34" charset="-120"/>
            </a:endParaRPr>
          </a:p>
          <a:p>
            <a:pPr rtl="0">
              <a:lnSpc>
                <a:spcPct val="120000"/>
              </a:lnSpc>
            </a:pPr>
            <a:r>
              <a:rPr lang="zh-TW" altLang="en-US" dirty="0">
                <a:latin typeface="Microsoft JhengHei UI" panose="020B0604030504040204" pitchFamily="34" charset="-120"/>
                <a:ea typeface="Microsoft JhengHei UI" panose="020B0604030504040204" pitchFamily="34" charset="-120"/>
              </a:rPr>
              <a:t>更多待續</a:t>
            </a:r>
            <a:r>
              <a:rPr lang="en-US" altLang="zh-TW" dirty="0">
                <a:latin typeface="Microsoft JhengHei UI" panose="020B0604030504040204" pitchFamily="34" charset="-120"/>
                <a:ea typeface="Microsoft JhengHei UI" panose="020B0604030504040204" pitchFamily="34" charset="-120"/>
              </a:rPr>
              <a:t>……</a:t>
            </a:r>
            <a:r>
              <a:rPr lang="zh-TW" altLang="en-US" dirty="0">
                <a:latin typeface="Microsoft JhengHei UI" panose="020B0604030504040204" pitchFamily="34" charset="-120"/>
                <a:ea typeface="Microsoft JhengHei UI" panose="020B0604030504040204" pitchFamily="34" charset="-120"/>
              </a:rPr>
              <a:t> </a:t>
            </a:r>
          </a:p>
        </p:txBody>
      </p:sp>
      <p:sp>
        <p:nvSpPr>
          <p:cNvPr id="20" name="投影片編號版面配置區 19">
            <a:extLst>
              <a:ext uri="{FF2B5EF4-FFF2-40B4-BE49-F238E27FC236}">
                <a16:creationId xmlns:a16="http://schemas.microsoft.com/office/drawing/2014/main" xmlns=""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pic>
        <p:nvPicPr>
          <p:cNvPr id="8" name="圖片 7" descr="一張含有 樹, 室外, 個人, 人 的圖片&#10;&#10;自動產生的描述">
            <a:extLst>
              <a:ext uri="{FF2B5EF4-FFF2-40B4-BE49-F238E27FC236}">
                <a16:creationId xmlns:a16="http://schemas.microsoft.com/office/drawing/2014/main" xmlns="" id="{08BF3D9E-7F68-4AEC-B815-E22FF8BC63FF}"/>
              </a:ext>
            </a:extLst>
          </p:cNvPr>
          <p:cNvPicPr>
            <a:picLocks noChangeAspect="1"/>
          </p:cNvPicPr>
          <p:nvPr/>
        </p:nvPicPr>
        <p:blipFill>
          <a:blip r:embed="rId3"/>
          <a:stretch>
            <a:fillRect/>
          </a:stretch>
        </p:blipFill>
        <p:spPr>
          <a:xfrm rot="21226585">
            <a:off x="7937217" y="2790187"/>
            <a:ext cx="4574063"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5201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8B08836-40C5-46C2-81BA-21AA27176925}"/>
              </a:ext>
            </a:extLst>
          </p:cNvPr>
          <p:cNvSpPr>
            <a:spLocks noGrp="1"/>
          </p:cNvSpPr>
          <p:nvPr>
            <p:ph type="ctrTitle"/>
          </p:nvPr>
        </p:nvSpPr>
        <p:spPr/>
        <p:txBody>
          <a:bodyPr rtlCol="0"/>
          <a:lstStyle/>
          <a:p>
            <a:pPr rtl="0"/>
            <a:r>
              <a:rPr lang="zh-TW" altLang="en-US" dirty="0" smtClean="0">
                <a:solidFill>
                  <a:srgbClr val="FFFFFF"/>
                </a:solidFill>
              </a:rPr>
              <a:t>培力模式比較</a:t>
            </a:r>
            <a:endParaRPr lang="zh-TW" altLang="en-US" dirty="0">
              <a:latin typeface="Microsoft JhengHei UI" panose="020B0604030504040204" pitchFamily="34" charset="-120"/>
              <a:ea typeface="Microsoft JhengHei UI" panose="020B0604030504040204" pitchFamily="34" charset="-120"/>
            </a:endParaRPr>
          </a:p>
        </p:txBody>
      </p:sp>
      <p:sp>
        <p:nvSpPr>
          <p:cNvPr id="3" name="副標題 2">
            <a:extLst>
              <a:ext uri="{FF2B5EF4-FFF2-40B4-BE49-F238E27FC236}">
                <a16:creationId xmlns="" xmlns:a16="http://schemas.microsoft.com/office/drawing/2014/main" id="{72CC4EC4-809C-4FD2-AA20-009F08590DA6}"/>
              </a:ext>
            </a:extLst>
          </p:cNvPr>
          <p:cNvSpPr>
            <a:spLocks noGrp="1"/>
          </p:cNvSpPr>
          <p:nvPr>
            <p:ph type="subTitle" idx="1"/>
          </p:nvPr>
        </p:nvSpPr>
        <p:spPr/>
        <p:txBody>
          <a:bodyPr rtlCol="0"/>
          <a:lstStyle/>
          <a:p>
            <a:pPr rtl="0"/>
            <a:r>
              <a:rPr lang="zh-TW" altLang="en-US" dirty="0" smtClean="0">
                <a:solidFill>
                  <a:srgbClr val="FFFFFF"/>
                </a:solidFill>
                <a:latin typeface="Microsoft JhengHei UI" panose="020B0604030504040204" pitchFamily="34" charset="-120"/>
                <a:ea typeface="Microsoft JhengHei UI" panose="020B0604030504040204" pitchFamily="34" charset="-120"/>
              </a:rPr>
              <a:t>朱純良</a:t>
            </a:r>
            <a:endParaRPr lang="en-US" altLang="zh-TW" dirty="0" smtClean="0">
              <a:solidFill>
                <a:srgbClr val="FFFFFF"/>
              </a:solidFill>
              <a:latin typeface="Microsoft JhengHei UI" panose="020B0604030504040204" pitchFamily="34" charset="-120"/>
              <a:ea typeface="Microsoft JhengHei UI" panose="020B0604030504040204" pitchFamily="34" charset="-120"/>
            </a:endParaRPr>
          </a:p>
          <a:p>
            <a:pPr rtl="0"/>
            <a:r>
              <a:rPr lang="en-US" altLang="zh-TW" dirty="0" smtClean="0">
                <a:solidFill>
                  <a:srgbClr val="FFFFFF"/>
                </a:solidFill>
              </a:rPr>
              <a:t>Daniel Chu</a:t>
            </a:r>
            <a:endParaRPr lang="zh-TW" altLang="en-US" dirty="0">
              <a:solidFill>
                <a:srgbClr val="FFFFFF"/>
              </a:solidFill>
              <a:latin typeface="Microsoft JhengHei UI" panose="020B0604030504040204" pitchFamily="34" charset="-120"/>
              <a:ea typeface="Microsoft JhengHei UI" panose="020B0604030504040204" pitchFamily="34" charset="-120"/>
            </a:endParaRPr>
          </a:p>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00962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 xmlns:a16="http://schemas.microsoft.com/office/drawing/2014/main" id="{78260B10-25FE-445D-A9FD-06B618F1B961}"/>
              </a:ext>
            </a:extLst>
          </p:cNvPr>
          <p:cNvSpPr>
            <a:spLocks noGrp="1"/>
          </p:cNvSpPr>
          <p:nvPr>
            <p:ph type="title"/>
          </p:nvPr>
        </p:nvSpPr>
        <p:spPr/>
        <p:txBody>
          <a:bodyPr rtlCol="0"/>
          <a:lstStyle/>
          <a:p>
            <a:pPr rtl="0"/>
            <a:r>
              <a:rPr lang="zh-TW" altLang="en-US" dirty="0" smtClean="0">
                <a:latin typeface="Microsoft JhengHei UI" panose="020B0604030504040204" pitchFamily="34" charset="-120"/>
                <a:ea typeface="Microsoft JhengHei UI" panose="020B0604030504040204" pitchFamily="34" charset="-120"/>
              </a:rPr>
              <a:t>比較</a:t>
            </a:r>
            <a:endParaRPr lang="zh-TW" altLang="en-US" dirty="0">
              <a:latin typeface="Microsoft JhengHei UI" panose="020B0604030504040204" pitchFamily="34" charset="-120"/>
              <a:ea typeface="Microsoft JhengHei UI" panose="020B0604030504040204" pitchFamily="34" charset="-120"/>
            </a:endParaRPr>
          </a:p>
        </p:txBody>
      </p:sp>
      <p:graphicFrame>
        <p:nvGraphicFramePr>
          <p:cNvPr id="6" name="表格 7">
            <a:extLst>
              <a:ext uri="{FF2B5EF4-FFF2-40B4-BE49-F238E27FC236}">
                <a16:creationId xmlns="" xmlns:a16="http://schemas.microsoft.com/office/drawing/2014/main" id="{FE03FD29-2ABD-4741-B4AC-4F72BFB14A56}"/>
              </a:ext>
            </a:extLst>
          </p:cNvPr>
          <p:cNvGraphicFramePr>
            <a:graphicFrameLocks noGrp="1"/>
          </p:cNvGraphicFramePr>
          <p:nvPr>
            <p:ph idx="1"/>
            <p:extLst>
              <p:ext uri="{D42A27DB-BD31-4B8C-83A1-F6EECF244321}">
                <p14:modId xmlns:p14="http://schemas.microsoft.com/office/powerpoint/2010/main" val="3671428568"/>
              </p:ext>
            </p:extLst>
          </p:nvPr>
        </p:nvGraphicFramePr>
        <p:xfrm>
          <a:off x="1179513" y="1454818"/>
          <a:ext cx="9794829" cy="3874832"/>
        </p:xfrm>
        <a:graphic>
          <a:graphicData uri="http://schemas.openxmlformats.org/drawingml/2006/table">
            <a:tbl>
              <a:tblPr firstRow="1">
                <a:tableStyleId>{21E4AEA4-8DFA-4A89-87EB-49C32662AFE0}</a:tableStyleId>
              </a:tblPr>
              <a:tblGrid>
                <a:gridCol w="4369311">
                  <a:extLst>
                    <a:ext uri="{9D8B030D-6E8A-4147-A177-3AD203B41FA5}">
                      <a16:colId xmlns="" xmlns:a16="http://schemas.microsoft.com/office/drawing/2014/main" val="1477709579"/>
                    </a:ext>
                  </a:extLst>
                </a:gridCol>
                <a:gridCol w="2160575">
                  <a:extLst>
                    <a:ext uri="{9D8B030D-6E8A-4147-A177-3AD203B41FA5}">
                      <a16:colId xmlns="" xmlns:a16="http://schemas.microsoft.com/office/drawing/2014/main" val="3545702570"/>
                    </a:ext>
                  </a:extLst>
                </a:gridCol>
                <a:gridCol w="3264943">
                  <a:extLst>
                    <a:ext uri="{9D8B030D-6E8A-4147-A177-3AD203B41FA5}">
                      <a16:colId xmlns="" xmlns:a16="http://schemas.microsoft.com/office/drawing/2014/main" val="3871754480"/>
                    </a:ext>
                  </a:extLst>
                </a:gridCol>
              </a:tblGrid>
              <a:tr h="484354">
                <a:tc>
                  <a:txBody>
                    <a:bodyPr/>
                    <a:lstStyle/>
                    <a:p>
                      <a:pPr rtl="0"/>
                      <a:endParaRPr lang="zh-TW" altLang="en-US" noProof="0">
                        <a:latin typeface="Microsoft JhengHei UI" panose="020B0604030504040204" pitchFamily="34" charset="-120"/>
                        <a:ea typeface="Microsoft JhengHei UI" panose="020B0604030504040204" pitchFamily="34" charset="-120"/>
                      </a:endParaRPr>
                    </a:p>
                  </a:txBody>
                  <a:tcPr anchor="ctr">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安格</a:t>
                      </a:r>
                      <a:endParaRPr lang="en-US" altLang="zh-TW" noProof="0" dirty="0">
                        <a:latin typeface="Microsoft JhengHei UI" panose="020B0604030504040204" pitchFamily="34" charset="-120"/>
                        <a:ea typeface="Microsoft JhengHei UI" panose="020B0604030504040204" pitchFamily="34" charset="-12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政大三梯培力</a:t>
                      </a:r>
                      <a:endParaRPr lang="en-US" altLang="zh-TW" noProof="0" dirty="0">
                        <a:latin typeface="Microsoft JhengHei UI" panose="020B0604030504040204" pitchFamily="34" charset="-120"/>
                        <a:ea typeface="Microsoft JhengHei UI" panose="020B0604030504040204" pitchFamily="34" charset="-12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3255748401"/>
                  </a:ext>
                </a:extLst>
              </a:tr>
              <a:tr h="48435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教師熱忱（愛孩子）</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有</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無</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2020960907"/>
                  </a:ext>
                </a:extLst>
              </a:tr>
              <a:tr h="48435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沈浸期（</a:t>
                      </a:r>
                      <a:r>
                        <a:rPr lang="en-US" altLang="zh-TW" noProof="0" dirty="0" smtClean="0">
                          <a:latin typeface="Microsoft JhengHei UI" panose="020B0604030504040204" pitchFamily="34" charset="-120"/>
                          <a:ea typeface="Microsoft JhengHei UI" panose="020B0604030504040204" pitchFamily="34" charset="-120"/>
                        </a:rPr>
                        <a:t>2~4</a:t>
                      </a:r>
                      <a:r>
                        <a:rPr lang="zh-TW" altLang="en-US" noProof="0" dirty="0" smtClean="0">
                          <a:latin typeface="Microsoft JhengHei UI" panose="020B0604030504040204" pitchFamily="34" charset="-120"/>
                          <a:ea typeface="Microsoft JhengHei UI" panose="020B0604030504040204" pitchFamily="34" charset="-120"/>
                        </a:rPr>
                        <a:t>週）</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有（有沈浸導師）</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無</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91547774"/>
                  </a:ext>
                </a:extLst>
              </a:tr>
              <a:tr h="48435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共識營（自組織，自我治理，ＯＳＴ）</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無</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有</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r>
              <a:tr h="48435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導師與必修課</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無</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有</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r>
              <a:tr h="48435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組課與場域實習</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無</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有</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3446452785"/>
                  </a:ext>
                </a:extLst>
              </a:tr>
              <a:tr h="48435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教師團評</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Wingdings"/>
                          <a:ea typeface="Wingdings"/>
                          <a:cs typeface="Wingdings"/>
                          <a:sym typeface="Wingdings"/>
                        </a:rPr>
                        <a:t>有</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無</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r>
              <a:tr h="48435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成果發表</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無</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有</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r>
            </a:tbl>
          </a:graphicData>
        </a:graphic>
      </p:graphicFrame>
      <p:sp>
        <p:nvSpPr>
          <p:cNvPr id="12" name="日期版面配置區 11">
            <a:extLst>
              <a:ext uri="{FF2B5EF4-FFF2-40B4-BE49-F238E27FC236}">
                <a16:creationId xmlns="" xmlns:a16="http://schemas.microsoft.com/office/drawing/2014/main" id="{3CC90B11-F535-4D7C-84A3-2CF98B9D596A}"/>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cap="none" spc="0" normalizeH="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t>20XX/9/3</a:t>
            </a:r>
          </a:p>
        </p:txBody>
      </p:sp>
      <p:sp>
        <p:nvSpPr>
          <p:cNvPr id="13" name="頁尾版面配置區 12">
            <a:extLst>
              <a:ext uri="{FF2B5EF4-FFF2-40B4-BE49-F238E27FC236}">
                <a16:creationId xmlns="" xmlns:a16="http://schemas.microsoft.com/office/drawing/2014/main" id="{34CB8358-5219-419E-B50C-A279EA3E635F}"/>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cap="none" spc="0" normalizeH="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t>簡報標題</a:t>
            </a:r>
          </a:p>
        </p:txBody>
      </p:sp>
      <p:sp>
        <p:nvSpPr>
          <p:cNvPr id="14" name="投影片編號版面配置區 13">
            <a:extLst>
              <a:ext uri="{FF2B5EF4-FFF2-40B4-BE49-F238E27FC236}">
                <a16:creationId xmlns=""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287284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 xmlns:a16="http://schemas.microsoft.com/office/drawing/2014/main" id="{78260B10-25FE-445D-A9FD-06B618F1B961}"/>
              </a:ext>
            </a:extLst>
          </p:cNvPr>
          <p:cNvSpPr>
            <a:spLocks noGrp="1"/>
          </p:cNvSpPr>
          <p:nvPr>
            <p:ph type="title"/>
          </p:nvPr>
        </p:nvSpPr>
        <p:spPr/>
        <p:txBody>
          <a:bodyPr rtlCol="0"/>
          <a:lstStyle/>
          <a:p>
            <a:pPr rtl="0"/>
            <a:r>
              <a:rPr lang="zh-TW" altLang="en-US" dirty="0" smtClean="0"/>
              <a:t>培力門檻分析</a:t>
            </a:r>
            <a:endParaRPr lang="zh-TW" altLang="en-US" dirty="0">
              <a:latin typeface="Microsoft JhengHei UI" panose="020B0604030504040204" pitchFamily="34" charset="-120"/>
              <a:ea typeface="Microsoft JhengHei UI" panose="020B0604030504040204" pitchFamily="34" charset="-120"/>
            </a:endParaRPr>
          </a:p>
        </p:txBody>
      </p:sp>
      <p:graphicFrame>
        <p:nvGraphicFramePr>
          <p:cNvPr id="6" name="表格 7">
            <a:extLst>
              <a:ext uri="{FF2B5EF4-FFF2-40B4-BE49-F238E27FC236}">
                <a16:creationId xmlns="" xmlns:a16="http://schemas.microsoft.com/office/drawing/2014/main" id="{FE03FD29-2ABD-4741-B4AC-4F72BFB14A56}"/>
              </a:ext>
            </a:extLst>
          </p:cNvPr>
          <p:cNvGraphicFramePr>
            <a:graphicFrameLocks noGrp="1"/>
          </p:cNvGraphicFramePr>
          <p:nvPr>
            <p:ph idx="1"/>
            <p:extLst>
              <p:ext uri="{D42A27DB-BD31-4B8C-83A1-F6EECF244321}">
                <p14:modId xmlns:p14="http://schemas.microsoft.com/office/powerpoint/2010/main" val="1838766618"/>
              </p:ext>
            </p:extLst>
          </p:nvPr>
        </p:nvGraphicFramePr>
        <p:xfrm>
          <a:off x="1179513" y="1454819"/>
          <a:ext cx="9930465" cy="3715136"/>
        </p:xfrm>
        <a:graphic>
          <a:graphicData uri="http://schemas.openxmlformats.org/drawingml/2006/table">
            <a:tbl>
              <a:tblPr firstRow="1">
                <a:tableStyleId>{21E4AEA4-8DFA-4A89-87EB-49C32662AFE0}</a:tableStyleId>
              </a:tblPr>
              <a:tblGrid>
                <a:gridCol w="3310155">
                  <a:extLst>
                    <a:ext uri="{9D8B030D-6E8A-4147-A177-3AD203B41FA5}">
                      <a16:colId xmlns="" xmlns:a16="http://schemas.microsoft.com/office/drawing/2014/main" val="1477709579"/>
                    </a:ext>
                  </a:extLst>
                </a:gridCol>
                <a:gridCol w="3310155">
                  <a:extLst>
                    <a:ext uri="{9D8B030D-6E8A-4147-A177-3AD203B41FA5}">
                      <a16:colId xmlns="" xmlns:a16="http://schemas.microsoft.com/office/drawing/2014/main" val="3545702570"/>
                    </a:ext>
                  </a:extLst>
                </a:gridCol>
                <a:gridCol w="3310155">
                  <a:extLst>
                    <a:ext uri="{9D8B030D-6E8A-4147-A177-3AD203B41FA5}">
                      <a16:colId xmlns="" xmlns:a16="http://schemas.microsoft.com/office/drawing/2014/main" val="3871754480"/>
                    </a:ext>
                  </a:extLst>
                </a:gridCol>
              </a:tblGrid>
              <a:tr h="928784">
                <a:tc>
                  <a:txBody>
                    <a:bodyPr/>
                    <a:lstStyle/>
                    <a:p>
                      <a:pPr rtl="0"/>
                      <a:endParaRPr lang="zh-TW" altLang="en-US" noProof="0">
                        <a:latin typeface="Microsoft JhengHei UI" panose="020B0604030504040204" pitchFamily="34" charset="-120"/>
                        <a:ea typeface="Microsoft JhengHei UI" panose="020B0604030504040204" pitchFamily="34" charset="-120"/>
                      </a:endParaRPr>
                    </a:p>
                  </a:txBody>
                  <a:tcPr anchor="ctr">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安格</a:t>
                      </a:r>
                      <a:endParaRPr lang="en-US" altLang="zh-TW" noProof="0" dirty="0">
                        <a:latin typeface="Microsoft JhengHei UI" panose="020B0604030504040204" pitchFamily="34" charset="-120"/>
                        <a:ea typeface="Microsoft JhengHei UI" panose="020B0604030504040204" pitchFamily="34" charset="-12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政大三梯培力</a:t>
                      </a:r>
                      <a:endParaRPr lang="en-US" altLang="zh-TW" noProof="0" dirty="0">
                        <a:latin typeface="Microsoft JhengHei UI" panose="020B0604030504040204" pitchFamily="34" charset="-120"/>
                        <a:ea typeface="Microsoft JhengHei UI" panose="020B0604030504040204" pitchFamily="34" charset="-12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3255748401"/>
                  </a:ext>
                </a:extLst>
              </a:tr>
              <a:tr h="92878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進入培力人數</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不定</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en-US" altLang="zh-TW" noProof="0" dirty="0" smtClean="0">
                          <a:latin typeface="Microsoft JhengHei UI" panose="020B0604030504040204" pitchFamily="34" charset="-120"/>
                          <a:ea typeface="Microsoft JhengHei UI" panose="020B0604030504040204" pitchFamily="34" charset="-120"/>
                        </a:rPr>
                        <a:t>60</a:t>
                      </a:r>
                      <a:endParaRPr lang="en-US" altLang="zh-TW" noProof="0" dirty="0">
                        <a:latin typeface="Microsoft JhengHei UI" panose="020B0604030504040204" pitchFamily="34" charset="-120"/>
                        <a:ea typeface="Microsoft JhengHei UI" panose="020B0604030504040204" pitchFamily="34" charset="-120"/>
                      </a:endParaRPr>
                    </a:p>
                  </a:txBody>
                  <a:tcPr anchor="ctr">
                    <a:lnT w="38100" cmpd="sng">
                      <a:noFill/>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2020960907"/>
                  </a:ext>
                </a:extLst>
              </a:tr>
              <a:tr h="928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noProof="0" dirty="0" smtClean="0">
                          <a:latin typeface="Microsoft JhengHei UI" panose="020B0604030504040204" pitchFamily="34" charset="-120"/>
                          <a:ea typeface="Microsoft JhengHei UI" panose="020B0604030504040204" pitchFamily="34" charset="-120"/>
                        </a:rPr>
                        <a:t>錄取培力人數</a:t>
                      </a:r>
                      <a:endParaRPr lang="en-US" altLang="zh-TW" noProof="0" dirty="0" smtClean="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不定</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noProof="0" dirty="0" smtClean="0">
                          <a:latin typeface="Microsoft JhengHei UI" panose="020B0604030504040204" pitchFamily="34" charset="-120"/>
                          <a:ea typeface="Microsoft JhengHei UI" panose="020B0604030504040204" pitchFamily="34" charset="-120"/>
                        </a:rPr>
                        <a:t>30</a:t>
                      </a: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r>
              <a:tr h="928784">
                <a:tc>
                  <a:txBody>
                    <a:bodyPr/>
                    <a:lstStyle/>
                    <a:p>
                      <a:pPr rtl="0"/>
                      <a:r>
                        <a:rPr lang="zh-TW" altLang="en-US" noProof="0" dirty="0" smtClean="0">
                          <a:latin typeface="Microsoft JhengHei UI" panose="020B0604030504040204" pitchFamily="34" charset="-120"/>
                          <a:ea typeface="Microsoft JhengHei UI" panose="020B0604030504040204" pitchFamily="34" charset="-120"/>
                        </a:rPr>
                        <a:t>評鑑標準</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愛孩子，會學習，情緒穩定</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a:r>
                        <a:rPr lang="zh-TW" altLang="en-US" noProof="0" dirty="0" smtClean="0">
                          <a:latin typeface="Microsoft JhengHei UI" panose="020B0604030504040204" pitchFamily="34" charset="-120"/>
                          <a:ea typeface="Microsoft JhengHei UI" panose="020B0604030504040204" pitchFamily="34" charset="-120"/>
                        </a:rPr>
                        <a:t>組課，場域實習，成果發表</a:t>
                      </a:r>
                      <a:endParaRPr lang="en-US" altLang="zh-TW" noProof="0" dirty="0">
                        <a:latin typeface="Microsoft JhengHei UI" panose="020B0604030504040204" pitchFamily="34" charset="-120"/>
                        <a:ea typeface="Microsoft JhengHei UI" panose="020B0604030504040204" pitchFamily="34" charset="-120"/>
                      </a:endParaRPr>
                    </a:p>
                  </a:txBody>
                  <a:tcPr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 xmlns:a16="http://schemas.microsoft.com/office/drawing/2014/main" val="3446452785"/>
                  </a:ext>
                </a:extLst>
              </a:tr>
            </a:tbl>
          </a:graphicData>
        </a:graphic>
      </p:graphicFrame>
      <p:sp>
        <p:nvSpPr>
          <p:cNvPr id="12" name="日期版面配置區 11">
            <a:extLst>
              <a:ext uri="{FF2B5EF4-FFF2-40B4-BE49-F238E27FC236}">
                <a16:creationId xmlns="" xmlns:a16="http://schemas.microsoft.com/office/drawing/2014/main" id="{3CC90B11-F535-4D7C-84A3-2CF98B9D596A}"/>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cap="none" spc="0" normalizeH="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t>20XX/9/3</a:t>
            </a:r>
          </a:p>
        </p:txBody>
      </p:sp>
      <p:sp>
        <p:nvSpPr>
          <p:cNvPr id="13" name="頁尾版面配置區 12">
            <a:extLst>
              <a:ext uri="{FF2B5EF4-FFF2-40B4-BE49-F238E27FC236}">
                <a16:creationId xmlns="" xmlns:a16="http://schemas.microsoft.com/office/drawing/2014/main" id="{34CB8358-5219-419E-B50C-A279EA3E635F}"/>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cap="none" spc="0" normalizeH="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t>簡報標題</a:t>
            </a:r>
          </a:p>
        </p:txBody>
      </p:sp>
      <p:sp>
        <p:nvSpPr>
          <p:cNvPr id="14" name="投影片編號版面配置區 13">
            <a:extLst>
              <a:ext uri="{FF2B5EF4-FFF2-40B4-BE49-F238E27FC236}">
                <a16:creationId xmlns=""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11904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28B08836-40C5-46C2-81BA-21AA27176925}"/>
              </a:ext>
            </a:extLst>
          </p:cNvPr>
          <p:cNvSpPr>
            <a:spLocks noGrp="1"/>
          </p:cNvSpPr>
          <p:nvPr>
            <p:ph type="ctrTitle"/>
          </p:nvPr>
        </p:nvSpPr>
        <p:spPr/>
        <p:txBody>
          <a:bodyPr rtlCol="0"/>
          <a:lstStyle/>
          <a:p>
            <a:pPr rtl="0"/>
            <a:r>
              <a:rPr lang="zh-TW" altLang="en-US" dirty="0" smtClean="0">
                <a:latin typeface="Microsoft JhengHei UI" panose="020B0604030504040204" pitchFamily="34" charset="-120"/>
                <a:ea typeface="Microsoft JhengHei UI" panose="020B0604030504040204" pitchFamily="34" charset="-120"/>
              </a:rPr>
              <a:t>未來遠景</a:t>
            </a:r>
            <a:endParaRPr lang="zh-TW" altLang="en-US" dirty="0">
              <a:latin typeface="Microsoft JhengHei UI" panose="020B0604030504040204" pitchFamily="34" charset="-120"/>
              <a:ea typeface="Microsoft JhengHei UI" panose="020B0604030504040204" pitchFamily="34" charset="-120"/>
            </a:endParaRPr>
          </a:p>
        </p:txBody>
      </p:sp>
      <p:sp>
        <p:nvSpPr>
          <p:cNvPr id="3" name="副標題 2">
            <a:extLst>
              <a:ext uri="{FF2B5EF4-FFF2-40B4-BE49-F238E27FC236}">
                <a16:creationId xmlns="" xmlns:a16="http://schemas.microsoft.com/office/drawing/2014/main" id="{72CC4EC4-809C-4FD2-AA20-009F08590DA6}"/>
              </a:ext>
            </a:extLst>
          </p:cNvPr>
          <p:cNvSpPr>
            <a:spLocks noGrp="1"/>
          </p:cNvSpPr>
          <p:nvPr>
            <p:ph type="subTitle" idx="1"/>
          </p:nvPr>
        </p:nvSpPr>
        <p:spPr/>
        <p:txBody>
          <a:bodyPr rtlCol="0"/>
          <a:lstStyle/>
          <a:p>
            <a:pPr rtl="0"/>
            <a:endParaRPr lang="en-US" altLang="zh-TW" dirty="0" smtClean="0">
              <a:solidFill>
                <a:srgbClr val="FFFFFF"/>
              </a:solidFill>
              <a:latin typeface="Microsoft JhengHei UI" panose="020B0604030504040204" pitchFamily="34" charset="-120"/>
              <a:ea typeface="Microsoft JhengHei UI" panose="020B0604030504040204" pitchFamily="34" charset="-120"/>
            </a:endParaRPr>
          </a:p>
          <a:p>
            <a:pPr rtl="0"/>
            <a:r>
              <a:rPr lang="zh-TW" altLang="en-US" dirty="0" smtClean="0">
                <a:solidFill>
                  <a:srgbClr val="FFFFFF"/>
                </a:solidFill>
                <a:latin typeface="Microsoft JhengHei UI" panose="020B0604030504040204" pitchFamily="34" charset="-120"/>
                <a:ea typeface="Microsoft JhengHei UI" panose="020B0604030504040204" pitchFamily="34" charset="-120"/>
              </a:rPr>
              <a:t>丁丁</a:t>
            </a:r>
            <a:endParaRPr lang="zh-TW" altLang="en-US" dirty="0">
              <a:solidFill>
                <a:srgbClr val="FFFFFF"/>
              </a:solidFill>
              <a:latin typeface="Microsoft JhengHei UI" panose="020B0604030504040204" pitchFamily="34" charset="-120"/>
              <a:ea typeface="Microsoft JhengHei UI" panose="020B0604030504040204" pitchFamily="34" charset="-120"/>
            </a:endParaRPr>
          </a:p>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171318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lstStyle/>
          <a:p>
            <a:r>
              <a:rPr lang="zh-TW" altLang="en-US" b="1" dirty="0" smtClean="0"/>
              <a:t>公共財</a:t>
            </a:r>
            <a:endParaRPr lang="zh-TW" altLang="en-US" b="1" dirty="0">
              <a:latin typeface="Microsoft JhengHei UI" panose="020B0604030504040204" pitchFamily="34" charset="-120"/>
              <a:ea typeface="Microsoft JhengHei UI" panose="020B0604030504040204" pitchFamily="34" charset="-120"/>
            </a:endParaRPr>
          </a:p>
        </p:txBody>
      </p:sp>
      <p:graphicFrame>
        <p:nvGraphicFramePr>
          <p:cNvPr id="3" name="內容版面配置區 2"/>
          <p:cNvGraphicFramePr>
            <a:graphicFrameLocks noGrp="1"/>
          </p:cNvGraphicFramePr>
          <p:nvPr>
            <p:ph sz="half" idx="2"/>
            <p:extLst>
              <p:ext uri="{D42A27DB-BD31-4B8C-83A1-F6EECF244321}">
                <p14:modId xmlns:p14="http://schemas.microsoft.com/office/powerpoint/2010/main" val="3961027713"/>
              </p:ext>
            </p:extLst>
          </p:nvPr>
        </p:nvGraphicFramePr>
        <p:xfrm>
          <a:off x="903288" y="1972807"/>
          <a:ext cx="10341886" cy="3327856"/>
        </p:xfrm>
        <a:graphic>
          <a:graphicData uri="http://schemas.openxmlformats.org/drawingml/2006/table">
            <a:tbl>
              <a:tblPr bandRow="1">
                <a:tableStyleId>{073A0DAA-6AF3-43AB-8588-CEC1D06C72B9}</a:tableStyleId>
              </a:tblPr>
              <a:tblGrid>
                <a:gridCol w="1353648"/>
                <a:gridCol w="1469006"/>
                <a:gridCol w="3521722"/>
                <a:gridCol w="3997510"/>
              </a:tblGrid>
              <a:tr h="610385">
                <a:tc rowSpan="2" gridSpan="2">
                  <a:txBody>
                    <a:bodyPr/>
                    <a:lstStyle/>
                    <a:p>
                      <a:endParaRPr lang="zh-TW" altLang="en-US" dirty="0"/>
                    </a:p>
                  </a:txBody>
                  <a:tcPr/>
                </a:tc>
                <a:tc rowSpan="2" hMerge="1">
                  <a:txBody>
                    <a:bodyPr/>
                    <a:lstStyle/>
                    <a:p>
                      <a:endParaRPr lang="zh-TW" altLang="en-US"/>
                    </a:p>
                  </a:txBody>
                  <a:tcPr/>
                </a:tc>
                <a:tc gridSpan="2">
                  <a:txBody>
                    <a:bodyPr/>
                    <a:lstStyle/>
                    <a:p>
                      <a:pPr algn="ctr"/>
                      <a:r>
                        <a:rPr lang="zh-TW" altLang="en-US" dirty="0" smtClean="0"/>
                        <a:t>供給角度</a:t>
                      </a:r>
                      <a:endParaRPr lang="zh-TW" altLang="en-US" dirty="0"/>
                    </a:p>
                  </a:txBody>
                  <a:tcPr anchor="ctr"/>
                </a:tc>
                <a:tc hMerge="1">
                  <a:txBody>
                    <a:bodyPr/>
                    <a:lstStyle/>
                    <a:p>
                      <a:endParaRPr lang="zh-TW" altLang="en-US" dirty="0"/>
                    </a:p>
                  </a:txBody>
                  <a:tcPr/>
                </a:tc>
              </a:tr>
              <a:tr h="610385">
                <a:tc gridSpan="2" vMerge="1">
                  <a:txBody>
                    <a:bodyPr/>
                    <a:lstStyle/>
                    <a:p>
                      <a:endParaRPr lang="zh-TW" altLang="en-US" dirty="0"/>
                    </a:p>
                  </a:txBody>
                  <a:tcPr/>
                </a:tc>
                <a:tc hMerge="1" vMerge="1">
                  <a:txBody>
                    <a:bodyPr/>
                    <a:lstStyle/>
                    <a:p>
                      <a:endParaRPr lang="zh-TW" altLang="en-US" dirty="0"/>
                    </a:p>
                  </a:txBody>
                  <a:tcPr/>
                </a:tc>
                <a:tc>
                  <a:txBody>
                    <a:bodyPr/>
                    <a:lstStyle/>
                    <a:p>
                      <a:pPr algn="ctr"/>
                      <a:r>
                        <a:rPr lang="zh-TW" altLang="en-US" dirty="0" smtClean="0"/>
                        <a:t>可排他的</a:t>
                      </a:r>
                      <a:endParaRPr lang="zh-TW" altLang="en-US" dirty="0"/>
                    </a:p>
                  </a:txBody>
                  <a:tcPr anchor="ctr"/>
                </a:tc>
                <a:tc>
                  <a:txBody>
                    <a:bodyPr/>
                    <a:lstStyle/>
                    <a:p>
                      <a:pPr algn="ctr"/>
                      <a:r>
                        <a:rPr lang="zh-TW" altLang="en-US" dirty="0" smtClean="0"/>
                        <a:t>非排他的</a:t>
                      </a:r>
                      <a:endParaRPr lang="zh-TW" altLang="en-US" dirty="0"/>
                    </a:p>
                  </a:txBody>
                  <a:tcPr anchor="ctr"/>
                </a:tc>
              </a:tr>
              <a:tr h="1053543">
                <a:tc rowSpan="2">
                  <a:txBody>
                    <a:bodyPr/>
                    <a:lstStyle/>
                    <a:p>
                      <a:pPr algn="ctr"/>
                      <a:r>
                        <a:rPr lang="zh-TW" altLang="en-US" dirty="0" smtClean="0"/>
                        <a:t>消費角度</a:t>
                      </a:r>
                      <a:endParaRPr lang="zh-TW" altLang="en-US" dirty="0"/>
                    </a:p>
                  </a:txBody>
                  <a:tcPr anchor="ctr"/>
                </a:tc>
                <a:tc>
                  <a:txBody>
                    <a:bodyPr/>
                    <a:lstStyle/>
                    <a:p>
                      <a:r>
                        <a:rPr lang="zh-TW" altLang="en-US" dirty="0" smtClean="0"/>
                        <a:t>競爭的</a:t>
                      </a:r>
                      <a:endParaRPr lang="zh-TW" altLang="en-US" dirty="0"/>
                    </a:p>
                  </a:txBody>
                  <a:tcPr anchor="ctr"/>
                </a:tc>
                <a:tc>
                  <a:txBody>
                    <a:bodyPr/>
                    <a:lstStyle/>
                    <a:p>
                      <a:r>
                        <a:rPr lang="zh-TW" altLang="en-US" b="1" dirty="0" smtClean="0"/>
                        <a:t>私有財產</a:t>
                      </a:r>
                      <a:endParaRPr lang="en-US" altLang="zh-TW" b="1" dirty="0" smtClean="0"/>
                    </a:p>
                    <a:p>
                      <a:r>
                        <a:rPr lang="zh-TW" altLang="en-US" dirty="0" smtClean="0"/>
                        <a:t>食物、汽車、衣物</a:t>
                      </a:r>
                      <a:endParaRPr lang="zh-TW" altLang="en-US" dirty="0"/>
                    </a:p>
                  </a:txBody>
                  <a:tcPr/>
                </a:tc>
                <a:tc>
                  <a:txBody>
                    <a:bodyPr/>
                    <a:lstStyle/>
                    <a:p>
                      <a:r>
                        <a:rPr lang="zh-TW" altLang="en-US" b="1" dirty="0" smtClean="0"/>
                        <a:t>共有財產</a:t>
                      </a:r>
                      <a:endParaRPr lang="en-US" altLang="zh-TW" b="1" dirty="0" smtClean="0"/>
                    </a:p>
                    <a:p>
                      <a:r>
                        <a:rPr lang="zh-TW" altLang="en-US" dirty="0" smtClean="0"/>
                        <a:t>漁業資源、水資源、煤炭</a:t>
                      </a:r>
                      <a:endParaRPr lang="zh-TW" altLang="en-US" dirty="0"/>
                    </a:p>
                  </a:txBody>
                  <a:tcPr/>
                </a:tc>
              </a:tr>
              <a:tr h="1053543">
                <a:tc vMerge="1">
                  <a:txBody>
                    <a:bodyPr/>
                    <a:lstStyle/>
                    <a:p>
                      <a:endParaRPr lang="zh-TW" altLang="en-US" dirty="0"/>
                    </a:p>
                  </a:txBody>
                  <a:tcPr/>
                </a:tc>
                <a:tc>
                  <a:txBody>
                    <a:bodyPr/>
                    <a:lstStyle/>
                    <a:p>
                      <a:r>
                        <a:rPr lang="zh-TW" altLang="en-US" dirty="0" smtClean="0"/>
                        <a:t>共享的</a:t>
                      </a:r>
                      <a:endParaRPr lang="zh-TW" altLang="en-US" dirty="0"/>
                    </a:p>
                  </a:txBody>
                  <a:tcPr anchor="ctr"/>
                </a:tc>
                <a:tc>
                  <a:txBody>
                    <a:bodyPr/>
                    <a:lstStyle/>
                    <a:p>
                      <a:r>
                        <a:rPr lang="zh-TW" altLang="en-US" b="1" dirty="0" smtClean="0"/>
                        <a:t>集團財產</a:t>
                      </a:r>
                      <a:endParaRPr lang="en-US" altLang="zh-TW" b="1" dirty="0" smtClean="0"/>
                    </a:p>
                    <a:p>
                      <a:r>
                        <a:rPr lang="zh-TW" altLang="en-US" dirty="0" smtClean="0"/>
                        <a:t>衛星電視信號、圖書館、電影</a:t>
                      </a:r>
                      <a:endParaRPr lang="zh-TW" altLang="en-US" dirty="0"/>
                    </a:p>
                  </a:txBody>
                  <a:tcPr/>
                </a:tc>
                <a:tc>
                  <a:txBody>
                    <a:bodyPr/>
                    <a:lstStyle/>
                    <a:p>
                      <a:r>
                        <a:rPr lang="zh-TW" altLang="en-US" b="1" dirty="0" smtClean="0"/>
                        <a:t>公共財產</a:t>
                      </a:r>
                      <a:endParaRPr lang="en-US" altLang="zh-TW" b="1" dirty="0" smtClean="0"/>
                    </a:p>
                    <a:p>
                      <a:r>
                        <a:rPr lang="zh-TW" altLang="en-US" dirty="0" smtClean="0"/>
                        <a:t>知識、國防、免費電視節目、空氣</a:t>
                      </a:r>
                      <a:endParaRPr lang="zh-TW" altLang="en-US" dirty="0"/>
                    </a:p>
                  </a:txBody>
                  <a:tcPr/>
                </a:tc>
              </a:tr>
            </a:tbl>
          </a:graphicData>
        </a:graphic>
      </p:graphicFrame>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a:xfrm>
            <a:off x="1886712"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42290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lstStyle/>
          <a:p>
            <a:pPr rtl="0"/>
            <a:r>
              <a:rPr lang="zh-TW" altLang="en-US" b="1" dirty="0" smtClean="0">
                <a:latin typeface="Microsoft JhengHei UI" panose="020B0604030504040204" pitchFamily="34" charset="-120"/>
                <a:ea typeface="Microsoft JhengHei UI" panose="020B0604030504040204" pitchFamily="34" charset="-120"/>
              </a:rPr>
              <a:t>新典範的人才培力是公共財並有正外部性</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883931" y="1561514"/>
            <a:ext cx="10341117" cy="4459458"/>
          </a:xfrm>
        </p:spPr>
        <p:txBody>
          <a:bodyPr rtlCol="0">
            <a:normAutofit lnSpcReduction="10000"/>
          </a:bodyPr>
          <a:lstStyle/>
          <a:p>
            <a:pPr marL="514350" indent="-514350">
              <a:lnSpc>
                <a:spcPct val="150000"/>
              </a:lnSpc>
              <a:buAutoNum type="arabicPeriod"/>
            </a:pPr>
            <a:r>
              <a:rPr lang="zh-TW" altLang="en-US" dirty="0" smtClean="0"/>
              <a:t>從推廣「自主學習典範」的立場出發，培力出來的人才，具有公共財的特性：如果各單位自行培力，有的單位培力，有的單位不培力，只搭便車，專門聘用別人培力好的人力，則培力單位也難以排他。</a:t>
            </a:r>
            <a:endParaRPr lang="en-US" altLang="zh-TW" dirty="0" smtClean="0"/>
          </a:p>
          <a:p>
            <a:pPr marL="514350" indent="-514350">
              <a:lnSpc>
                <a:spcPct val="150000"/>
              </a:lnSpc>
              <a:buAutoNum type="arabicPeriod"/>
            </a:pPr>
            <a:r>
              <a:rPr lang="zh-TW" altLang="en-US" dirty="0" smtClean="0"/>
              <a:t>教師個人進行自我培力，固然他個人得到能力的增長，但對整個「新典範的推動」也有好處，如：「更容易找到適合新典範的導師」。所以</a:t>
            </a:r>
            <a:r>
              <a:rPr lang="zh-TW" altLang="en-US" dirty="0"/>
              <a:t>新典範的人才培</a:t>
            </a:r>
            <a:r>
              <a:rPr lang="zh-TW" altLang="en-US" dirty="0" smtClean="0"/>
              <a:t>力是具有「正外部性」的。</a:t>
            </a:r>
            <a:endParaRPr lang="en-US" altLang="zh-TW" dirty="0" smtClean="0"/>
          </a:p>
          <a:p>
            <a:pPr marL="514350" indent="-514350">
              <a:lnSpc>
                <a:spcPct val="150000"/>
              </a:lnSpc>
              <a:buAutoNum type="arabicPeriod"/>
            </a:pPr>
            <a:r>
              <a:rPr lang="zh-TW" altLang="en-US" dirty="0" smtClean="0"/>
              <a:t>通常這種情況會由「某種聯盟」去策畫培力工作，然後將培力的成本，分散到聯盟的各加盟者。</a:t>
            </a:r>
            <a:endParaRPr lang="en-US" altLang="zh-TW" dirty="0" smtClean="0"/>
          </a:p>
          <a:p>
            <a:pPr marL="514350" indent="-514350">
              <a:lnSpc>
                <a:spcPct val="150000"/>
              </a:lnSpc>
              <a:buAutoNum type="arabicPeriod"/>
            </a:pPr>
            <a:endParaRPr lang="en-US" altLang="zh-CN" dirty="0" smtClean="0"/>
          </a:p>
        </p:txBody>
      </p:sp>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06577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lstStyle/>
          <a:p>
            <a:pPr rtl="0"/>
            <a:r>
              <a:rPr lang="zh-TW" altLang="en-US" b="1" dirty="0" smtClean="0">
                <a:latin typeface="Microsoft JhengHei UI" panose="020B0604030504040204" pitchFamily="34" charset="-120"/>
                <a:ea typeface="Microsoft JhengHei UI" panose="020B0604030504040204" pitchFamily="34" charset="-120"/>
              </a:rPr>
              <a:t>台灣教師實習津貼的例子</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883931" y="1561514"/>
            <a:ext cx="10341117" cy="4459458"/>
          </a:xfrm>
        </p:spPr>
        <p:txBody>
          <a:bodyPr rtlCol="0">
            <a:normAutofit/>
          </a:bodyPr>
          <a:lstStyle/>
          <a:p>
            <a:pPr marL="514350" indent="-514350">
              <a:lnSpc>
                <a:spcPct val="150000"/>
              </a:lnSpc>
              <a:buAutoNum type="arabicPeriod"/>
            </a:pPr>
            <a:r>
              <a:rPr lang="zh-TW" altLang="en-US" dirty="0" smtClean="0"/>
              <a:t>學校聘用「有實習過」的老師，對學生有</a:t>
            </a:r>
            <a:r>
              <a:rPr lang="zh-TW" altLang="en-US" dirty="0"/>
              <a:t>好</a:t>
            </a:r>
            <a:r>
              <a:rPr lang="zh-TW" altLang="en-US" dirty="0" smtClean="0"/>
              <a:t>處。</a:t>
            </a:r>
            <a:endParaRPr lang="en-US" altLang="zh-TW" dirty="0" smtClean="0"/>
          </a:p>
          <a:p>
            <a:pPr marL="514350" indent="-514350">
              <a:lnSpc>
                <a:spcPct val="150000"/>
              </a:lnSpc>
              <a:buAutoNum type="arabicPeriod"/>
            </a:pPr>
            <a:r>
              <a:rPr lang="zh-TW" altLang="en-US" dirty="0" smtClean="0"/>
              <a:t>台灣在解嚴之後，廢掉師範教育等只有三所師大和九所師院等特定學校培育師資，改以教育學程培育。大學畢業後實習半年，實習期間政府每月發 </a:t>
            </a:r>
            <a:r>
              <a:rPr lang="en-US" altLang="zh-TW" dirty="0" smtClean="0"/>
              <a:t>NT</a:t>
            </a:r>
            <a:r>
              <a:rPr lang="zh-TW" altLang="en-US" dirty="0" smtClean="0"/>
              <a:t> </a:t>
            </a:r>
            <a:r>
              <a:rPr lang="en-US" altLang="zh-TW" dirty="0" smtClean="0"/>
              <a:t>8000 </a:t>
            </a:r>
            <a:r>
              <a:rPr lang="zh-TW" altLang="en-US" dirty="0" smtClean="0"/>
              <a:t>元實習津貼。</a:t>
            </a:r>
            <a:endParaRPr lang="en-US" altLang="zh-TW" dirty="0" smtClean="0"/>
          </a:p>
          <a:p>
            <a:pPr marL="514350" indent="-514350">
              <a:lnSpc>
                <a:spcPct val="150000"/>
              </a:lnSpc>
              <a:buAutoNum type="arabicPeriod"/>
            </a:pPr>
            <a:r>
              <a:rPr lang="en-US" altLang="zh-TW" dirty="0" smtClean="0"/>
              <a:t>2002</a:t>
            </a:r>
            <a:r>
              <a:rPr lang="zh-TW" altLang="en-US" dirty="0" smtClean="0"/>
              <a:t>年後，把實習教師的身份改為學生，不但無津貼，還要付學分費。</a:t>
            </a:r>
            <a:endParaRPr lang="en-US" altLang="zh-TW" dirty="0" smtClean="0"/>
          </a:p>
          <a:p>
            <a:pPr marL="514350" indent="-514350">
              <a:lnSpc>
                <a:spcPct val="150000"/>
              </a:lnSpc>
              <a:buAutoNum type="arabicPeriod"/>
            </a:pPr>
            <a:r>
              <a:rPr lang="zh-TW" altLang="en-US" dirty="0" smtClean="0"/>
              <a:t>日前民眾</a:t>
            </a:r>
            <a:r>
              <a:rPr lang="zh-TW" altLang="en-US" dirty="0"/>
              <a:t>在公共政策網路參與平台提案，希望政府研擬發放學生教育實習補助津貼，一個月內獲</a:t>
            </a:r>
            <a:r>
              <a:rPr lang="en-US" altLang="zh-TW" dirty="0"/>
              <a:t>5</a:t>
            </a:r>
            <a:r>
              <a:rPr lang="zh-TW" altLang="en-US" dirty="0"/>
              <a:t>千人附議</a:t>
            </a:r>
            <a:r>
              <a:rPr lang="zh-TW" altLang="en-US" dirty="0" smtClean="0"/>
              <a:t>，教育部長初步答應。</a:t>
            </a:r>
            <a:endParaRPr lang="en-US" altLang="zh-TW" dirty="0" smtClean="0"/>
          </a:p>
          <a:p>
            <a:pPr marL="514350" indent="-514350">
              <a:lnSpc>
                <a:spcPct val="150000"/>
              </a:lnSpc>
              <a:buAutoNum type="arabicPeriod"/>
            </a:pPr>
            <a:endParaRPr lang="en-US" altLang="zh-TW" dirty="0" smtClean="0"/>
          </a:p>
          <a:p>
            <a:pPr marL="514350" indent="-514350">
              <a:lnSpc>
                <a:spcPct val="150000"/>
              </a:lnSpc>
              <a:buAutoNum type="arabicPeriod"/>
            </a:pPr>
            <a:endParaRPr lang="en-US" altLang="zh-CN" dirty="0" smtClean="0"/>
          </a:p>
        </p:txBody>
      </p:sp>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91681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a:xfrm>
            <a:off x="839788" y="365125"/>
            <a:ext cx="10515600" cy="1196389"/>
          </a:xfrm>
        </p:spPr>
        <p:txBody>
          <a:bodyPr rtlCol="0"/>
          <a:lstStyle/>
          <a:p>
            <a:r>
              <a:rPr lang="zh-TW" altLang="en-US" b="1" dirty="0"/>
              <a:t>平台化是一條可能的出路</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883931" y="1561514"/>
            <a:ext cx="10341117" cy="4459458"/>
          </a:xfrm>
        </p:spPr>
        <p:txBody>
          <a:bodyPr rtlCol="0">
            <a:normAutofit fontScale="85000" lnSpcReduction="10000"/>
          </a:bodyPr>
          <a:lstStyle/>
          <a:p>
            <a:pPr marL="514350" indent="-514350">
              <a:lnSpc>
                <a:spcPct val="150000"/>
              </a:lnSpc>
              <a:buAutoNum type="arabicPeriod"/>
            </a:pPr>
            <a:r>
              <a:rPr lang="zh-TW" altLang="en-US" dirty="0" smtClean="0"/>
              <a:t>平台三要素是：「可分享的資源」、「資源受益社群」、「網約暨共享平台」。</a:t>
            </a:r>
            <a:endParaRPr lang="en-US" altLang="zh-TW" dirty="0" smtClean="0"/>
          </a:p>
          <a:p>
            <a:pPr marL="514350" indent="-514350">
              <a:lnSpc>
                <a:spcPct val="150000"/>
              </a:lnSpc>
              <a:buAutoNum type="arabicPeriod"/>
            </a:pPr>
            <a:r>
              <a:rPr lang="zh-TW" altLang="en-US" dirty="0" smtClean="0"/>
              <a:t>「作莊」的不下場，平台的經營方，最好不是某一個教育機構或學校，以免產生角色上的衝突，如搶學生、搶老師。可以是某一種社群或聯盟。</a:t>
            </a:r>
            <a:endParaRPr lang="en-US" altLang="zh-TW" dirty="0" smtClean="0"/>
          </a:p>
          <a:p>
            <a:pPr marL="514350" indent="-514350">
              <a:lnSpc>
                <a:spcPct val="150000"/>
              </a:lnSpc>
              <a:buAutoNum type="arabicPeriod"/>
            </a:pPr>
            <a:r>
              <a:rPr lang="zh-TW" altLang="en-US" dirty="0" smtClean="0"/>
              <a:t>不要給政府取得可以發放「證書」或「執照」的資格，否則「野生動物」會被馴化</a:t>
            </a:r>
            <a:r>
              <a:rPr lang="zh-TW" altLang="en-US" dirty="0"/>
              <a:t>為「家禽家畜</a:t>
            </a:r>
            <a:r>
              <a:rPr lang="zh-TW" altLang="en-US" dirty="0" smtClean="0"/>
              <a:t>」。土雞會變成飼料雞。</a:t>
            </a:r>
            <a:r>
              <a:rPr lang="en-US" altLang="zh-TW" dirty="0" smtClean="0"/>
              <a:t/>
            </a:r>
            <a:br>
              <a:rPr lang="en-US" altLang="zh-TW" dirty="0" smtClean="0"/>
            </a:br>
            <a:r>
              <a:rPr lang="zh-TW" altLang="en-US" dirty="0" smtClean="0"/>
              <a:t>野生動物是怎麼變成家畜的？因為「方便取食」。所以為什麼新典範的老師會被馴化？因為人會被更好的工作保障、更穩定的收入吸引。</a:t>
            </a:r>
            <a:endParaRPr lang="en-US" altLang="zh-TW" dirty="0" smtClean="0"/>
          </a:p>
          <a:p>
            <a:pPr marL="514350" indent="-514350">
              <a:lnSpc>
                <a:spcPct val="150000"/>
              </a:lnSpc>
              <a:buAutoNum type="arabicPeriod"/>
            </a:pPr>
            <a:r>
              <a:rPr lang="zh-TW" altLang="en-US" dirty="0" smtClean="0"/>
              <a:t>在平台上提供「學習歷程」「準永久性典藏」的服務。</a:t>
            </a:r>
            <a:endParaRPr lang="en-US" altLang="zh-TW" dirty="0" smtClean="0"/>
          </a:p>
          <a:p>
            <a:pPr marL="514350" indent="-514350">
              <a:lnSpc>
                <a:spcPct val="150000"/>
              </a:lnSpc>
              <a:buAutoNum type="arabicPeriod"/>
            </a:pPr>
            <a:r>
              <a:rPr lang="zh-TW" altLang="en-US" dirty="0" smtClean="0"/>
              <a:t>只有持續學習，才能讓新典範教師「繼續適格」。而不是某種知識或技能。</a:t>
            </a:r>
            <a:endParaRPr lang="en-US" altLang="zh-TW" dirty="0" smtClean="0"/>
          </a:p>
          <a:p>
            <a:pPr marL="514350" indent="-514350">
              <a:lnSpc>
                <a:spcPct val="150000"/>
              </a:lnSpc>
              <a:buAutoNum type="arabicPeriod"/>
            </a:pPr>
            <a:endParaRPr lang="en-US" altLang="zh-TW" dirty="0" smtClean="0"/>
          </a:p>
          <a:p>
            <a:pPr marL="514350" indent="-514350">
              <a:lnSpc>
                <a:spcPct val="150000"/>
              </a:lnSpc>
              <a:buAutoNum type="arabicPeriod"/>
            </a:pPr>
            <a:endParaRPr lang="en-US" altLang="zh-CN" dirty="0" smtClean="0"/>
          </a:p>
        </p:txBody>
      </p:sp>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915924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836E49C-11A0-4C95-8A6E-FC7E9C57C105}"/>
              </a:ext>
            </a:extLst>
          </p:cNvPr>
          <p:cNvSpPr>
            <a:spLocks noGrp="1"/>
          </p:cNvSpPr>
          <p:nvPr>
            <p:ph type="title"/>
          </p:nvPr>
        </p:nvSpPr>
        <p:spPr/>
        <p:txBody>
          <a:bodyPr rtlCol="0"/>
          <a:lstStyle/>
          <a:p>
            <a:pPr rtl="0"/>
            <a:r>
              <a:rPr lang="zh-TW" altLang="en-US" dirty="0">
                <a:solidFill>
                  <a:srgbClr val="FFFFFF"/>
                </a:solidFill>
                <a:latin typeface="Microsoft JhengHei UI" panose="020B0604030504040204" pitchFamily="34" charset="-120"/>
                <a:ea typeface="Microsoft JhengHei UI" panose="020B0604030504040204" pitchFamily="34" charset="-120"/>
              </a:rPr>
              <a:t>議程</a:t>
            </a:r>
            <a:endParaRPr lang="zh-TW" altLang="en-US" dirty="0">
              <a:latin typeface="Microsoft JhengHei UI" panose="020B0604030504040204" pitchFamily="34" charset="-120"/>
              <a:ea typeface="Microsoft JhengHei UI" panose="020B0604030504040204" pitchFamily="34" charset="-120"/>
            </a:endParaRPr>
          </a:p>
        </p:txBody>
      </p:sp>
      <p:sp>
        <p:nvSpPr>
          <p:cNvPr id="3" name="內容版面配置區 2">
            <a:extLst>
              <a:ext uri="{FF2B5EF4-FFF2-40B4-BE49-F238E27FC236}">
                <a16:creationId xmlns="" xmlns:a16="http://schemas.microsoft.com/office/drawing/2014/main" id="{869C3FD2-AF88-4EF1-AFB7-5D31BD5AA0BF}"/>
              </a:ext>
            </a:extLst>
          </p:cNvPr>
          <p:cNvSpPr>
            <a:spLocks noGrp="1"/>
          </p:cNvSpPr>
          <p:nvPr>
            <p:ph idx="1"/>
          </p:nvPr>
        </p:nvSpPr>
        <p:spPr>
          <a:xfrm>
            <a:off x="5788151" y="1527048"/>
            <a:ext cx="6237785" cy="3931920"/>
          </a:xfrm>
        </p:spPr>
        <p:txBody>
          <a:bodyPr rtlCol="0"/>
          <a:lstStyle/>
          <a:p>
            <a:pPr marL="0" indent="0" rtl="0">
              <a:buNone/>
            </a:pPr>
            <a:r>
              <a:rPr lang="zh-TW" altLang="en-US" dirty="0" smtClean="0">
                <a:latin typeface="Microsoft JhengHei UI" panose="020B0604030504040204" pitchFamily="34" charset="-120"/>
                <a:ea typeface="Microsoft JhengHei UI" panose="020B0604030504040204" pitchFamily="34" charset="-120"/>
              </a:rPr>
              <a:t>主題一 </a:t>
            </a:r>
            <a:r>
              <a:rPr lang="zh-CN" altLang="en-US" dirty="0" smtClean="0">
                <a:latin typeface="Microsoft JhengHei UI" panose="020B0604030504040204" pitchFamily="34" charset="-120"/>
                <a:ea typeface="Microsoft JhengHei UI" panose="020B0604030504040204" pitchFamily="34" charset="-120"/>
              </a:rPr>
              <a:t>人才培力的流程</a:t>
            </a:r>
            <a:endParaRPr lang="zh-TW" altLang="en-US" dirty="0" smtClean="0">
              <a:latin typeface="Microsoft JhengHei UI" panose="020B0604030504040204" pitchFamily="34" charset="-120"/>
              <a:ea typeface="Microsoft JhengHei UI" panose="020B0604030504040204" pitchFamily="34" charset="-120"/>
            </a:endParaRPr>
          </a:p>
          <a:p>
            <a:pPr marL="0" indent="0" rtl="0">
              <a:buNone/>
            </a:pPr>
            <a:r>
              <a:rPr lang="zh-TW" altLang="en-US" dirty="0" smtClean="0">
                <a:latin typeface="Microsoft JhengHei UI" panose="020B0604030504040204" pitchFamily="34" charset="-120"/>
                <a:ea typeface="Microsoft JhengHei UI" panose="020B0604030504040204" pitchFamily="34" charset="-120"/>
              </a:rPr>
              <a:t>主題二 </a:t>
            </a:r>
            <a:r>
              <a:rPr lang="zh-CN" altLang="en-US" dirty="0" smtClean="0"/>
              <a:t>成爲全職導師後如何繼續成長</a:t>
            </a:r>
            <a:endParaRPr lang="zh-TW" altLang="en-US" dirty="0">
              <a:latin typeface="Microsoft JhengHei UI" panose="020B0604030504040204" pitchFamily="34" charset="-120"/>
              <a:ea typeface="Microsoft JhengHei UI" panose="020B0604030504040204" pitchFamily="34" charset="-120"/>
            </a:endParaRPr>
          </a:p>
          <a:p>
            <a:pPr marL="0" indent="0" rtl="0">
              <a:buNone/>
            </a:pPr>
            <a:r>
              <a:rPr lang="zh-TW" altLang="en-US" dirty="0">
                <a:latin typeface="Microsoft JhengHei UI" panose="020B0604030504040204" pitchFamily="34" charset="-120"/>
                <a:ea typeface="Microsoft JhengHei UI" panose="020B0604030504040204" pitchFamily="34" charset="-120"/>
              </a:rPr>
              <a:t>主題</a:t>
            </a:r>
            <a:r>
              <a:rPr lang="zh-TW" altLang="en-US" dirty="0" smtClean="0">
                <a:latin typeface="Microsoft JhengHei UI" panose="020B0604030504040204" pitchFamily="34" charset="-120"/>
                <a:ea typeface="Microsoft JhengHei UI" panose="020B0604030504040204" pitchFamily="34" charset="-120"/>
              </a:rPr>
              <a:t>三</a:t>
            </a:r>
            <a:r>
              <a:rPr lang="zh-TW" altLang="en-US" dirty="0" smtClean="0"/>
              <a:t> </a:t>
            </a:r>
            <a:r>
              <a:rPr lang="zh-CN" altLang="en-US" dirty="0" smtClean="0"/>
              <a:t>人才引入與留存資料</a:t>
            </a:r>
            <a:endParaRPr lang="zh-TW" altLang="en-US" dirty="0">
              <a:latin typeface="Microsoft JhengHei UI" panose="020B0604030504040204" pitchFamily="34" charset="-120"/>
              <a:ea typeface="Microsoft JhengHei UI" panose="020B0604030504040204" pitchFamily="34" charset="-120"/>
            </a:endParaRPr>
          </a:p>
        </p:txBody>
      </p:sp>
      <p:sp>
        <p:nvSpPr>
          <p:cNvPr id="5" name="頁尾版面配置區 4">
            <a:extLst>
              <a:ext uri="{FF2B5EF4-FFF2-40B4-BE49-F238E27FC236}">
                <a16:creationId xmlns="" xmlns:a16="http://schemas.microsoft.com/office/drawing/2014/main" id="{A4A2B84E-2163-44C1-99D0-6F162AEA82E9}"/>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6" name="投影片編號版面配置區 5">
            <a:extLst>
              <a:ext uri="{FF2B5EF4-FFF2-40B4-BE49-F238E27FC236}">
                <a16:creationId xmlns="" xmlns:a16="http://schemas.microsoft.com/office/drawing/2014/main" id="{88AB1A36-2D6E-4392-AAA4-996FFE03208D}"/>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5160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a:xfrm>
            <a:off x="839788" y="365126"/>
            <a:ext cx="10515600" cy="1140118"/>
          </a:xfrm>
        </p:spPr>
        <p:txBody>
          <a:bodyPr rtlCol="0"/>
          <a:lstStyle/>
          <a:p>
            <a:r>
              <a:rPr lang="zh-TW" altLang="en-US" b="1" dirty="0" smtClean="0">
                <a:latin typeface="Microsoft JhengHei UI" panose="020B0604030504040204" pitchFamily="34" charset="-120"/>
                <a:ea typeface="Microsoft JhengHei UI" panose="020B0604030504040204" pitchFamily="34" charset="-120"/>
              </a:rPr>
              <a:t>進一步融合兩種類型的培力</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883931" y="1561514"/>
            <a:ext cx="10341117" cy="4459458"/>
          </a:xfrm>
        </p:spPr>
        <p:txBody>
          <a:bodyPr rtlCol="0">
            <a:normAutofit/>
          </a:bodyPr>
          <a:lstStyle/>
          <a:p>
            <a:pPr marL="514350" indent="-288000">
              <a:lnSpc>
                <a:spcPct val="150000"/>
              </a:lnSpc>
              <a:buAutoNum type="arabicPeriod"/>
            </a:pPr>
            <a:r>
              <a:rPr lang="zh-TW" altLang="en-US" dirty="0" smtClean="0"/>
              <a:t>安格的培力是一種：</a:t>
            </a:r>
            <a:endParaRPr lang="en-US" altLang="zh-TW" dirty="0" smtClean="0"/>
          </a:p>
          <a:p>
            <a:pPr marL="971550" lvl="1" indent="-252000">
              <a:lnSpc>
                <a:spcPct val="150000"/>
              </a:lnSpc>
              <a:buFont typeface="Wingdings" pitchFamily="2" charset="2"/>
              <a:buAutoNum type="circleNumWdWhitePlain"/>
            </a:pPr>
            <a:r>
              <a:rPr lang="zh-TW" altLang="en-US" dirty="0" smtClean="0"/>
              <a:t>在單一工作場域內，並以適合此一工作場域為目標。</a:t>
            </a:r>
            <a:endParaRPr lang="en-US" altLang="zh-TW" dirty="0" smtClean="0"/>
          </a:p>
          <a:p>
            <a:pPr marL="971550" lvl="1" indent="-252000">
              <a:lnSpc>
                <a:spcPct val="150000"/>
              </a:lnSpc>
              <a:buFont typeface="Wingdings" pitchFamily="2" charset="2"/>
              <a:buAutoNum type="circleNumWdWhitePlain"/>
            </a:pPr>
            <a:r>
              <a:rPr lang="zh-TW" altLang="en-US" dirty="0" smtClean="0"/>
              <a:t>將 浸潤 </a:t>
            </a:r>
            <a:r>
              <a:rPr lang="en-US" altLang="zh-TW" dirty="0" smtClean="0"/>
              <a:t>/ </a:t>
            </a:r>
            <a:r>
              <a:rPr lang="zh-TW" altLang="en-US" dirty="0" smtClean="0"/>
              <a:t>支持 </a:t>
            </a:r>
            <a:r>
              <a:rPr lang="en-US" altLang="zh-TW" dirty="0" smtClean="0"/>
              <a:t>/ </a:t>
            </a:r>
            <a:r>
              <a:rPr lang="zh-TW" altLang="en-US" dirty="0" smtClean="0"/>
              <a:t>培力 ，三者揉合在一起。</a:t>
            </a:r>
            <a:endParaRPr lang="en-US" altLang="zh-TW" dirty="0" smtClean="0"/>
          </a:p>
          <a:p>
            <a:pPr marL="514350" indent="-288000">
              <a:lnSpc>
                <a:spcPct val="150000"/>
              </a:lnSpc>
              <a:buFont typeface="Wingdings" pitchFamily="2" charset="2"/>
              <a:buAutoNum type="arabicPeriod"/>
            </a:pPr>
            <a:r>
              <a:rPr lang="zh-TW" altLang="en-US" dirty="0" smtClean="0"/>
              <a:t>政大三梯的培力：</a:t>
            </a:r>
            <a:endParaRPr lang="en-US" altLang="zh-TW" dirty="0" smtClean="0"/>
          </a:p>
          <a:p>
            <a:pPr marL="971550" lvl="1" indent="-252000">
              <a:lnSpc>
                <a:spcPct val="150000"/>
              </a:lnSpc>
              <a:buFont typeface="Wingdings" pitchFamily="2" charset="2"/>
              <a:buAutoNum type="circleNumWdWhitePlain"/>
            </a:pPr>
            <a:r>
              <a:rPr lang="zh-TW" altLang="en-US" dirty="0" smtClean="0"/>
              <a:t>跨越多種背景、多種工作</a:t>
            </a:r>
            <a:r>
              <a:rPr lang="zh-TW" altLang="en-US" dirty="0"/>
              <a:t>場</a:t>
            </a:r>
            <a:r>
              <a:rPr lang="zh-TW" altLang="en-US" dirty="0" smtClean="0"/>
              <a:t>域，以落實每位學員自己所提的</a:t>
            </a:r>
            <a:r>
              <a:rPr lang="en-US" altLang="zh-TW" dirty="0" smtClean="0"/>
              <a:t>《 </a:t>
            </a:r>
            <a:r>
              <a:rPr lang="zh-TW" altLang="en-US" dirty="0" smtClean="0"/>
              <a:t>實踐計畫</a:t>
            </a:r>
            <a:r>
              <a:rPr lang="en-US" altLang="zh-TW" dirty="0" smtClean="0"/>
              <a:t>》</a:t>
            </a:r>
            <a:r>
              <a:rPr lang="zh-TW" altLang="en-US" dirty="0" smtClean="0"/>
              <a:t>為目標。</a:t>
            </a:r>
            <a:endParaRPr lang="en-US" altLang="zh-TW" dirty="0"/>
          </a:p>
          <a:p>
            <a:pPr marL="971550" lvl="1" indent="-252000">
              <a:lnSpc>
                <a:spcPct val="150000"/>
              </a:lnSpc>
              <a:buFont typeface="Wingdings" pitchFamily="2" charset="2"/>
              <a:buAutoNum type="circleNumWdWhitePlain"/>
            </a:pPr>
            <a:r>
              <a:rPr lang="zh-TW" altLang="en-US" dirty="0" smtClean="0"/>
              <a:t>串接 群學主體自組織、導師、必修課、組課、場域實習、成果發表 等諸元素。</a:t>
            </a:r>
            <a:endParaRPr lang="en-US" altLang="zh-TW" dirty="0" smtClean="0"/>
          </a:p>
          <a:p>
            <a:pPr marL="514350" indent="-252000">
              <a:lnSpc>
                <a:spcPct val="150000"/>
              </a:lnSpc>
              <a:buFont typeface="Wingdings" pitchFamily="2" charset="2"/>
              <a:buAutoNum type="arabicPeriod"/>
            </a:pPr>
            <a:r>
              <a:rPr lang="zh-TW" altLang="en-US" dirty="0" smtClean="0"/>
              <a:t>未來的培力可能融合這兩者，如台灣社大 </a:t>
            </a:r>
            <a:r>
              <a:rPr lang="en-US" altLang="zh-TW" dirty="0" smtClean="0"/>
              <a:t>2.0 </a:t>
            </a:r>
            <a:r>
              <a:rPr lang="zh-TW" altLang="en-US" dirty="0" smtClean="0"/>
              <a:t>的創研人才培力。</a:t>
            </a:r>
            <a:endParaRPr lang="en-US" altLang="zh-TW" dirty="0"/>
          </a:p>
          <a:p>
            <a:pPr marL="0" indent="0">
              <a:lnSpc>
                <a:spcPct val="150000"/>
              </a:lnSpc>
              <a:buNone/>
            </a:pPr>
            <a:endParaRPr lang="en-US" altLang="zh-TW" dirty="0" smtClean="0"/>
          </a:p>
          <a:p>
            <a:pPr marL="514350" indent="-514350">
              <a:lnSpc>
                <a:spcPct val="150000"/>
              </a:lnSpc>
              <a:buAutoNum type="arabicPeriod"/>
            </a:pPr>
            <a:endParaRPr lang="en-US" altLang="zh-TW" dirty="0" smtClean="0"/>
          </a:p>
          <a:p>
            <a:pPr marL="514350" indent="-514350">
              <a:lnSpc>
                <a:spcPct val="150000"/>
              </a:lnSpc>
              <a:buAutoNum type="arabicPeriod"/>
            </a:pPr>
            <a:endParaRPr lang="en-US" altLang="zh-CN" dirty="0" smtClean="0"/>
          </a:p>
        </p:txBody>
      </p:sp>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601877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normAutofit/>
          </a:bodyPr>
          <a:lstStyle/>
          <a:p>
            <a:r>
              <a:rPr lang="zh-TW" altLang="en-US" sz="6600" b="1" dirty="0" smtClean="0"/>
              <a:t>本</a:t>
            </a:r>
            <a:r>
              <a:rPr lang="zh-TW" altLang="en-US" sz="6600" b="1" dirty="0"/>
              <a:t>主題分享小組歷程交代</a:t>
            </a:r>
            <a:endParaRPr lang="zh-TW" altLang="en-US" sz="6600" b="1" dirty="0">
              <a:latin typeface="Microsoft JhengHei UI" panose="020B0604030504040204" pitchFamily="34" charset="-120"/>
              <a:ea typeface="Microsoft JhengHei UI" panose="020B0604030504040204" pitchFamily="34" charset="-120"/>
            </a:endParaRPr>
          </a:p>
        </p:txBody>
      </p:sp>
      <p:sp>
        <p:nvSpPr>
          <p:cNvPr id="3" name="文字版面配置區 2">
            <a:extLst>
              <a:ext uri="{FF2B5EF4-FFF2-40B4-BE49-F238E27FC236}">
                <a16:creationId xmlns="" xmlns:a16="http://schemas.microsoft.com/office/drawing/2014/main" id="{33E8A40A-0195-4B3A-81F2-8B76B68F974F}"/>
              </a:ext>
            </a:extLst>
          </p:cNvPr>
          <p:cNvSpPr>
            <a:spLocks noGrp="1"/>
          </p:cNvSpPr>
          <p:nvPr>
            <p:ph type="body" idx="1"/>
          </p:nvPr>
        </p:nvSpPr>
        <p:spPr/>
        <p:txBody>
          <a:bodyPr rtlCol="0">
            <a:normAutofit/>
          </a:bodyPr>
          <a:lstStyle/>
          <a:p>
            <a:pPr rtl="0"/>
            <a:r>
              <a:rPr lang="zh-TW" altLang="en-US" sz="3200" dirty="0" smtClean="0">
                <a:latin typeface="Microsoft JhengHei UI" panose="020B0604030504040204" pitchFamily="34" charset="-120"/>
                <a:ea typeface="Microsoft JhengHei UI" panose="020B0604030504040204" pitchFamily="34" charset="-120"/>
              </a:rPr>
              <a:t>準備要領：</a:t>
            </a:r>
            <a:endParaRPr lang="zh-TW" altLang="en-US" sz="3200"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p:txBody>
          <a:bodyPr rtlCol="0">
            <a:normAutofit/>
          </a:bodyPr>
          <a:lstStyle/>
          <a:p>
            <a:pPr marL="457200" indent="-288000">
              <a:lnSpc>
                <a:spcPct val="100000"/>
              </a:lnSpc>
              <a:buFont typeface="+mj-lt"/>
              <a:buAutoNum type="arabicPeriod"/>
            </a:pPr>
            <a:r>
              <a:rPr lang="zh-TW" altLang="en-US" dirty="0"/>
              <a:t>每個人</a:t>
            </a:r>
            <a:r>
              <a:rPr lang="zh-TW" altLang="en-US" dirty="0" smtClean="0"/>
              <a:t>都要有</a:t>
            </a:r>
            <a:r>
              <a:rPr lang="zh-TW" altLang="en-US" dirty="0"/>
              <a:t>工作。 </a:t>
            </a:r>
            <a:endParaRPr lang="en-US" altLang="zh-TW" dirty="0" smtClean="0"/>
          </a:p>
          <a:p>
            <a:pPr marL="457200" indent="-288000">
              <a:lnSpc>
                <a:spcPct val="100000"/>
              </a:lnSpc>
              <a:buFont typeface="+mj-lt"/>
              <a:buAutoNum type="arabicPeriod"/>
            </a:pPr>
            <a:r>
              <a:rPr lang="zh-TW" altLang="en-US" dirty="0" smtClean="0"/>
              <a:t>需要有一位召集人。</a:t>
            </a:r>
            <a:endParaRPr lang="en-US" altLang="zh-TW" dirty="0"/>
          </a:p>
          <a:p>
            <a:pPr marL="457200" indent="-288000">
              <a:lnSpc>
                <a:spcPct val="100000"/>
              </a:lnSpc>
              <a:buFont typeface="+mj-lt"/>
              <a:buAutoNum type="arabicPeriod"/>
            </a:pPr>
            <a:r>
              <a:rPr lang="zh-TW" altLang="en-US" dirty="0" smtClean="0">
                <a:latin typeface="Microsoft JhengHei UI" panose="020B0604030504040204" pitchFamily="34" charset="-120"/>
                <a:ea typeface="Microsoft JhengHei UI" panose="020B0604030504040204" pitchFamily="34" charset="-120"/>
              </a:rPr>
              <a:t>主題分享時長約為一小時。</a:t>
            </a:r>
            <a:endParaRPr lang="en-US" altLang="zh-TW" dirty="0" smtClean="0">
              <a:latin typeface="Microsoft JhengHei UI" panose="020B0604030504040204" pitchFamily="34" charset="-120"/>
              <a:ea typeface="Microsoft JhengHei UI" panose="020B0604030504040204" pitchFamily="34" charset="-120"/>
            </a:endParaRPr>
          </a:p>
          <a:p>
            <a:pPr marL="457200" indent="-288000">
              <a:lnSpc>
                <a:spcPct val="100000"/>
              </a:lnSpc>
              <a:buFont typeface="+mj-lt"/>
              <a:buAutoNum type="arabicPeriod"/>
            </a:pPr>
            <a:r>
              <a:rPr lang="zh-TW" altLang="en-US" dirty="0" smtClean="0"/>
              <a:t> 簡報檔以包含「分享報告」與「全班討論」</a:t>
            </a:r>
            <a:r>
              <a:rPr lang="zh-TW" altLang="en-US" dirty="0" smtClean="0">
                <a:latin typeface="Microsoft JhengHei UI" panose="020B0604030504040204" pitchFamily="34" charset="-120"/>
                <a:ea typeface="Microsoft JhengHei UI" panose="020B0604030504040204" pitchFamily="34" charset="-120"/>
              </a:rPr>
              <a:t> 兩個環節為原則。</a:t>
            </a:r>
            <a:endParaRPr lang="en-US" altLang="zh-TW" dirty="0" smtClean="0">
              <a:latin typeface="Microsoft JhengHei UI" panose="020B0604030504040204" pitchFamily="34" charset="-120"/>
              <a:ea typeface="Microsoft JhengHei UI" panose="020B0604030504040204" pitchFamily="34" charset="-120"/>
            </a:endParaRPr>
          </a:p>
          <a:p>
            <a:pPr marL="457200" indent="-288000">
              <a:lnSpc>
                <a:spcPct val="100000"/>
              </a:lnSpc>
              <a:buFont typeface="+mj-lt"/>
              <a:buAutoNum type="arabicPeriod"/>
            </a:pPr>
            <a:r>
              <a:rPr lang="zh-TW" altLang="en-US" dirty="0" smtClean="0"/>
              <a:t>事前約須要三次的線上聚會。</a:t>
            </a:r>
            <a:endParaRPr lang="en-US" altLang="zh-TW" dirty="0" smtClean="0"/>
          </a:p>
          <a:p>
            <a:pPr marL="457200" indent="-288000">
              <a:lnSpc>
                <a:spcPct val="100000"/>
              </a:lnSpc>
              <a:buFont typeface="+mj-lt"/>
              <a:buAutoNum type="arabicPeriod"/>
            </a:pPr>
            <a:r>
              <a:rPr lang="zh-TW" altLang="en-US" dirty="0" smtClean="0">
                <a:latin typeface="Microsoft JhengHei UI" panose="020B0604030504040204" pitchFamily="34" charset="-120"/>
                <a:ea typeface="Microsoft JhengHei UI" panose="020B0604030504040204" pitchFamily="34" charset="-120"/>
              </a:rPr>
              <a:t>透過線上聚會才能讓全組對焦</a:t>
            </a:r>
            <a:r>
              <a:rPr lang="zh-TW" altLang="en-US" dirty="0" smtClean="0">
                <a:latin typeface="Microsoft JhengHei UI" panose="020B0604030504040204" pitchFamily="34" charset="-120"/>
                <a:ea typeface="Microsoft JhengHei UI" panose="020B0604030504040204" pitchFamily="34" charset="-120"/>
              </a:rPr>
              <a:t>，使上台分享時發言能「準確」。</a:t>
            </a:r>
            <a:endParaRPr lang="zh-TW" altLang="en-US" dirty="0">
              <a:latin typeface="Microsoft JhengHei UI" panose="020B0604030504040204" pitchFamily="34" charset="-120"/>
              <a:ea typeface="Microsoft JhengHei UI" panose="020B0604030504040204" pitchFamily="34" charset="-120"/>
            </a:endParaRPr>
          </a:p>
        </p:txBody>
      </p:sp>
      <p:sp>
        <p:nvSpPr>
          <p:cNvPr id="5" name="文字版面配置區 4">
            <a:extLst>
              <a:ext uri="{FF2B5EF4-FFF2-40B4-BE49-F238E27FC236}">
                <a16:creationId xmlns="" xmlns:a16="http://schemas.microsoft.com/office/drawing/2014/main" id="{8FCFD254-68A8-4D88-9653-D6F0238D59BD}"/>
              </a:ext>
            </a:extLst>
          </p:cNvPr>
          <p:cNvSpPr>
            <a:spLocks noGrp="1"/>
          </p:cNvSpPr>
          <p:nvPr>
            <p:ph type="body" sz="quarter" idx="3"/>
          </p:nvPr>
        </p:nvSpPr>
        <p:spPr/>
        <p:txBody>
          <a:bodyPr rtlCol="0">
            <a:normAutofit/>
          </a:bodyPr>
          <a:lstStyle/>
          <a:p>
            <a:pPr rtl="0"/>
            <a:r>
              <a:rPr lang="zh-TW" altLang="en-US" sz="3200" dirty="0" smtClean="0">
                <a:latin typeface="Microsoft JhengHei UI" panose="020B0604030504040204" pitchFamily="34" charset="-120"/>
                <a:ea typeface="Microsoft JhengHei UI" panose="020B0604030504040204" pitchFamily="34" charset="-120"/>
              </a:rPr>
              <a:t>討論工具：</a:t>
            </a:r>
            <a:endParaRPr lang="zh-TW" altLang="en-US" sz="3200" dirty="0">
              <a:latin typeface="Microsoft JhengHei UI" panose="020B0604030504040204" pitchFamily="34" charset="-120"/>
              <a:ea typeface="Microsoft JhengHei UI" panose="020B0604030504040204" pitchFamily="34" charset="-120"/>
            </a:endParaRPr>
          </a:p>
        </p:txBody>
      </p:sp>
      <p:sp>
        <p:nvSpPr>
          <p:cNvPr id="6" name="內容版面配置區 5">
            <a:extLst>
              <a:ext uri="{FF2B5EF4-FFF2-40B4-BE49-F238E27FC236}">
                <a16:creationId xmlns="" xmlns:a16="http://schemas.microsoft.com/office/drawing/2014/main" id="{3905CD03-9B40-4AA4-B6AB-5B38436AB901}"/>
              </a:ext>
            </a:extLst>
          </p:cNvPr>
          <p:cNvSpPr>
            <a:spLocks noGrp="1"/>
          </p:cNvSpPr>
          <p:nvPr>
            <p:ph sz="quarter" idx="4"/>
          </p:nvPr>
        </p:nvSpPr>
        <p:spPr>
          <a:xfrm>
            <a:off x="6172200" y="2505075"/>
            <a:ext cx="4985238" cy="3684710"/>
          </a:xfrm>
        </p:spPr>
        <p:txBody>
          <a:bodyPr rtlCol="0">
            <a:noAutofit/>
          </a:bodyPr>
          <a:lstStyle/>
          <a:p>
            <a:pPr marL="457200" indent="-288000" rtl="0">
              <a:lnSpc>
                <a:spcPct val="110000"/>
              </a:lnSpc>
              <a:buFont typeface="+mj-lt"/>
              <a:buAutoNum type="arabicPeriod"/>
            </a:pPr>
            <a:r>
              <a:rPr lang="zh-TW" altLang="en-US" dirty="0" smtClean="0"/>
              <a:t>群聊軟體：可以是  </a:t>
            </a:r>
            <a:r>
              <a:rPr lang="en-US" altLang="zh-TW" dirty="0" smtClean="0"/>
              <a:t>line </a:t>
            </a:r>
            <a:r>
              <a:rPr lang="zh-TW" altLang="en-US" dirty="0" smtClean="0"/>
              <a:t>、微信</a:t>
            </a:r>
            <a:r>
              <a:rPr lang="en-US" altLang="zh-TW" dirty="0" smtClean="0"/>
              <a:t>…</a:t>
            </a:r>
            <a:r>
              <a:rPr lang="zh-TW" altLang="en-US" dirty="0" smtClean="0"/>
              <a:t>或其他的社群軟體</a:t>
            </a:r>
            <a:endParaRPr lang="en-US" altLang="zh-TW" dirty="0" smtClean="0"/>
          </a:p>
          <a:p>
            <a:pPr marL="457200" indent="-288000">
              <a:lnSpc>
                <a:spcPct val="110000"/>
              </a:lnSpc>
              <a:buFont typeface="+mj-lt"/>
              <a:buAutoNum type="arabicPeriod"/>
            </a:pPr>
            <a:r>
              <a:rPr lang="zh-TW" altLang="en-US" dirty="0" smtClean="0"/>
              <a:t>即時共筆軟體：</a:t>
            </a:r>
            <a:r>
              <a:rPr lang="en-US" altLang="zh-TW" dirty="0" err="1" smtClean="0"/>
              <a:t>etherpad</a:t>
            </a:r>
            <a:r>
              <a:rPr lang="zh-TW" altLang="en-US" dirty="0" smtClean="0"/>
              <a:t>。</a:t>
            </a:r>
            <a:r>
              <a:rPr lang="en-US" altLang="zh-TW" dirty="0" smtClean="0"/>
              <a:t/>
            </a:r>
            <a:br>
              <a:rPr lang="en-US" altLang="zh-TW" dirty="0" smtClean="0"/>
            </a:br>
            <a:r>
              <a:rPr lang="zh-TW" altLang="en-US" dirty="0" smtClean="0"/>
              <a:t>網址：</a:t>
            </a:r>
            <a:r>
              <a:rPr lang="en-US" altLang="zh-TW" dirty="0">
                <a:hlinkClick r:id="rId3"/>
              </a:rPr>
              <a:t>http://</a:t>
            </a:r>
            <a:r>
              <a:rPr lang="en-US" altLang="zh-TW" dirty="0" smtClean="0">
                <a:hlinkClick r:id="rId3"/>
              </a:rPr>
              <a:t>urclass.net:9001</a:t>
            </a:r>
            <a:r>
              <a:rPr lang="en-US" altLang="zh-TW" dirty="0" smtClean="0"/>
              <a:t/>
            </a:r>
            <a:br>
              <a:rPr lang="en-US" altLang="zh-TW" dirty="0" smtClean="0"/>
            </a:br>
            <a:r>
              <a:rPr lang="zh-TW" altLang="en-US" dirty="0" smtClean="0"/>
              <a:t>自取篇名。</a:t>
            </a:r>
            <a:endParaRPr lang="en-US" altLang="zh-TW" dirty="0" smtClean="0"/>
          </a:p>
          <a:p>
            <a:pPr marL="457200" indent="-288000">
              <a:lnSpc>
                <a:spcPct val="110000"/>
              </a:lnSpc>
              <a:buFont typeface="+mj-lt"/>
              <a:buAutoNum type="arabicPeriod"/>
            </a:pPr>
            <a:r>
              <a:rPr lang="zh-TW" altLang="en-US" dirty="0" smtClean="0"/>
              <a:t>試講簡報：</a:t>
            </a:r>
            <a:r>
              <a:rPr lang="en-US" altLang="zh-TW" dirty="0" err="1"/>
              <a:t>Jitsi</a:t>
            </a:r>
            <a:r>
              <a:rPr lang="en-US" altLang="zh-TW" dirty="0"/>
              <a:t> </a:t>
            </a:r>
            <a:r>
              <a:rPr lang="en-US" altLang="zh-TW" dirty="0" smtClean="0"/>
              <a:t>Meet</a:t>
            </a:r>
          </a:p>
          <a:p>
            <a:pPr marL="457200" indent="-288000">
              <a:lnSpc>
                <a:spcPct val="110000"/>
              </a:lnSpc>
              <a:buFont typeface="+mj-lt"/>
              <a:buAutoNum type="arabicPeriod"/>
            </a:pPr>
            <a:r>
              <a:rPr lang="zh-TW" altLang="en-US" dirty="0" smtClean="0"/>
              <a:t>課程網站：</a:t>
            </a:r>
            <a:r>
              <a:rPr lang="en-US" altLang="zh-TW" dirty="0"/>
              <a:t>http://urclass.net/EMEP/</a:t>
            </a: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36876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xmlns="" id="{E45C6405-9D6C-48F5-9EFB-4CF1F3193EA4}"/>
              </a:ext>
            </a:extLst>
          </p:cNvPr>
          <p:cNvSpPr>
            <a:spLocks noGrp="1"/>
          </p:cNvSpPr>
          <p:nvPr>
            <p:ph type="title"/>
          </p:nvPr>
        </p:nvSpPr>
        <p:spPr/>
        <p:txBody>
          <a:bodyPr rtlCol="0"/>
          <a:lstStyle/>
          <a:p>
            <a:pPr rtl="0"/>
            <a:r>
              <a:rPr lang="zh-TW" altLang="en-US" dirty="0" smtClean="0">
                <a:latin typeface="Microsoft JhengHei UI" panose="020B0604030504040204" pitchFamily="34" charset="-120"/>
                <a:ea typeface="Microsoft JhengHei UI" panose="020B0604030504040204" pitchFamily="34" charset="-120"/>
              </a:rPr>
              <a:t>全班討論</a:t>
            </a:r>
            <a:endParaRPr lang="zh-TW" altLang="en-US" dirty="0">
              <a:latin typeface="Microsoft JhengHei UI" panose="020B0604030504040204" pitchFamily="34" charset="-120"/>
              <a:ea typeface="Microsoft JhengHei UI" panose="020B0604030504040204" pitchFamily="34" charset="-120"/>
            </a:endParaRPr>
          </a:p>
        </p:txBody>
      </p:sp>
      <p:sp>
        <p:nvSpPr>
          <p:cNvPr id="5" name="內容版面配置區 4">
            <a:extLst>
              <a:ext uri="{FF2B5EF4-FFF2-40B4-BE49-F238E27FC236}">
                <a16:creationId xmlns:a16="http://schemas.microsoft.com/office/drawing/2014/main" xmlns="" id="{42E3A3A9-5E96-4CDD-A971-9C272EFD97D9}"/>
              </a:ext>
            </a:extLst>
          </p:cNvPr>
          <p:cNvSpPr>
            <a:spLocks noGrp="1"/>
          </p:cNvSpPr>
          <p:nvPr>
            <p:ph idx="1"/>
          </p:nvPr>
        </p:nvSpPr>
        <p:spPr/>
        <p:txBody>
          <a:bodyPr rtlCol="0">
            <a:normAutofit/>
          </a:bodyPr>
          <a:lstStyle/>
          <a:p>
            <a:r>
              <a:rPr lang="zh-TW" altLang="en-US" dirty="0" smtClean="0"/>
              <a:t>請對本日的主題分享進行討論，</a:t>
            </a:r>
            <a:endParaRPr lang="en-US" altLang="zh-TW" dirty="0" smtClean="0"/>
          </a:p>
          <a:p>
            <a:r>
              <a:rPr lang="zh-TW" altLang="en-US" dirty="0" smtClean="0"/>
              <a:t>規則如下：</a:t>
            </a:r>
            <a:endParaRPr lang="en-US" altLang="zh-TW" dirty="0"/>
          </a:p>
          <a:p>
            <a:r>
              <a:rPr lang="zh-TW" altLang="en-US" dirty="0" smtClean="0"/>
              <a:t>▲每人</a:t>
            </a:r>
            <a:r>
              <a:rPr lang="zh-TW" altLang="en-US" dirty="0"/>
              <a:t>每次發言一分鐘</a:t>
            </a:r>
            <a:r>
              <a:rPr lang="en-US" altLang="zh-TW" dirty="0"/>
              <a:t>(</a:t>
            </a:r>
            <a:r>
              <a:rPr lang="zh-TW" altLang="en-US" dirty="0"/>
              <a:t>找人按鈴</a:t>
            </a:r>
            <a:r>
              <a:rPr lang="en-US" altLang="zh-TW" dirty="0"/>
              <a:t>)</a:t>
            </a:r>
          </a:p>
          <a:p>
            <a:r>
              <a:rPr lang="zh-TW" altLang="en-US" dirty="0" smtClean="0"/>
              <a:t>▲沒有</a:t>
            </a:r>
            <a:r>
              <a:rPr lang="zh-TW" altLang="en-US" dirty="0"/>
              <a:t>發言過的優先</a:t>
            </a:r>
            <a:r>
              <a:rPr lang="zh-TW" altLang="en-US" dirty="0" smtClean="0"/>
              <a:t>發言</a:t>
            </a:r>
            <a:endParaRPr lang="en-US" altLang="zh-TW" dirty="0" smtClean="0"/>
          </a:p>
          <a:p>
            <a:pPr marL="324000" indent="-324000"/>
            <a:r>
              <a:rPr lang="zh-TW" altLang="en-US" dirty="0" smtClean="0"/>
              <a:t>▲如果</a:t>
            </a:r>
            <a:r>
              <a:rPr lang="zh-TW" altLang="en-US" dirty="0"/>
              <a:t>沒有人要發言</a:t>
            </a:r>
            <a:r>
              <a:rPr lang="zh-TW" altLang="en-US" dirty="0" smtClean="0"/>
              <a:t>，可以進行第二</a:t>
            </a:r>
            <a:r>
              <a:rPr lang="zh-TW" altLang="en-US" dirty="0"/>
              <a:t>次發言</a:t>
            </a:r>
          </a:p>
          <a:p>
            <a:endParaRPr lang="en-US" altLang="zh-TW" dirty="0"/>
          </a:p>
          <a:p>
            <a:r>
              <a:rPr lang="zh-TW" altLang="en-US" dirty="0" smtClean="0"/>
              <a:t>▲歸納總結</a:t>
            </a:r>
            <a:endParaRPr lang="zh-TW" altLang="en-US" dirty="0">
              <a:latin typeface="Microsoft JhengHei UI" panose="020B0604030504040204" pitchFamily="34" charset="-120"/>
              <a:ea typeface="Microsoft JhengHei UI" panose="020B0604030504040204" pitchFamily="34" charset="-120"/>
            </a:endParaRPr>
          </a:p>
        </p:txBody>
      </p:sp>
      <p:pic>
        <p:nvPicPr>
          <p:cNvPr id="9" name="圖片版面配置區 8" descr="玩太空船玩具的男孩">
            <a:extLst>
              <a:ext uri="{FF2B5EF4-FFF2-40B4-BE49-F238E27FC236}">
                <a16:creationId xmlns:a16="http://schemas.microsoft.com/office/drawing/2014/main" xmlns="" id="{BB00A97C-4C32-42DA-9838-F3D341AB0DCC}"/>
              </a:ext>
            </a:extLst>
          </p:cNvPr>
          <p:cNvPicPr>
            <a:picLocks noGrp="1" noChangeAspect="1"/>
          </p:cNvPicPr>
          <p:nvPr>
            <p:ph type="pic" sz="quarter" idx="13"/>
          </p:nvPr>
        </p:nvPicPr>
        <p:blipFill rotWithShape="1">
          <a:blip r:embed="rId3"/>
          <a:srcRect l="20" r="20"/>
          <a:stretch/>
        </p:blipFill>
        <p:spPr/>
      </p:pic>
      <p:pic>
        <p:nvPicPr>
          <p:cNvPr id="11" name="圖片版面配置區 10" descr="坐在台階上看書的小女孩">
            <a:extLst>
              <a:ext uri="{FF2B5EF4-FFF2-40B4-BE49-F238E27FC236}">
                <a16:creationId xmlns:a16="http://schemas.microsoft.com/office/drawing/2014/main" xmlns="" id="{89C83A94-9400-40DF-9CE0-AFEB3C742BC3}"/>
              </a:ext>
            </a:extLst>
          </p:cNvPr>
          <p:cNvPicPr>
            <a:picLocks noGrp="1" noChangeAspect="1"/>
          </p:cNvPicPr>
          <p:nvPr>
            <p:ph type="pic" sz="quarter" idx="14"/>
          </p:nvPr>
        </p:nvPicPr>
        <p:blipFill rotWithShape="1">
          <a:blip r:embed="rId4"/>
          <a:srcRect t="23" b="23"/>
          <a:stretch/>
        </p:blipFill>
        <p:spPr/>
      </p:pic>
      <p:sp>
        <p:nvSpPr>
          <p:cNvPr id="12" name="日期版面配置區 11">
            <a:extLst>
              <a:ext uri="{FF2B5EF4-FFF2-40B4-BE49-F238E27FC236}">
                <a16:creationId xmlns:a16="http://schemas.microsoft.com/office/drawing/2014/main" xmlns="" id="{C01975C7-D604-4AD4-85CC-2EFC92D81A7E}"/>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3" name="頁尾版面配置區 12">
            <a:extLst>
              <a:ext uri="{FF2B5EF4-FFF2-40B4-BE49-F238E27FC236}">
                <a16:creationId xmlns:a16="http://schemas.microsoft.com/office/drawing/2014/main" xmlns="" id="{E0C27B2A-1D72-43E3-82D3-29739485AA73}"/>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4" name="投影片編號版面配置區 13">
            <a:extLst>
              <a:ext uri="{FF2B5EF4-FFF2-40B4-BE49-F238E27FC236}">
                <a16:creationId xmlns:a16="http://schemas.microsoft.com/office/drawing/2014/main" xmlns="" id="{DC4D09A1-D96F-4BFC-8475-2F079EAD8652}"/>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33165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59706C9-F26D-46CA-93BF-8C27012F6B12}"/>
              </a:ext>
            </a:extLst>
          </p:cNvPr>
          <p:cNvSpPr>
            <a:spLocks noGrp="1"/>
          </p:cNvSpPr>
          <p:nvPr>
            <p:ph type="title"/>
          </p:nvPr>
        </p:nvSpPr>
        <p:spPr/>
        <p:txBody>
          <a:bodyPr rtlCol="0"/>
          <a:lstStyle/>
          <a:p>
            <a:pPr rtl="0"/>
            <a:r>
              <a:rPr lang="zh-TW" altLang="en-US" dirty="0">
                <a:latin typeface="Microsoft JhengHei UI" panose="020B0604030504040204" pitchFamily="34" charset="-120"/>
                <a:ea typeface="Microsoft JhengHei UI" panose="020B0604030504040204" pitchFamily="34" charset="-120"/>
              </a:rPr>
              <a:t>感謝您的</a:t>
            </a:r>
            <a:r>
              <a:rPr lang="en-US" altLang="zh-TW" dirty="0">
                <a:latin typeface="Microsoft JhengHei UI" panose="020B0604030504040204" pitchFamily="34" charset="-120"/>
                <a:ea typeface="Microsoft JhengHei UI" panose="020B0604030504040204" pitchFamily="34" charset="-120"/>
              </a:rPr>
              <a:t/>
            </a:r>
            <a:br>
              <a:rPr lang="en-US" altLang="zh-TW" dirty="0">
                <a:latin typeface="Microsoft JhengHei UI" panose="020B0604030504040204" pitchFamily="34" charset="-120"/>
                <a:ea typeface="Microsoft JhengHei UI" panose="020B0604030504040204" pitchFamily="34" charset="-120"/>
              </a:rPr>
            </a:br>
            <a:r>
              <a:rPr lang="zh-TW" altLang="en-US" dirty="0">
                <a:latin typeface="Microsoft JhengHei UI" panose="020B0604030504040204" pitchFamily="34" charset="-120"/>
                <a:ea typeface="Microsoft JhengHei UI" panose="020B0604030504040204" pitchFamily="34" charset="-120"/>
              </a:rPr>
              <a:t>聆聽</a:t>
            </a:r>
            <a:r>
              <a:rPr lang="en-US" altLang="zh-TW" dirty="0">
                <a:latin typeface="Microsoft JhengHei UI" panose="020B0604030504040204" pitchFamily="34" charset="-120"/>
                <a:ea typeface="Microsoft JhengHei UI" panose="020B0604030504040204" pitchFamily="34" charset="-120"/>
                <a:sym typeface="Wingdings" panose="05000000000000000000" pitchFamily="2" charset="2"/>
              </a:rPr>
              <a:t></a:t>
            </a:r>
            <a:endParaRPr lang="zh-TW" altLang="en-US" dirty="0">
              <a:latin typeface="Microsoft JhengHei UI" panose="020B0604030504040204" pitchFamily="34" charset="-120"/>
              <a:ea typeface="Microsoft JhengHei UI" panose="020B0604030504040204" pitchFamily="34" charset="-120"/>
            </a:endParaRPr>
          </a:p>
        </p:txBody>
      </p:sp>
      <p:sp>
        <p:nvSpPr>
          <p:cNvPr id="6" name="投影片編號版面配置區 5">
            <a:extLst>
              <a:ext uri="{FF2B5EF4-FFF2-40B4-BE49-F238E27FC236}">
                <a16:creationId xmlns:a16="http://schemas.microsoft.com/office/drawing/2014/main" xmlns="" id="{7359025F-68D1-4F50-8480-3F981455D4DE}"/>
              </a:ext>
            </a:extLst>
          </p:cNvPr>
          <p:cNvSpPr>
            <a:spLocks noGrp="1"/>
          </p:cNvSpPr>
          <p:nvPr>
            <p:ph type="sldNum" sz="quarter" idx="12"/>
          </p:nvPr>
        </p:nvSpPr>
        <p:spPr/>
        <p:txBody>
          <a:bodyPr rtlCol="0"/>
          <a:lstStyle/>
          <a:p>
            <a:pPr lvl="0" rtl="0"/>
            <a:fld id="{D76B855D-E9CC-4FF8-AD85-6CDC7B89A0DE}" type="slidenum">
              <a:rPr lang="en-US" altLang="zh-TW" smtClean="0">
                <a:latin typeface="Microsoft JhengHei UI" panose="020B0604030504040204" pitchFamily="34" charset="-120"/>
                <a:ea typeface="Microsoft JhengHei UI" panose="020B0604030504040204" pitchFamily="34" charset="-120"/>
              </a:rPr>
              <a:pPr lvl="0" rtl="0"/>
              <a:t>33</a:t>
            </a:fld>
            <a:endParaRPr lang="zh-TW" altLang="en-US">
              <a:latin typeface="Microsoft JhengHei UI" panose="020B0604030504040204" pitchFamily="34" charset="-120"/>
              <a:ea typeface="Microsoft JhengHei UI" panose="020B0604030504040204" pitchFamily="34" charset="-120"/>
            </a:endParaRPr>
          </a:p>
        </p:txBody>
      </p:sp>
      <p:sp>
        <p:nvSpPr>
          <p:cNvPr id="3" name="內容版面配置區 2">
            <a:extLst>
              <a:ext uri="{FF2B5EF4-FFF2-40B4-BE49-F238E27FC236}">
                <a16:creationId xmlns:a16="http://schemas.microsoft.com/office/drawing/2014/main" xmlns="" id="{21F0B6E0-1F7C-4E6A-87B1-554ADE739CD1}"/>
              </a:ext>
            </a:extLst>
          </p:cNvPr>
          <p:cNvSpPr>
            <a:spLocks noGrp="1"/>
          </p:cNvSpPr>
          <p:nvPr>
            <p:ph idx="1"/>
          </p:nvPr>
        </p:nvSpPr>
        <p:spPr>
          <a:xfrm>
            <a:off x="6278880" y="1322363"/>
            <a:ext cx="5096256" cy="5249125"/>
          </a:xfrm>
        </p:spPr>
        <p:txBody>
          <a:bodyPr rtlCol="0">
            <a:normAutofit fontScale="92500" lnSpcReduction="10000"/>
          </a:bodyPr>
          <a:lstStyle/>
          <a:p>
            <a:r>
              <a:rPr lang="zh-TW" altLang="en-US" dirty="0"/>
              <a:t>安格學習社區 </a:t>
            </a:r>
            <a:r>
              <a:rPr lang="zh-TW" altLang="en-US"/>
              <a:t>豆</a:t>
            </a:r>
            <a:r>
              <a:rPr lang="zh-TW" altLang="en-US" smtClean="0"/>
              <a:t>豆、善文</a:t>
            </a:r>
            <a:endParaRPr lang="en-US" altLang="zh-TW" dirty="0" smtClean="0"/>
          </a:p>
          <a:p>
            <a:r>
              <a:rPr lang="en-US" altLang="zh-TW" dirty="0"/>
              <a:t>376974469@qq.com</a:t>
            </a:r>
          </a:p>
          <a:p>
            <a:endParaRPr lang="zh-TW" altLang="en-US" dirty="0"/>
          </a:p>
          <a:p>
            <a:pPr rtl="0"/>
            <a:r>
              <a:rPr lang="zh-TW" altLang="en-US" dirty="0" smtClean="0">
                <a:latin typeface="Microsoft JhengHei UI" panose="020B0604030504040204" pitchFamily="34" charset="-120"/>
                <a:ea typeface="Microsoft JhengHei UI" panose="020B0604030504040204" pitchFamily="34" charset="-120"/>
              </a:rPr>
              <a:t>陳東玉</a:t>
            </a:r>
            <a:endParaRPr lang="en-US" altLang="zh-TW" dirty="0">
              <a:latin typeface="Microsoft JhengHei UI" panose="020B0604030504040204" pitchFamily="34" charset="-120"/>
              <a:ea typeface="Microsoft JhengHei UI" panose="020B0604030504040204" pitchFamily="34" charset="-120"/>
            </a:endParaRPr>
          </a:p>
          <a:p>
            <a:pPr rtl="0"/>
            <a:r>
              <a:rPr lang="en-US" altLang="zh-TW" sz="1800" dirty="0" smtClean="0">
                <a:latin typeface="Microsoft JhengHei UI" panose="020B0604030504040204" pitchFamily="34" charset="-120"/>
                <a:ea typeface="Microsoft JhengHei UI" panose="020B0604030504040204" pitchFamily="34" charset="-120"/>
                <a:hlinkClick r:id="rId3"/>
              </a:rPr>
              <a:t>tungyuchen@gmail.com</a:t>
            </a:r>
            <a:endParaRPr lang="en-US" altLang="zh-TW" sz="1800" dirty="0" smtClean="0">
              <a:latin typeface="Microsoft JhengHei UI" panose="020B0604030504040204" pitchFamily="34" charset="-120"/>
              <a:ea typeface="Microsoft JhengHei UI" panose="020B0604030504040204" pitchFamily="34" charset="-120"/>
            </a:endParaRPr>
          </a:p>
          <a:p>
            <a:pPr rtl="0"/>
            <a:endParaRPr lang="en-US" altLang="zh-TW" sz="1800" dirty="0"/>
          </a:p>
          <a:p>
            <a:r>
              <a:rPr lang="en-US" altLang="zh-TW" dirty="0"/>
              <a:t>Daniel </a:t>
            </a:r>
            <a:r>
              <a:rPr lang="en-US" altLang="zh-TW" dirty="0" smtClean="0"/>
              <a:t>Chu</a:t>
            </a:r>
          </a:p>
          <a:p>
            <a:r>
              <a:rPr lang="en-US" altLang="zh-TW" sz="1700" dirty="0" smtClean="0">
                <a:solidFill>
                  <a:prstClr val="black"/>
                </a:solidFill>
                <a:hlinkClick r:id="rId4"/>
              </a:rPr>
              <a:t>Daniel.occ@gmail.com</a:t>
            </a:r>
            <a:endParaRPr lang="en-US" altLang="zh-TW" sz="1700" dirty="0">
              <a:solidFill>
                <a:prstClr val="black"/>
              </a:solidFill>
            </a:endParaRPr>
          </a:p>
          <a:p>
            <a:r>
              <a:rPr lang="en-US" altLang="zh-TW" sz="1700" dirty="0" smtClean="0">
                <a:solidFill>
                  <a:prstClr val="black"/>
                </a:solidFill>
                <a:hlinkClick r:id="rId5"/>
              </a:rPr>
              <a:t>https</a:t>
            </a:r>
            <a:r>
              <a:rPr lang="en-US" altLang="zh-TW" sz="1700" dirty="0">
                <a:solidFill>
                  <a:prstClr val="black"/>
                </a:solidFill>
                <a:hlinkClick r:id="rId5"/>
              </a:rPr>
              <a:t>://www.facebook.com/Startup-Bridge-For-Education</a:t>
            </a:r>
            <a:endParaRPr lang="en-US" altLang="zh-TW" sz="1700" dirty="0">
              <a:solidFill>
                <a:prstClr val="black"/>
              </a:solidFill>
            </a:endParaRPr>
          </a:p>
          <a:p>
            <a:endParaRPr lang="en-US" altLang="zh-TW" dirty="0"/>
          </a:p>
          <a:p>
            <a:pPr rtl="0"/>
            <a:r>
              <a:rPr lang="zh-TW" altLang="en-US" dirty="0" smtClean="0">
                <a:latin typeface="Microsoft JhengHei UI" panose="020B0604030504040204" pitchFamily="34" charset="-120"/>
                <a:ea typeface="Microsoft JhengHei UI" panose="020B0604030504040204" pitchFamily="34" charset="-120"/>
              </a:rPr>
              <a:t>黃鈴諭</a:t>
            </a:r>
            <a:endParaRPr lang="en-US" altLang="zh-TW" dirty="0" smtClean="0">
              <a:latin typeface="Microsoft JhengHei UI" panose="020B0604030504040204" pitchFamily="34" charset="-120"/>
              <a:ea typeface="Microsoft JhengHei UI" panose="020B0604030504040204" pitchFamily="34" charset="-120"/>
            </a:endParaRPr>
          </a:p>
          <a:p>
            <a:pPr rtl="0"/>
            <a:endParaRPr lang="en-US" altLang="zh-TW" dirty="0"/>
          </a:p>
          <a:p>
            <a:pPr rtl="0"/>
            <a:r>
              <a:rPr lang="zh-TW" altLang="en-US" dirty="0" smtClean="0">
                <a:latin typeface="Microsoft JhengHei UI" panose="020B0604030504040204" pitchFamily="34" charset="-120"/>
                <a:ea typeface="Microsoft JhengHei UI" panose="020B0604030504040204" pitchFamily="34" charset="-120"/>
              </a:rPr>
              <a:t>丁丁</a:t>
            </a:r>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96225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EFC037F-9B04-45A9-8AE6-A8517884947F}"/>
              </a:ext>
            </a:extLst>
          </p:cNvPr>
          <p:cNvSpPr>
            <a:spLocks noGrp="1"/>
          </p:cNvSpPr>
          <p:nvPr>
            <p:ph type="title"/>
          </p:nvPr>
        </p:nvSpPr>
        <p:spPr>
          <a:xfrm>
            <a:off x="3344496" y="270851"/>
            <a:ext cx="5559552" cy="2514600"/>
          </a:xfrm>
        </p:spPr>
        <p:txBody>
          <a:bodyPr rtlCol="0"/>
          <a:lstStyle/>
          <a:p>
            <a:pPr rtl="0"/>
            <a:r>
              <a:rPr lang="zh-TW" altLang="en-US" b="1" dirty="0" smtClean="0">
                <a:solidFill>
                  <a:srgbClr val="FFFFFF"/>
                </a:solidFill>
                <a:latin typeface="Microsoft JhengHei UI" panose="020B0604030504040204" pitchFamily="34" charset="-120"/>
                <a:ea typeface="Microsoft JhengHei UI" panose="020B0604030504040204" pitchFamily="34" charset="-120"/>
              </a:rPr>
              <a:t>主題一</a:t>
            </a:r>
            <a:endParaRPr lang="zh-TW" altLang="en-US" b="1" dirty="0">
              <a:latin typeface="Microsoft JhengHei UI" panose="020B0604030504040204" pitchFamily="34" charset="-120"/>
              <a:ea typeface="Microsoft JhengHei UI" panose="020B0604030504040204" pitchFamily="34" charset="-120"/>
            </a:endParaRPr>
          </a:p>
        </p:txBody>
      </p:sp>
      <p:sp>
        <p:nvSpPr>
          <p:cNvPr id="3" name="文字版面配置區 2">
            <a:extLst>
              <a:ext uri="{FF2B5EF4-FFF2-40B4-BE49-F238E27FC236}">
                <a16:creationId xmlns="" xmlns:a16="http://schemas.microsoft.com/office/drawing/2014/main" id="{9F49FB76-25BA-4481-B88D-DCB748E1662E}"/>
              </a:ext>
            </a:extLst>
          </p:cNvPr>
          <p:cNvSpPr>
            <a:spLocks noGrp="1"/>
          </p:cNvSpPr>
          <p:nvPr>
            <p:ph type="body" idx="1"/>
          </p:nvPr>
        </p:nvSpPr>
        <p:spPr>
          <a:xfrm>
            <a:off x="3527376" y="3157518"/>
            <a:ext cx="5559552" cy="1536192"/>
          </a:xfrm>
        </p:spPr>
        <p:txBody>
          <a:bodyPr rtlCol="0">
            <a:normAutofit/>
          </a:bodyPr>
          <a:lstStyle/>
          <a:p>
            <a:pPr rtl="0"/>
            <a:r>
              <a:rPr lang="zh-CN" altLang="en-US" sz="4800" b="1" dirty="0" smtClean="0">
                <a:latin typeface="Microsoft JhengHei UI" panose="020B0604030504040204" pitchFamily="34" charset="-120"/>
                <a:ea typeface="Microsoft JhengHei UI" panose="020B0604030504040204" pitchFamily="34" charset="-120"/>
              </a:rPr>
              <a:t>人才培力的流程</a:t>
            </a:r>
            <a:endParaRPr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83594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lstStyle/>
          <a:p>
            <a:pPr rtl="0"/>
            <a:r>
              <a:rPr lang="zh-CN" altLang="en-US" b="1" dirty="0" smtClean="0">
                <a:latin typeface="Microsoft JhengHei UI" panose="020B0604030504040204" pitchFamily="34" charset="-120"/>
                <a:ea typeface="Microsoft JhengHei UI" panose="020B0604030504040204" pitchFamily="34" charset="-120"/>
              </a:rPr>
              <a:t>流程</a:t>
            </a:r>
            <a:r>
              <a:rPr lang="en-US" altLang="zh-CN" b="1" dirty="0" smtClean="0">
                <a:latin typeface="Microsoft JhengHei UI" panose="020B0604030504040204" pitchFamily="34" charset="-120"/>
                <a:ea typeface="Microsoft JhengHei UI" panose="020B0604030504040204" pitchFamily="34" charset="-120"/>
              </a:rPr>
              <a:t>1</a:t>
            </a:r>
            <a:r>
              <a:rPr lang="zh-CN" altLang="en-US" b="1" dirty="0" smtClean="0">
                <a:latin typeface="Microsoft JhengHei UI" panose="020B0604030504040204" pitchFamily="34" charset="-120"/>
                <a:ea typeface="Microsoft JhengHei UI" panose="020B0604030504040204" pitchFamily="34" charset="-120"/>
              </a:rPr>
              <a:t>：沉浸期</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883931" y="1767248"/>
            <a:ext cx="10341117" cy="3684588"/>
          </a:xfrm>
        </p:spPr>
        <p:txBody>
          <a:bodyPr rtlCol="0">
            <a:normAutofit fontScale="77500" lnSpcReduction="20000"/>
          </a:bodyPr>
          <a:lstStyle/>
          <a:p>
            <a:pPr marL="0" indent="0">
              <a:lnSpc>
                <a:spcPct val="150000"/>
              </a:lnSpc>
              <a:buNone/>
            </a:pPr>
            <a:r>
              <a:rPr lang="zh-CN" altLang="en-US" dirty="0" smtClean="0"/>
              <a:t>由安格社區的一名全職導師帶領一次實地參訪。互相確認意願後，該名安格導師作爲引入人引入新導師進入沉浸期。</a:t>
            </a:r>
            <a:endParaRPr lang="en-US" altLang="zh-CN" dirty="0" smtClean="0"/>
          </a:p>
          <a:p>
            <a:pPr marL="514350" indent="-514350">
              <a:lnSpc>
                <a:spcPct val="150000"/>
              </a:lnSpc>
              <a:buAutoNum type="arabicPeriod"/>
            </a:pPr>
            <a:r>
              <a:rPr lang="zh-CN" altLang="en-US" dirty="0" smtClean="0"/>
              <a:t>沉浸期最長為一個月，最短為兩周，由沉浸導師選擇；</a:t>
            </a:r>
            <a:endParaRPr lang="en-US" altLang="zh-CN" dirty="0" smtClean="0"/>
          </a:p>
          <a:p>
            <a:pPr marL="514350" indent="-514350">
              <a:lnSpc>
                <a:spcPct val="150000"/>
              </a:lnSpc>
              <a:buAutoNum type="arabicPeriod"/>
            </a:pPr>
            <a:r>
              <a:rPr lang="zh-CN" altLang="en-US" dirty="0" smtClean="0"/>
              <a:t>沉浸期導師沒有工資，但是需要簽署保密協議且包午餐；</a:t>
            </a:r>
            <a:endParaRPr lang="en-US" altLang="zh-CN" dirty="0" smtClean="0"/>
          </a:p>
          <a:p>
            <a:pPr marL="514350" indent="-514350">
              <a:lnSpc>
                <a:spcPct val="150000"/>
              </a:lnSpc>
              <a:buAutoNum type="arabicPeriod"/>
            </a:pPr>
            <a:r>
              <a:rPr lang="zh-CN" altLang="en-US" dirty="0" smtClean="0"/>
              <a:t>沉浸期導師沒有具體的工作內容，社區提供一份沉浸期的指南指引探索社區的方式，包括影子導師、旁聽執委會、參與課程與活動項目等，基於個人意願選擇體驗或參與安格生活或工作的方式；</a:t>
            </a:r>
            <a:endParaRPr lang="en-US" altLang="zh-CN" dirty="0" smtClean="0"/>
          </a:p>
          <a:p>
            <a:pPr marL="514350" indent="-514350">
              <a:lnSpc>
                <a:spcPct val="150000"/>
              </a:lnSpc>
              <a:buAutoNum type="arabicPeriod"/>
            </a:pPr>
            <a:r>
              <a:rPr lang="zh-CN" altLang="en-US" dirty="0" smtClean="0"/>
              <a:t>沉浸期導師的日常溝通和復盤由其引入人負責；</a:t>
            </a:r>
            <a:endParaRPr lang="en-US" altLang="zh-CN" dirty="0"/>
          </a:p>
        </p:txBody>
      </p:sp>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13910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lstStyle/>
          <a:p>
            <a:r>
              <a:rPr lang="zh-CN" altLang="en-US" b="1" dirty="0" smtClean="0"/>
              <a:t>流程二：進入實習期</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883931" y="1767248"/>
            <a:ext cx="10341117" cy="3684588"/>
          </a:xfrm>
        </p:spPr>
        <p:txBody>
          <a:bodyPr rtlCol="0">
            <a:normAutofit/>
          </a:bodyPr>
          <a:lstStyle/>
          <a:p>
            <a:pPr marL="0" indent="0">
              <a:lnSpc>
                <a:spcPct val="150000"/>
              </a:lnSpc>
              <a:buNone/>
            </a:pPr>
            <a:r>
              <a:rPr lang="zh-CN" altLang="en-US" sz="1900" dirty="0" smtClean="0"/>
              <a:t>沉浸期導師在沉浸期結束之後，需要和理事會面談，雙方確認意願後沉浸期導師進入實習期。</a:t>
            </a:r>
            <a:endParaRPr lang="en-US" altLang="zh-CN" sz="1900" dirty="0" smtClean="0"/>
          </a:p>
          <a:p>
            <a:pPr marL="514350" indent="-514350">
              <a:lnSpc>
                <a:spcPct val="150000"/>
              </a:lnSpc>
              <a:buAutoNum type="arabicPeriod"/>
            </a:pPr>
            <a:r>
              <a:rPr lang="zh-CN" altLang="en-US" sz="1900" dirty="0" smtClean="0"/>
              <a:t>實習期爲期三個月，期間會根據實習導師的預評級發放實習薪資；</a:t>
            </a:r>
            <a:endParaRPr lang="en-US" altLang="zh-CN" sz="1900" dirty="0" smtClean="0"/>
          </a:p>
          <a:p>
            <a:pPr marL="514350" indent="-514350">
              <a:lnSpc>
                <a:spcPct val="150000"/>
              </a:lnSpc>
              <a:buAutoNum type="arabicPeriod"/>
            </a:pPr>
            <a:r>
              <a:rPr lang="zh-CN" altLang="en-US" sz="1900" dirty="0" smtClean="0"/>
              <a:t>實習期導師需要和全職導師一樣開始規劃自己的日常工作，自主分配自己的工作時間；</a:t>
            </a:r>
            <a:endParaRPr lang="en-US" altLang="zh-CN" sz="1900" dirty="0" smtClean="0"/>
          </a:p>
          <a:p>
            <a:pPr marL="514350" indent="-514350">
              <a:lnSpc>
                <a:spcPct val="150000"/>
              </a:lnSpc>
              <a:buAutoNum type="arabicPeriod"/>
            </a:pPr>
            <a:r>
              <a:rPr lang="zh-CN" altLang="en-US" sz="1900" dirty="0" smtClean="0"/>
              <a:t>實習期導師擁有和全職導師一樣的權責，除了在執行委員會層面的決策投票權；</a:t>
            </a:r>
            <a:endParaRPr lang="en-US" altLang="zh-CN" sz="1900" dirty="0" smtClean="0"/>
          </a:p>
          <a:p>
            <a:pPr marL="514350" indent="-514350">
              <a:lnSpc>
                <a:spcPct val="150000"/>
              </a:lnSpc>
              <a:buAutoNum type="arabicPeriod"/>
            </a:pPr>
            <a:r>
              <a:rPr lang="zh-CN" altLang="en-US" sz="1900" dirty="0" smtClean="0"/>
              <a:t>實習期導師可以選擇是否需要一名全職導師作爲其導師幫助成長和適應。</a:t>
            </a:r>
            <a:endParaRPr lang="en-US" altLang="zh-CN" sz="1900" dirty="0" smtClean="0"/>
          </a:p>
          <a:p>
            <a:pPr marL="0" indent="0">
              <a:lnSpc>
                <a:spcPct val="150000"/>
              </a:lnSpc>
              <a:buNone/>
            </a:pPr>
            <a:endParaRPr lang="en-US" altLang="zh-CN" dirty="0"/>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13910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lstStyle/>
          <a:p>
            <a:r>
              <a:rPr lang="zh-CN" altLang="en-US" b="1" dirty="0" smtClean="0"/>
              <a:t>流程三：成爲正式導師</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890237" y="1691574"/>
            <a:ext cx="10341117" cy="3684588"/>
          </a:xfrm>
        </p:spPr>
        <p:txBody>
          <a:bodyPr rtlCol="0">
            <a:normAutofit/>
          </a:bodyPr>
          <a:lstStyle/>
          <a:p>
            <a:pPr marL="0" indent="0">
              <a:lnSpc>
                <a:spcPct val="150000"/>
              </a:lnSpc>
              <a:buNone/>
            </a:pPr>
            <a:r>
              <a:rPr lang="en-US" altLang="zh-CN" sz="2000" dirty="0" smtClean="0"/>
              <a:t>1.</a:t>
            </a:r>
            <a:r>
              <a:rPr lang="zh-CN" altLang="en-US" sz="2000" dirty="0" smtClean="0"/>
              <a:t>實習期結束後，執行委員會將召開特別人士會議，各導師依據對實習導師的接觸和觀察，對實習導師成爲全職導師一事進行三個維度（是否愛孩子，是否會學習，是否情緒穩定）的充分的表達。</a:t>
            </a:r>
            <a:endParaRPr lang="en-US" altLang="zh-CN" sz="2000" dirty="0" smtClean="0"/>
          </a:p>
          <a:p>
            <a:pPr marL="0" indent="0">
              <a:lnSpc>
                <a:spcPct val="150000"/>
              </a:lnSpc>
              <a:buNone/>
            </a:pPr>
            <a:r>
              <a:rPr lang="en-US" altLang="zh-CN" sz="2000" dirty="0" smtClean="0"/>
              <a:t>2.</a:t>
            </a:r>
            <a:r>
              <a:rPr lang="zh-CN" altLang="en-US" sz="2000" dirty="0" smtClean="0"/>
              <a:t> 執行委員會將以絕對多數的原則對實習導師的去留進行不記名的投票</a:t>
            </a:r>
            <a:endParaRPr lang="en-US" altLang="zh-CN" sz="2000" dirty="0" smtClean="0"/>
          </a:p>
          <a:p>
            <a:pPr marL="0" indent="0">
              <a:lnSpc>
                <a:spcPct val="150000"/>
              </a:lnSpc>
              <a:buNone/>
            </a:pPr>
            <a:r>
              <a:rPr lang="en-US" altLang="zh-CN" sz="2000" dirty="0" smtClean="0"/>
              <a:t>3.</a:t>
            </a:r>
            <a:r>
              <a:rPr lang="zh-CN" altLang="en-US" sz="2000" dirty="0" smtClean="0"/>
              <a:t>由負責人事的導師告知實習導師表決結果。</a:t>
            </a:r>
          </a:p>
          <a:p>
            <a:pPr marL="0" indent="0">
              <a:lnSpc>
                <a:spcPct val="150000"/>
              </a:lnSpc>
              <a:buNone/>
            </a:pPr>
            <a:endParaRPr lang="en-US" altLang="zh-CN" dirty="0"/>
          </a:p>
        </p:txBody>
      </p:sp>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1391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EFC037F-9B04-45A9-8AE6-A8517884947F}"/>
              </a:ext>
            </a:extLst>
          </p:cNvPr>
          <p:cNvSpPr>
            <a:spLocks noGrp="1"/>
          </p:cNvSpPr>
          <p:nvPr>
            <p:ph type="title"/>
          </p:nvPr>
        </p:nvSpPr>
        <p:spPr>
          <a:xfrm>
            <a:off x="3344496" y="270851"/>
            <a:ext cx="5559552" cy="2514600"/>
          </a:xfrm>
        </p:spPr>
        <p:txBody>
          <a:bodyPr rtlCol="0"/>
          <a:lstStyle/>
          <a:p>
            <a:pPr rtl="0"/>
            <a:r>
              <a:rPr lang="zh-TW" altLang="en-US" b="1" dirty="0" smtClean="0">
                <a:solidFill>
                  <a:srgbClr val="FFFFFF"/>
                </a:solidFill>
                <a:latin typeface="Microsoft JhengHei UI" panose="020B0604030504040204" pitchFamily="34" charset="-120"/>
                <a:ea typeface="Microsoft JhengHei UI" panose="020B0604030504040204" pitchFamily="34" charset="-120"/>
              </a:rPr>
              <a:t>主題</a:t>
            </a:r>
            <a:r>
              <a:rPr lang="zh-CN" altLang="en-US" b="1" dirty="0" smtClean="0">
                <a:solidFill>
                  <a:srgbClr val="FFFFFF"/>
                </a:solidFill>
                <a:latin typeface="Microsoft JhengHei UI" panose="020B0604030504040204" pitchFamily="34" charset="-120"/>
                <a:ea typeface="Microsoft JhengHei UI" panose="020B0604030504040204" pitchFamily="34" charset="-120"/>
              </a:rPr>
              <a:t>二</a:t>
            </a:r>
            <a:endParaRPr lang="zh-TW" altLang="en-US" b="1" dirty="0">
              <a:latin typeface="Microsoft JhengHei UI" panose="020B0604030504040204" pitchFamily="34" charset="-120"/>
              <a:ea typeface="Microsoft JhengHei UI" panose="020B0604030504040204" pitchFamily="34" charset="-120"/>
            </a:endParaRPr>
          </a:p>
        </p:txBody>
      </p:sp>
      <p:sp>
        <p:nvSpPr>
          <p:cNvPr id="3" name="文字版面配置區 2">
            <a:extLst>
              <a:ext uri="{FF2B5EF4-FFF2-40B4-BE49-F238E27FC236}">
                <a16:creationId xmlns="" xmlns:a16="http://schemas.microsoft.com/office/drawing/2014/main" id="{9F49FB76-25BA-4481-B88D-DCB748E1662E}"/>
              </a:ext>
            </a:extLst>
          </p:cNvPr>
          <p:cNvSpPr>
            <a:spLocks noGrp="1"/>
          </p:cNvSpPr>
          <p:nvPr>
            <p:ph type="body" idx="1"/>
          </p:nvPr>
        </p:nvSpPr>
        <p:spPr>
          <a:xfrm>
            <a:off x="3527376" y="3157518"/>
            <a:ext cx="5559552" cy="1536192"/>
          </a:xfrm>
        </p:spPr>
        <p:txBody>
          <a:bodyPr rtlCol="0">
            <a:normAutofit/>
          </a:bodyPr>
          <a:lstStyle/>
          <a:p>
            <a:r>
              <a:rPr lang="zh-CN" altLang="en-US" sz="4800" b="1" dirty="0" smtClean="0"/>
              <a:t>成爲全職導師后</a:t>
            </a:r>
            <a:endParaRPr lang="en-US" altLang="zh-CN" sz="4800" b="1" dirty="0" smtClean="0"/>
          </a:p>
          <a:p>
            <a:r>
              <a:rPr lang="zh-CN" altLang="en-US" sz="4800" b="1" dirty="0" smtClean="0"/>
              <a:t>如何繼續成長</a:t>
            </a:r>
            <a:endParaRPr lang="zh-TW" altLang="en-US" sz="48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8359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D46624E-1256-4074-A302-8EFDA23D77BF}"/>
              </a:ext>
            </a:extLst>
          </p:cNvPr>
          <p:cNvSpPr>
            <a:spLocks noGrp="1"/>
          </p:cNvSpPr>
          <p:nvPr>
            <p:ph type="title"/>
          </p:nvPr>
        </p:nvSpPr>
        <p:spPr/>
        <p:txBody>
          <a:bodyPr rtlCol="0"/>
          <a:lstStyle/>
          <a:p>
            <a:r>
              <a:rPr lang="zh-CN" altLang="en-US" b="1" dirty="0" smtClean="0"/>
              <a:t>成爲全職導師后如何繼續成長</a:t>
            </a:r>
            <a:endParaRPr lang="zh-TW" altLang="en-US" b="1"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 xmlns:a16="http://schemas.microsoft.com/office/drawing/2014/main" id="{A84DACD0-2773-4975-A2FE-3BD5764E1F61}"/>
              </a:ext>
            </a:extLst>
          </p:cNvPr>
          <p:cNvSpPr>
            <a:spLocks noGrp="1"/>
          </p:cNvSpPr>
          <p:nvPr>
            <p:ph sz="half" idx="2"/>
          </p:nvPr>
        </p:nvSpPr>
        <p:spPr>
          <a:xfrm>
            <a:off x="902849" y="1931210"/>
            <a:ext cx="10341117" cy="3684588"/>
          </a:xfrm>
        </p:spPr>
        <p:txBody>
          <a:bodyPr rtlCol="0">
            <a:normAutofit/>
          </a:bodyPr>
          <a:lstStyle/>
          <a:p>
            <a:pPr marL="0" indent="0">
              <a:lnSpc>
                <a:spcPct val="150000"/>
              </a:lnSpc>
              <a:buNone/>
            </a:pPr>
            <a:r>
              <a:rPr lang="en-US" altLang="zh-CN" sz="2000" dirty="0" smtClean="0"/>
              <a:t>1.</a:t>
            </a:r>
            <a:r>
              <a:rPr lang="zh-CN" altLang="en-US" sz="2000" dirty="0" smtClean="0"/>
              <a:t>安格社區的全職導師可以申請個人成長經費，每人額度</a:t>
            </a:r>
            <a:r>
              <a:rPr lang="en-US" altLang="zh-CN" sz="2000" dirty="0" smtClean="0"/>
              <a:t>2000</a:t>
            </a:r>
            <a:r>
              <a:rPr lang="zh-CN" altLang="en-US" sz="2000" dirty="0" smtClean="0"/>
              <a:t>元</a:t>
            </a:r>
            <a:r>
              <a:rPr lang="en-US" altLang="zh-CN" sz="2000" dirty="0" smtClean="0"/>
              <a:t>/</a:t>
            </a:r>
            <a:r>
              <a:rPr lang="zh-CN" altLang="en-US" sz="2000" dirty="0" smtClean="0"/>
              <a:t>學年，以此來支付自己在工作相關方面乃至個人成長方面的費用；</a:t>
            </a:r>
            <a:endParaRPr lang="en-US" altLang="zh-CN" sz="2000" dirty="0" smtClean="0"/>
          </a:p>
          <a:p>
            <a:pPr marL="0" indent="0">
              <a:lnSpc>
                <a:spcPct val="150000"/>
              </a:lnSpc>
              <a:buNone/>
            </a:pPr>
            <a:r>
              <a:rPr lang="en-US" altLang="zh-CN" sz="2000" dirty="0" smtClean="0"/>
              <a:t>2.</a:t>
            </a:r>
            <a:r>
              <a:rPr lang="zh-CN" altLang="en-US" sz="2000" dirty="0" smtClean="0"/>
              <a:t>安格社區支持其全職導師參加交流活動，包括但不僅限於盟校互訪或是教育交流活動；</a:t>
            </a:r>
            <a:endParaRPr lang="en-US" altLang="zh-CN" sz="2000" dirty="0" smtClean="0"/>
          </a:p>
          <a:p>
            <a:pPr marL="0" indent="0">
              <a:lnSpc>
                <a:spcPct val="150000"/>
              </a:lnSpc>
              <a:buNone/>
            </a:pPr>
            <a:r>
              <a:rPr lang="en-US" altLang="zh-CN" sz="2000" dirty="0" smtClean="0"/>
              <a:t>3.</a:t>
            </a:r>
            <a:r>
              <a:rPr lang="zh-CN" altLang="en-US" sz="2000" dirty="0" smtClean="0"/>
              <a:t>先鋒盟校會定期舉辦全體的團建活動，方便大家進行交流和促進瞭解，自願參與原則。</a:t>
            </a:r>
          </a:p>
          <a:p>
            <a:pPr marL="0" indent="0">
              <a:lnSpc>
                <a:spcPct val="150000"/>
              </a:lnSpc>
              <a:buNone/>
            </a:pPr>
            <a:endParaRPr lang="en-US" altLang="zh-CN" dirty="0"/>
          </a:p>
        </p:txBody>
      </p:sp>
      <p:sp>
        <p:nvSpPr>
          <p:cNvPr id="18" name="日期版面配置區 17">
            <a:extLst>
              <a:ext uri="{FF2B5EF4-FFF2-40B4-BE49-F238E27FC236}">
                <a16:creationId xmlns="" xmlns:a16="http://schemas.microsoft.com/office/drawing/2014/main" id="{93F1F6E8-FB29-489E-9497-38321677D832}"/>
              </a:ext>
            </a:extLst>
          </p:cNvPr>
          <p:cNvSpPr>
            <a:spLocks noGrp="1"/>
          </p:cNvSpPr>
          <p:nvPr>
            <p:ph type="dt" sz="half" idx="10"/>
          </p:nvPr>
        </p:nvSpPr>
        <p:spPr>
          <a:xfrm>
            <a:off x="1886712" y="6356350"/>
            <a:ext cx="27432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19" name="頁尾版面配置區 18">
            <a:extLst>
              <a:ext uri="{FF2B5EF4-FFF2-40B4-BE49-F238E27FC236}">
                <a16:creationId xmlns="" xmlns:a16="http://schemas.microsoft.com/office/drawing/2014/main" id="{A86EFF1E-AB9A-40FE-A0CF-794B56E5276A}"/>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b="0" i="0" u="none" strike="noStrike" kern="1200" cap="none" spc="0" normalizeH="0" dirty="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
        <p:nvSpPr>
          <p:cNvPr id="20" name="投影片編號版面配置區 19">
            <a:extLst>
              <a:ext uri="{FF2B5EF4-FFF2-40B4-BE49-F238E27FC236}">
                <a16:creationId xmlns="" xmlns:a16="http://schemas.microsoft.com/office/drawing/2014/main" id="{013C53F7-A9FD-4503-9396-7A3FE9D0C699}"/>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altLang="zh-TW" sz="1200" b="0" i="0" u="none" strike="noStrike" kern="1200" cap="none" spc="0" normalizeH="0" baseline="0" smtClean="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a:ln>
                <a:noFill/>
              </a:ln>
              <a:solidFill>
                <a:prstClr val="black">
                  <a:tint val="75000"/>
                </a:prstClr>
              </a:solidFill>
              <a:effectLst/>
              <a:uLnTx/>
              <a:uFillTx/>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13910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48167010_TF78504181_Win32" id="{5A73FD0D-F961-484E-975C-E11BF2E57132}" vid="{7160F523-0130-4CEB-8262-3E2B2DD8B5A4}"/>
    </a:ext>
  </a:extLst>
</a:theme>
</file>

<file path=ppt/theme/theme2.xml><?xml version="1.0" encoding="utf-8"?>
<a:theme xmlns:a="http://schemas.openxmlformats.org/drawingml/2006/main" name="1_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48167010_TF78504181_Win32" id="{5A73FD0D-F961-484E-975C-E11BF2E57132}" vid="{7160F523-0130-4CEB-8262-3E2B2DD8B5A4}"/>
    </a:ext>
  </a:extLst>
</a:theme>
</file>

<file path=ppt/theme/theme3.xml><?xml version="1.0" encoding="utf-8"?>
<a:theme xmlns:a="http://schemas.openxmlformats.org/drawingml/2006/main" name="2_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48167010_TF78504181_Win32" id="{5A73FD0D-F961-484E-975C-E11BF2E57132}" vid="{7160F523-0130-4CEB-8262-3E2B2DD8B5A4}"/>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824</TotalTime>
  <Words>2432</Words>
  <Application>Microsoft Office PowerPoint</Application>
  <PresentationFormat>自訂</PresentationFormat>
  <Paragraphs>306</Paragraphs>
  <Slides>33</Slides>
  <Notes>32</Notes>
  <HiddenSlides>0</HiddenSlides>
  <MMClips>0</MMClips>
  <ScaleCrop>false</ScaleCrop>
  <HeadingPairs>
    <vt:vector size="4" baseType="variant">
      <vt:variant>
        <vt:lpstr>佈景主題</vt:lpstr>
      </vt:variant>
      <vt:variant>
        <vt:i4>3</vt:i4>
      </vt:variant>
      <vt:variant>
        <vt:lpstr>投影片標題</vt:lpstr>
      </vt:variant>
      <vt:variant>
        <vt:i4>33</vt:i4>
      </vt:variant>
    </vt:vector>
  </HeadingPairs>
  <TitlesOfParts>
    <vt:vector size="36" baseType="lpstr">
      <vt:lpstr>ShapesVTI</vt:lpstr>
      <vt:lpstr>1_ShapesVTI</vt:lpstr>
      <vt:lpstr>2_ShapesVTI</vt:lpstr>
      <vt:lpstr>新典範的人才培力</vt:lpstr>
      <vt:lpstr>工作場域内沉浸式培力經驗</vt:lpstr>
      <vt:lpstr>議程</vt:lpstr>
      <vt:lpstr>主題一</vt:lpstr>
      <vt:lpstr>流程1：沉浸期</vt:lpstr>
      <vt:lpstr>流程二：進入實習期</vt:lpstr>
      <vt:lpstr>流程三：成爲正式導師</vt:lpstr>
      <vt:lpstr>主題二</vt:lpstr>
      <vt:lpstr>成爲全職導師后如何繼續成長</vt:lpstr>
      <vt:lpstr>主題三</vt:lpstr>
      <vt:lpstr>人才引入与留存数据</vt:lpstr>
      <vt:lpstr>政大實驗教育工作者培育計畫經驗分享</vt:lpstr>
      <vt:lpstr>”不管何時開始， 都是最適合的時機“</vt:lpstr>
      <vt:lpstr>政大實驗教育工作者 培育計畫經驗分享</vt:lpstr>
      <vt:lpstr>政大實驗教育工作者培育計畫時間表</vt:lpstr>
      <vt:lpstr>PowerPoint 簡報</vt:lpstr>
      <vt:lpstr>共識營</vt:lpstr>
      <vt:lpstr>導師與必修課</vt:lpstr>
      <vt:lpstr>組課與場域實習</vt:lpstr>
      <vt:lpstr>成果發表</vt:lpstr>
      <vt:lpstr>三梯所培育學員的現在與未來</vt:lpstr>
      <vt:lpstr>培力模式比較</vt:lpstr>
      <vt:lpstr>比較</vt:lpstr>
      <vt:lpstr>培力門檻分析</vt:lpstr>
      <vt:lpstr>未來遠景</vt:lpstr>
      <vt:lpstr>公共財</vt:lpstr>
      <vt:lpstr>新典範的人才培力是公共財並有正外部性</vt:lpstr>
      <vt:lpstr>台灣教師實習津貼的例子</vt:lpstr>
      <vt:lpstr>平台化是一條可能的出路</vt:lpstr>
      <vt:lpstr>進一步融合兩種類型的培力</vt:lpstr>
      <vt:lpstr>本主題分享小組歷程交代</vt:lpstr>
      <vt:lpstr>全班討論</vt:lpstr>
      <vt:lpstr>感謝您的 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圖案</dc:title>
  <dc:creator>Yu-Yi Chang</dc:creator>
  <cp:lastModifiedBy>User</cp:lastModifiedBy>
  <cp:revision>48</cp:revision>
  <cp:lastPrinted>2021-03-26T01:43:56Z</cp:lastPrinted>
  <dcterms:created xsi:type="dcterms:W3CDTF">2021-03-23T00:52:07Z</dcterms:created>
  <dcterms:modified xsi:type="dcterms:W3CDTF">2021-03-29T08:26:33Z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