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5"/>
  </p:notesMasterIdLst>
  <p:sldIdLst>
    <p:sldId id="256" r:id="rId2"/>
    <p:sldId id="285" r:id="rId3"/>
    <p:sldId id="286" r:id="rId4"/>
    <p:sldId id="288" r:id="rId5"/>
    <p:sldId id="287" r:id="rId6"/>
    <p:sldId id="291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9144000" cy="5143500" type="screen16x9"/>
  <p:notesSz cx="6858000" cy="9144000"/>
  <p:embeddedFontLst>
    <p:embeddedFont>
      <p:font typeface="851CHIKARA-DZUYOKU-KANA-B" pitchFamily="2" charset="-128"/>
      <p:regular r:id="rId36"/>
    </p:embeddedFont>
    <p:embeddedFont>
      <p:font typeface="Noto Sans" pitchFamily="34"/>
      <p:regular r:id="rId37"/>
      <p:bold r:id="rId38"/>
      <p:italic r:id="rId39"/>
      <p:boldItalic r:id="rId40"/>
    </p:embeddedFont>
    <p:embeddedFont>
      <p:font typeface="Sniglet" charset="0"/>
      <p:regular r:id="rId41"/>
    </p:embeddedFont>
    <p:embeddedFont>
      <p:font typeface="Segoe Print" pitchFamily="2" charset="0"/>
      <p:regular r:id="rId42"/>
      <p:bold r:id="rId43"/>
    </p:embeddedFont>
    <p:embeddedFont>
      <p:font typeface="Dosis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F77D2E5-1BDE-4DB7-9FAD-3C4B558FD279}">
  <a:tblStyle styleId="{6F77D2E5-1BDE-4DB7-9FAD-3C4B558FD2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76" y="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C96E1B-BA22-4A1B-AD7E-5C83673FA636}" type="doc">
      <dgm:prSet loTypeId="urn:microsoft.com/office/officeart/2005/8/layout/pyramid1" loCatId="pyramid" qsTypeId="urn:microsoft.com/office/officeart/2005/8/quickstyle/simple1" qsCatId="simple" csTypeId="urn:microsoft.com/office/officeart/2005/8/colors/accent3_5" csCatId="accent3" phldr="1"/>
      <dgm:spPr/>
    </dgm:pt>
    <dgm:pt modelId="{1D623F07-D435-47F2-AD4B-76180332A639}">
      <dgm:prSet phldrT="[文字]"/>
      <dgm:spPr/>
      <dgm:t>
        <a:bodyPr/>
        <a:lstStyle/>
        <a:p>
          <a:r>
            <a:rPr lang="zh-TW" altLang="en-US" dirty="0" smtClean="0"/>
            <a:t>團隊</a:t>
          </a:r>
          <a:endParaRPr lang="zh-TW" altLang="en-US" dirty="0"/>
        </a:p>
      </dgm:t>
    </dgm:pt>
    <dgm:pt modelId="{2DD86E8A-9D69-4B8C-A070-4A7933857BC1}" type="parTrans" cxnId="{33CE4D68-6AAD-4477-97FD-623DB53ACCF0}">
      <dgm:prSet/>
      <dgm:spPr/>
      <dgm:t>
        <a:bodyPr/>
        <a:lstStyle/>
        <a:p>
          <a:endParaRPr lang="zh-TW" altLang="en-US"/>
        </a:p>
      </dgm:t>
    </dgm:pt>
    <dgm:pt modelId="{7650D1FA-16E5-4A6F-8A83-28244D2815BB}" type="sibTrans" cxnId="{33CE4D68-6AAD-4477-97FD-623DB53ACCF0}">
      <dgm:prSet/>
      <dgm:spPr/>
      <dgm:t>
        <a:bodyPr/>
        <a:lstStyle/>
        <a:p>
          <a:endParaRPr lang="zh-TW" altLang="en-US"/>
        </a:p>
      </dgm:t>
    </dgm:pt>
    <dgm:pt modelId="{47DA816C-3F1E-4E5B-BDBC-19B614FEEBB5}">
      <dgm:prSet phldrT="[文字]"/>
      <dgm:spPr/>
      <dgm:t>
        <a:bodyPr/>
        <a:lstStyle/>
        <a:p>
          <a:r>
            <a:rPr lang="zh-TW" altLang="en-US" dirty="0" smtClean="0"/>
            <a:t>朋友</a:t>
          </a:r>
          <a:endParaRPr lang="zh-TW" altLang="en-US" dirty="0"/>
        </a:p>
      </dgm:t>
    </dgm:pt>
    <dgm:pt modelId="{10A87D1F-4A5A-49BD-A8C3-98DEBC41D608}" type="parTrans" cxnId="{21C59FC7-3421-4BC9-853F-D6EABC089B41}">
      <dgm:prSet/>
      <dgm:spPr/>
      <dgm:t>
        <a:bodyPr/>
        <a:lstStyle/>
        <a:p>
          <a:endParaRPr lang="zh-TW" altLang="en-US"/>
        </a:p>
      </dgm:t>
    </dgm:pt>
    <dgm:pt modelId="{6821E08A-6609-4815-A0D1-F7AE08620DA5}" type="sibTrans" cxnId="{21C59FC7-3421-4BC9-853F-D6EABC089B41}">
      <dgm:prSet/>
      <dgm:spPr/>
      <dgm:t>
        <a:bodyPr/>
        <a:lstStyle/>
        <a:p>
          <a:endParaRPr lang="zh-TW" altLang="en-US"/>
        </a:p>
      </dgm:t>
    </dgm:pt>
    <dgm:pt modelId="{456D9C5C-0C82-494F-8BDB-6D6693BEF92B}">
      <dgm:prSet phldrT="[文字]"/>
      <dgm:spPr/>
      <dgm:t>
        <a:bodyPr/>
        <a:lstStyle/>
        <a:p>
          <a:r>
            <a:rPr lang="zh-TW" altLang="en-US" dirty="0" smtClean="0"/>
            <a:t>同儕</a:t>
          </a:r>
          <a:endParaRPr lang="zh-TW" altLang="en-US" dirty="0"/>
        </a:p>
      </dgm:t>
    </dgm:pt>
    <dgm:pt modelId="{06A560F0-A3E3-4851-AAF7-12D59DB9913B}" type="parTrans" cxnId="{918DF812-BD6F-45B8-9270-60E803D1454C}">
      <dgm:prSet/>
      <dgm:spPr/>
      <dgm:t>
        <a:bodyPr/>
        <a:lstStyle/>
        <a:p>
          <a:endParaRPr lang="zh-TW" altLang="en-US"/>
        </a:p>
      </dgm:t>
    </dgm:pt>
    <dgm:pt modelId="{0CB372FD-2826-4DE8-B89A-E252696BFC2B}" type="sibTrans" cxnId="{918DF812-BD6F-45B8-9270-60E803D1454C}">
      <dgm:prSet/>
      <dgm:spPr/>
      <dgm:t>
        <a:bodyPr/>
        <a:lstStyle/>
        <a:p>
          <a:endParaRPr lang="zh-TW" altLang="en-US"/>
        </a:p>
      </dgm:t>
    </dgm:pt>
    <dgm:pt modelId="{467EDB67-DFEE-4B92-B887-982C9F12FB38}" type="pres">
      <dgm:prSet presAssocID="{F0C96E1B-BA22-4A1B-AD7E-5C83673FA636}" presName="Name0" presStyleCnt="0">
        <dgm:presLayoutVars>
          <dgm:dir/>
          <dgm:animLvl val="lvl"/>
          <dgm:resizeHandles val="exact"/>
        </dgm:presLayoutVars>
      </dgm:prSet>
      <dgm:spPr/>
    </dgm:pt>
    <dgm:pt modelId="{725FBAF8-123A-4F01-ADD3-7D114620B58E}" type="pres">
      <dgm:prSet presAssocID="{1D623F07-D435-47F2-AD4B-76180332A639}" presName="Name8" presStyleCnt="0"/>
      <dgm:spPr/>
    </dgm:pt>
    <dgm:pt modelId="{7EF681AA-4C28-4C2D-A9FD-E613F8A260B1}" type="pres">
      <dgm:prSet presAssocID="{1D623F07-D435-47F2-AD4B-76180332A63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440FB9-C743-4426-B5D3-16ED57F993CD}" type="pres">
      <dgm:prSet presAssocID="{1D623F07-D435-47F2-AD4B-76180332A6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5A45E5-4F3A-4A3B-B507-E306E13F85FA}" type="pres">
      <dgm:prSet presAssocID="{47DA816C-3F1E-4E5B-BDBC-19B614FEEBB5}" presName="Name8" presStyleCnt="0"/>
      <dgm:spPr/>
    </dgm:pt>
    <dgm:pt modelId="{626DBAA5-E6EC-4FD7-9988-E4DA1D86DC22}" type="pres">
      <dgm:prSet presAssocID="{47DA816C-3F1E-4E5B-BDBC-19B614FEEBB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54542D-8CBC-49CA-8599-6F1B8C7A5E75}" type="pres">
      <dgm:prSet presAssocID="{47DA816C-3F1E-4E5B-BDBC-19B614FEEB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CF4333-9D69-4AE8-8EEB-F6DF172AB64D}" type="pres">
      <dgm:prSet presAssocID="{456D9C5C-0C82-494F-8BDB-6D6693BEF92B}" presName="Name8" presStyleCnt="0"/>
      <dgm:spPr/>
    </dgm:pt>
    <dgm:pt modelId="{9EB95D12-C856-4888-90AB-BAA3F51F6DC4}" type="pres">
      <dgm:prSet presAssocID="{456D9C5C-0C82-494F-8BDB-6D6693BEF92B}" presName="level" presStyleLbl="node1" presStyleIdx="2" presStyleCnt="3" custLinFactNeighborX="8717" custLinFactNeighborY="5121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04B085-587D-48CA-8970-CE73BB71DD56}" type="pres">
      <dgm:prSet presAssocID="{456D9C5C-0C82-494F-8BDB-6D6693BEF9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E27B79-AF0D-4E14-A492-CB3005B44AEE}" type="presOf" srcId="{F0C96E1B-BA22-4A1B-AD7E-5C83673FA636}" destId="{467EDB67-DFEE-4B92-B887-982C9F12FB38}" srcOrd="0" destOrd="0" presId="urn:microsoft.com/office/officeart/2005/8/layout/pyramid1"/>
    <dgm:cxn modelId="{21C59FC7-3421-4BC9-853F-D6EABC089B41}" srcId="{F0C96E1B-BA22-4A1B-AD7E-5C83673FA636}" destId="{47DA816C-3F1E-4E5B-BDBC-19B614FEEBB5}" srcOrd="1" destOrd="0" parTransId="{10A87D1F-4A5A-49BD-A8C3-98DEBC41D608}" sibTransId="{6821E08A-6609-4815-A0D1-F7AE08620DA5}"/>
    <dgm:cxn modelId="{33CE4D68-6AAD-4477-97FD-623DB53ACCF0}" srcId="{F0C96E1B-BA22-4A1B-AD7E-5C83673FA636}" destId="{1D623F07-D435-47F2-AD4B-76180332A639}" srcOrd="0" destOrd="0" parTransId="{2DD86E8A-9D69-4B8C-A070-4A7933857BC1}" sibTransId="{7650D1FA-16E5-4A6F-8A83-28244D2815BB}"/>
    <dgm:cxn modelId="{1CF01D19-6118-4AAD-9854-D9A8B8663833}" type="presOf" srcId="{1D623F07-D435-47F2-AD4B-76180332A639}" destId="{7EF681AA-4C28-4C2D-A9FD-E613F8A260B1}" srcOrd="0" destOrd="0" presId="urn:microsoft.com/office/officeart/2005/8/layout/pyramid1"/>
    <dgm:cxn modelId="{E58E7625-6194-4696-B094-F0F3914C9539}" type="presOf" srcId="{456D9C5C-0C82-494F-8BDB-6D6693BEF92B}" destId="{9EB95D12-C856-4888-90AB-BAA3F51F6DC4}" srcOrd="0" destOrd="0" presId="urn:microsoft.com/office/officeart/2005/8/layout/pyramid1"/>
    <dgm:cxn modelId="{0080EB65-A982-4C3D-947D-DCDB5DD1B8EB}" type="presOf" srcId="{47DA816C-3F1E-4E5B-BDBC-19B614FEEBB5}" destId="{F154542D-8CBC-49CA-8599-6F1B8C7A5E75}" srcOrd="1" destOrd="0" presId="urn:microsoft.com/office/officeart/2005/8/layout/pyramid1"/>
    <dgm:cxn modelId="{918DF812-BD6F-45B8-9270-60E803D1454C}" srcId="{F0C96E1B-BA22-4A1B-AD7E-5C83673FA636}" destId="{456D9C5C-0C82-494F-8BDB-6D6693BEF92B}" srcOrd="2" destOrd="0" parTransId="{06A560F0-A3E3-4851-AAF7-12D59DB9913B}" sibTransId="{0CB372FD-2826-4DE8-B89A-E252696BFC2B}"/>
    <dgm:cxn modelId="{A3E62BD5-7445-4951-89DD-D1C5BE648F26}" type="presOf" srcId="{47DA816C-3F1E-4E5B-BDBC-19B614FEEBB5}" destId="{626DBAA5-E6EC-4FD7-9988-E4DA1D86DC22}" srcOrd="0" destOrd="0" presId="urn:microsoft.com/office/officeart/2005/8/layout/pyramid1"/>
    <dgm:cxn modelId="{D9FE79E6-2F3D-45AA-BBFD-7A97BD1D05B7}" type="presOf" srcId="{1D623F07-D435-47F2-AD4B-76180332A639}" destId="{CC440FB9-C743-4426-B5D3-16ED57F993CD}" srcOrd="1" destOrd="0" presId="urn:microsoft.com/office/officeart/2005/8/layout/pyramid1"/>
    <dgm:cxn modelId="{FE7B143C-30EF-4439-94A3-FB50C85D36CF}" type="presOf" srcId="{456D9C5C-0C82-494F-8BDB-6D6693BEF92B}" destId="{7A04B085-587D-48CA-8970-CE73BB71DD56}" srcOrd="1" destOrd="0" presId="urn:microsoft.com/office/officeart/2005/8/layout/pyramid1"/>
    <dgm:cxn modelId="{AB6B66DD-979F-4E55-B444-0E53A1856CB2}" type="presParOf" srcId="{467EDB67-DFEE-4B92-B887-982C9F12FB38}" destId="{725FBAF8-123A-4F01-ADD3-7D114620B58E}" srcOrd="0" destOrd="0" presId="urn:microsoft.com/office/officeart/2005/8/layout/pyramid1"/>
    <dgm:cxn modelId="{D40B0BFE-750E-465F-9EE8-AB8FE73E00FD}" type="presParOf" srcId="{725FBAF8-123A-4F01-ADD3-7D114620B58E}" destId="{7EF681AA-4C28-4C2D-A9FD-E613F8A260B1}" srcOrd="0" destOrd="0" presId="urn:microsoft.com/office/officeart/2005/8/layout/pyramid1"/>
    <dgm:cxn modelId="{23B91F41-CE4F-497A-B8EA-775060C83521}" type="presParOf" srcId="{725FBAF8-123A-4F01-ADD3-7D114620B58E}" destId="{CC440FB9-C743-4426-B5D3-16ED57F993CD}" srcOrd="1" destOrd="0" presId="urn:microsoft.com/office/officeart/2005/8/layout/pyramid1"/>
    <dgm:cxn modelId="{8B1523BE-7497-436F-A994-F4F4A73ED3D3}" type="presParOf" srcId="{467EDB67-DFEE-4B92-B887-982C9F12FB38}" destId="{4F5A45E5-4F3A-4A3B-B507-E306E13F85FA}" srcOrd="1" destOrd="0" presId="urn:microsoft.com/office/officeart/2005/8/layout/pyramid1"/>
    <dgm:cxn modelId="{6FF32772-4845-4F68-A8E9-C9CF117978D3}" type="presParOf" srcId="{4F5A45E5-4F3A-4A3B-B507-E306E13F85FA}" destId="{626DBAA5-E6EC-4FD7-9988-E4DA1D86DC22}" srcOrd="0" destOrd="0" presId="urn:microsoft.com/office/officeart/2005/8/layout/pyramid1"/>
    <dgm:cxn modelId="{25E79E52-B764-4D51-AABE-8E58827E6ABD}" type="presParOf" srcId="{4F5A45E5-4F3A-4A3B-B507-E306E13F85FA}" destId="{F154542D-8CBC-49CA-8599-6F1B8C7A5E75}" srcOrd="1" destOrd="0" presId="urn:microsoft.com/office/officeart/2005/8/layout/pyramid1"/>
    <dgm:cxn modelId="{1C0697C0-5597-469D-A327-4798E40BB0BA}" type="presParOf" srcId="{467EDB67-DFEE-4B92-B887-982C9F12FB38}" destId="{10CF4333-9D69-4AE8-8EEB-F6DF172AB64D}" srcOrd="2" destOrd="0" presId="urn:microsoft.com/office/officeart/2005/8/layout/pyramid1"/>
    <dgm:cxn modelId="{1B3021E4-4795-4A43-A7BC-2D8630714F95}" type="presParOf" srcId="{10CF4333-9D69-4AE8-8EEB-F6DF172AB64D}" destId="{9EB95D12-C856-4888-90AB-BAA3F51F6DC4}" srcOrd="0" destOrd="0" presId="urn:microsoft.com/office/officeart/2005/8/layout/pyramid1"/>
    <dgm:cxn modelId="{DBBFB254-D59D-43C5-B247-A45624BCB503}" type="presParOf" srcId="{10CF4333-9D69-4AE8-8EEB-F6DF172AB64D}" destId="{7A04B085-587D-48CA-8970-CE73BB71DD5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C96E1B-BA22-4A1B-AD7E-5C83673FA636}" type="doc">
      <dgm:prSet loTypeId="urn:microsoft.com/office/officeart/2005/8/layout/pyramid1" loCatId="pyramid" qsTypeId="urn:microsoft.com/office/officeart/2005/8/quickstyle/simple1" qsCatId="simple" csTypeId="urn:microsoft.com/office/officeart/2005/8/colors/accent3_5" csCatId="accent3" phldr="1"/>
      <dgm:spPr/>
    </dgm:pt>
    <dgm:pt modelId="{1D623F07-D435-47F2-AD4B-76180332A639}">
      <dgm:prSet phldrT="[文字]"/>
      <dgm:spPr/>
      <dgm:t>
        <a:bodyPr/>
        <a:lstStyle/>
        <a:p>
          <a:r>
            <a:rPr lang="zh-TW" altLang="en-US" dirty="0" smtClean="0"/>
            <a:t>團隊</a:t>
          </a:r>
          <a:endParaRPr lang="zh-TW" altLang="en-US" dirty="0"/>
        </a:p>
      </dgm:t>
    </dgm:pt>
    <dgm:pt modelId="{2DD86E8A-9D69-4B8C-A070-4A7933857BC1}" type="parTrans" cxnId="{33CE4D68-6AAD-4477-97FD-623DB53ACCF0}">
      <dgm:prSet/>
      <dgm:spPr/>
      <dgm:t>
        <a:bodyPr/>
        <a:lstStyle/>
        <a:p>
          <a:endParaRPr lang="zh-TW" altLang="en-US"/>
        </a:p>
      </dgm:t>
    </dgm:pt>
    <dgm:pt modelId="{7650D1FA-16E5-4A6F-8A83-28244D2815BB}" type="sibTrans" cxnId="{33CE4D68-6AAD-4477-97FD-623DB53ACCF0}">
      <dgm:prSet/>
      <dgm:spPr/>
      <dgm:t>
        <a:bodyPr/>
        <a:lstStyle/>
        <a:p>
          <a:endParaRPr lang="zh-TW" altLang="en-US"/>
        </a:p>
      </dgm:t>
    </dgm:pt>
    <dgm:pt modelId="{47DA816C-3F1E-4E5B-BDBC-19B614FEEBB5}">
      <dgm:prSet phldrT="[文字]"/>
      <dgm:spPr/>
      <dgm:t>
        <a:bodyPr/>
        <a:lstStyle/>
        <a:p>
          <a:r>
            <a:rPr lang="zh-TW" altLang="en-US" dirty="0" smtClean="0"/>
            <a:t>朋友</a:t>
          </a:r>
          <a:endParaRPr lang="zh-TW" altLang="en-US" dirty="0"/>
        </a:p>
      </dgm:t>
    </dgm:pt>
    <dgm:pt modelId="{10A87D1F-4A5A-49BD-A8C3-98DEBC41D608}" type="parTrans" cxnId="{21C59FC7-3421-4BC9-853F-D6EABC089B41}">
      <dgm:prSet/>
      <dgm:spPr/>
      <dgm:t>
        <a:bodyPr/>
        <a:lstStyle/>
        <a:p>
          <a:endParaRPr lang="zh-TW" altLang="en-US"/>
        </a:p>
      </dgm:t>
    </dgm:pt>
    <dgm:pt modelId="{6821E08A-6609-4815-A0D1-F7AE08620DA5}" type="sibTrans" cxnId="{21C59FC7-3421-4BC9-853F-D6EABC089B41}">
      <dgm:prSet/>
      <dgm:spPr/>
      <dgm:t>
        <a:bodyPr/>
        <a:lstStyle/>
        <a:p>
          <a:endParaRPr lang="zh-TW" altLang="en-US"/>
        </a:p>
      </dgm:t>
    </dgm:pt>
    <dgm:pt modelId="{456D9C5C-0C82-494F-8BDB-6D6693BEF92B}">
      <dgm:prSet phldrT="[文字]"/>
      <dgm:spPr/>
      <dgm:t>
        <a:bodyPr/>
        <a:lstStyle/>
        <a:p>
          <a:r>
            <a:rPr lang="zh-TW" altLang="en-US" dirty="0" smtClean="0"/>
            <a:t>同儕</a:t>
          </a:r>
          <a:endParaRPr lang="zh-TW" altLang="en-US" dirty="0"/>
        </a:p>
      </dgm:t>
    </dgm:pt>
    <dgm:pt modelId="{06A560F0-A3E3-4851-AAF7-12D59DB9913B}" type="parTrans" cxnId="{918DF812-BD6F-45B8-9270-60E803D1454C}">
      <dgm:prSet/>
      <dgm:spPr/>
      <dgm:t>
        <a:bodyPr/>
        <a:lstStyle/>
        <a:p>
          <a:endParaRPr lang="zh-TW" altLang="en-US"/>
        </a:p>
      </dgm:t>
    </dgm:pt>
    <dgm:pt modelId="{0CB372FD-2826-4DE8-B89A-E252696BFC2B}" type="sibTrans" cxnId="{918DF812-BD6F-45B8-9270-60E803D1454C}">
      <dgm:prSet/>
      <dgm:spPr/>
      <dgm:t>
        <a:bodyPr/>
        <a:lstStyle/>
        <a:p>
          <a:endParaRPr lang="zh-TW" altLang="en-US"/>
        </a:p>
      </dgm:t>
    </dgm:pt>
    <dgm:pt modelId="{467EDB67-DFEE-4B92-B887-982C9F12FB38}" type="pres">
      <dgm:prSet presAssocID="{F0C96E1B-BA22-4A1B-AD7E-5C83673FA636}" presName="Name0" presStyleCnt="0">
        <dgm:presLayoutVars>
          <dgm:dir/>
          <dgm:animLvl val="lvl"/>
          <dgm:resizeHandles val="exact"/>
        </dgm:presLayoutVars>
      </dgm:prSet>
      <dgm:spPr/>
    </dgm:pt>
    <dgm:pt modelId="{725FBAF8-123A-4F01-ADD3-7D114620B58E}" type="pres">
      <dgm:prSet presAssocID="{1D623F07-D435-47F2-AD4B-76180332A639}" presName="Name8" presStyleCnt="0"/>
      <dgm:spPr/>
    </dgm:pt>
    <dgm:pt modelId="{7EF681AA-4C28-4C2D-A9FD-E613F8A260B1}" type="pres">
      <dgm:prSet presAssocID="{1D623F07-D435-47F2-AD4B-76180332A63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440FB9-C743-4426-B5D3-16ED57F993CD}" type="pres">
      <dgm:prSet presAssocID="{1D623F07-D435-47F2-AD4B-76180332A6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5A45E5-4F3A-4A3B-B507-E306E13F85FA}" type="pres">
      <dgm:prSet presAssocID="{47DA816C-3F1E-4E5B-BDBC-19B614FEEBB5}" presName="Name8" presStyleCnt="0"/>
      <dgm:spPr/>
    </dgm:pt>
    <dgm:pt modelId="{626DBAA5-E6EC-4FD7-9988-E4DA1D86DC22}" type="pres">
      <dgm:prSet presAssocID="{47DA816C-3F1E-4E5B-BDBC-19B614FEEBB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54542D-8CBC-49CA-8599-6F1B8C7A5E75}" type="pres">
      <dgm:prSet presAssocID="{47DA816C-3F1E-4E5B-BDBC-19B614FEEB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CF4333-9D69-4AE8-8EEB-F6DF172AB64D}" type="pres">
      <dgm:prSet presAssocID="{456D9C5C-0C82-494F-8BDB-6D6693BEF92B}" presName="Name8" presStyleCnt="0"/>
      <dgm:spPr/>
    </dgm:pt>
    <dgm:pt modelId="{9EB95D12-C856-4888-90AB-BAA3F51F6DC4}" type="pres">
      <dgm:prSet presAssocID="{456D9C5C-0C82-494F-8BDB-6D6693BEF92B}" presName="level" presStyleLbl="node1" presStyleIdx="2" presStyleCnt="3" custLinFactNeighborX="8717" custLinFactNeighborY="5121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04B085-587D-48CA-8970-CE73BB71DD56}" type="pres">
      <dgm:prSet presAssocID="{456D9C5C-0C82-494F-8BDB-6D6693BEF9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1C59FC7-3421-4BC9-853F-D6EABC089B41}" srcId="{F0C96E1B-BA22-4A1B-AD7E-5C83673FA636}" destId="{47DA816C-3F1E-4E5B-BDBC-19B614FEEBB5}" srcOrd="1" destOrd="0" parTransId="{10A87D1F-4A5A-49BD-A8C3-98DEBC41D608}" sibTransId="{6821E08A-6609-4815-A0D1-F7AE08620DA5}"/>
    <dgm:cxn modelId="{33CE4D68-6AAD-4477-97FD-623DB53ACCF0}" srcId="{F0C96E1B-BA22-4A1B-AD7E-5C83673FA636}" destId="{1D623F07-D435-47F2-AD4B-76180332A639}" srcOrd="0" destOrd="0" parTransId="{2DD86E8A-9D69-4B8C-A070-4A7933857BC1}" sibTransId="{7650D1FA-16E5-4A6F-8A83-28244D2815BB}"/>
    <dgm:cxn modelId="{96310DC3-B2FA-495E-A66F-FE396E857F54}" type="presOf" srcId="{456D9C5C-0C82-494F-8BDB-6D6693BEF92B}" destId="{9EB95D12-C856-4888-90AB-BAA3F51F6DC4}" srcOrd="0" destOrd="0" presId="urn:microsoft.com/office/officeart/2005/8/layout/pyramid1"/>
    <dgm:cxn modelId="{2182EC5E-E887-4A6E-AC9D-1C491449B0C4}" type="presOf" srcId="{1D623F07-D435-47F2-AD4B-76180332A639}" destId="{7EF681AA-4C28-4C2D-A9FD-E613F8A260B1}" srcOrd="0" destOrd="0" presId="urn:microsoft.com/office/officeart/2005/8/layout/pyramid1"/>
    <dgm:cxn modelId="{918DF812-BD6F-45B8-9270-60E803D1454C}" srcId="{F0C96E1B-BA22-4A1B-AD7E-5C83673FA636}" destId="{456D9C5C-0C82-494F-8BDB-6D6693BEF92B}" srcOrd="2" destOrd="0" parTransId="{06A560F0-A3E3-4851-AAF7-12D59DB9913B}" sibTransId="{0CB372FD-2826-4DE8-B89A-E252696BFC2B}"/>
    <dgm:cxn modelId="{03595873-ABC1-4695-8955-767C5C0A5233}" type="presOf" srcId="{F0C96E1B-BA22-4A1B-AD7E-5C83673FA636}" destId="{467EDB67-DFEE-4B92-B887-982C9F12FB38}" srcOrd="0" destOrd="0" presId="urn:microsoft.com/office/officeart/2005/8/layout/pyramid1"/>
    <dgm:cxn modelId="{33AE9E6C-BCC5-4C03-806D-164A2A821F60}" type="presOf" srcId="{456D9C5C-0C82-494F-8BDB-6D6693BEF92B}" destId="{7A04B085-587D-48CA-8970-CE73BB71DD56}" srcOrd="1" destOrd="0" presId="urn:microsoft.com/office/officeart/2005/8/layout/pyramid1"/>
    <dgm:cxn modelId="{A5E0FC5E-CD73-48BD-B8D1-E838A13F7E95}" type="presOf" srcId="{47DA816C-3F1E-4E5B-BDBC-19B614FEEBB5}" destId="{626DBAA5-E6EC-4FD7-9988-E4DA1D86DC22}" srcOrd="0" destOrd="0" presId="urn:microsoft.com/office/officeart/2005/8/layout/pyramid1"/>
    <dgm:cxn modelId="{44418FBC-B3BF-4166-AF31-206F11255F94}" type="presOf" srcId="{1D623F07-D435-47F2-AD4B-76180332A639}" destId="{CC440FB9-C743-4426-B5D3-16ED57F993CD}" srcOrd="1" destOrd="0" presId="urn:microsoft.com/office/officeart/2005/8/layout/pyramid1"/>
    <dgm:cxn modelId="{CE87D84F-FC51-474E-BFAC-12F46999C387}" type="presOf" srcId="{47DA816C-3F1E-4E5B-BDBC-19B614FEEBB5}" destId="{F154542D-8CBC-49CA-8599-6F1B8C7A5E75}" srcOrd="1" destOrd="0" presId="urn:microsoft.com/office/officeart/2005/8/layout/pyramid1"/>
    <dgm:cxn modelId="{D94DB456-5524-4840-91EF-C19C24B88B38}" type="presParOf" srcId="{467EDB67-DFEE-4B92-B887-982C9F12FB38}" destId="{725FBAF8-123A-4F01-ADD3-7D114620B58E}" srcOrd="0" destOrd="0" presId="urn:microsoft.com/office/officeart/2005/8/layout/pyramid1"/>
    <dgm:cxn modelId="{EC53838A-C82A-4FDA-8BEB-4EB70382BD25}" type="presParOf" srcId="{725FBAF8-123A-4F01-ADD3-7D114620B58E}" destId="{7EF681AA-4C28-4C2D-A9FD-E613F8A260B1}" srcOrd="0" destOrd="0" presId="urn:microsoft.com/office/officeart/2005/8/layout/pyramid1"/>
    <dgm:cxn modelId="{A604D792-3D4F-45C6-A279-5BA95CB24C44}" type="presParOf" srcId="{725FBAF8-123A-4F01-ADD3-7D114620B58E}" destId="{CC440FB9-C743-4426-B5D3-16ED57F993CD}" srcOrd="1" destOrd="0" presId="urn:microsoft.com/office/officeart/2005/8/layout/pyramid1"/>
    <dgm:cxn modelId="{8B9E7946-3342-400F-879F-28B725507365}" type="presParOf" srcId="{467EDB67-DFEE-4B92-B887-982C9F12FB38}" destId="{4F5A45E5-4F3A-4A3B-B507-E306E13F85FA}" srcOrd="1" destOrd="0" presId="urn:microsoft.com/office/officeart/2005/8/layout/pyramid1"/>
    <dgm:cxn modelId="{DD213307-E625-41D7-B26C-659CC17037EB}" type="presParOf" srcId="{4F5A45E5-4F3A-4A3B-B507-E306E13F85FA}" destId="{626DBAA5-E6EC-4FD7-9988-E4DA1D86DC22}" srcOrd="0" destOrd="0" presId="urn:microsoft.com/office/officeart/2005/8/layout/pyramid1"/>
    <dgm:cxn modelId="{2C012DE0-4B0D-436A-9EE2-1D54ACC5C96B}" type="presParOf" srcId="{4F5A45E5-4F3A-4A3B-B507-E306E13F85FA}" destId="{F154542D-8CBC-49CA-8599-6F1B8C7A5E75}" srcOrd="1" destOrd="0" presId="urn:microsoft.com/office/officeart/2005/8/layout/pyramid1"/>
    <dgm:cxn modelId="{20623C42-BF32-4E82-BADB-9BCB79E3FC84}" type="presParOf" srcId="{467EDB67-DFEE-4B92-B887-982C9F12FB38}" destId="{10CF4333-9D69-4AE8-8EEB-F6DF172AB64D}" srcOrd="2" destOrd="0" presId="urn:microsoft.com/office/officeart/2005/8/layout/pyramid1"/>
    <dgm:cxn modelId="{1349AF99-536E-46C9-9141-C2379ED71ACD}" type="presParOf" srcId="{10CF4333-9D69-4AE8-8EEB-F6DF172AB64D}" destId="{9EB95D12-C856-4888-90AB-BAA3F51F6DC4}" srcOrd="0" destOrd="0" presId="urn:microsoft.com/office/officeart/2005/8/layout/pyramid1"/>
    <dgm:cxn modelId="{7B5612DF-9BEA-4EF9-B554-A43E9360A262}" type="presParOf" srcId="{10CF4333-9D69-4AE8-8EEB-F6DF172AB64D}" destId="{7A04B085-587D-48CA-8970-CE73BB71DD5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681AA-4C28-4C2D-A9FD-E613F8A260B1}">
      <dsp:nvSpPr>
        <dsp:cNvPr id="0" name=""/>
        <dsp:cNvSpPr/>
      </dsp:nvSpPr>
      <dsp:spPr>
        <a:xfrm>
          <a:off x="1101403" y="0"/>
          <a:ext cx="1101403" cy="802605"/>
        </a:xfrm>
        <a:prstGeom prst="trapezoid">
          <a:avLst>
            <a:gd name="adj" fmla="val 68614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團隊</a:t>
          </a:r>
          <a:endParaRPr lang="zh-TW" altLang="en-US" sz="3100" kern="1200" dirty="0"/>
        </a:p>
      </dsp:txBody>
      <dsp:txXfrm>
        <a:off x="1101403" y="0"/>
        <a:ext cx="1101403" cy="802605"/>
      </dsp:txXfrm>
    </dsp:sp>
    <dsp:sp modelId="{626DBAA5-E6EC-4FD7-9988-E4DA1D86DC22}">
      <dsp:nvSpPr>
        <dsp:cNvPr id="0" name=""/>
        <dsp:cNvSpPr/>
      </dsp:nvSpPr>
      <dsp:spPr>
        <a:xfrm>
          <a:off x="550701" y="802605"/>
          <a:ext cx="2202806" cy="802605"/>
        </a:xfrm>
        <a:prstGeom prst="trapezoid">
          <a:avLst>
            <a:gd name="adj" fmla="val 68614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朋友</a:t>
          </a:r>
          <a:endParaRPr lang="zh-TW" altLang="en-US" sz="3100" kern="1200" dirty="0"/>
        </a:p>
      </dsp:txBody>
      <dsp:txXfrm>
        <a:off x="936192" y="802605"/>
        <a:ext cx="1431823" cy="802605"/>
      </dsp:txXfrm>
    </dsp:sp>
    <dsp:sp modelId="{9EB95D12-C856-4888-90AB-BAA3F51F6DC4}">
      <dsp:nvSpPr>
        <dsp:cNvPr id="0" name=""/>
        <dsp:cNvSpPr/>
      </dsp:nvSpPr>
      <dsp:spPr>
        <a:xfrm>
          <a:off x="0" y="1605210"/>
          <a:ext cx="3304209" cy="802605"/>
        </a:xfrm>
        <a:prstGeom prst="trapezoid">
          <a:avLst>
            <a:gd name="adj" fmla="val 68614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同儕</a:t>
          </a:r>
          <a:endParaRPr lang="zh-TW" altLang="en-US" sz="3100" kern="1200" dirty="0"/>
        </a:p>
      </dsp:txBody>
      <dsp:txXfrm>
        <a:off x="578236" y="1605210"/>
        <a:ext cx="2147735" cy="802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681AA-4C28-4C2D-A9FD-E613F8A260B1}">
      <dsp:nvSpPr>
        <dsp:cNvPr id="0" name=""/>
        <dsp:cNvSpPr/>
      </dsp:nvSpPr>
      <dsp:spPr>
        <a:xfrm>
          <a:off x="1101403" y="0"/>
          <a:ext cx="1101403" cy="802605"/>
        </a:xfrm>
        <a:prstGeom prst="trapezoid">
          <a:avLst>
            <a:gd name="adj" fmla="val 68614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團隊</a:t>
          </a:r>
          <a:endParaRPr lang="zh-TW" altLang="en-US" sz="3100" kern="1200" dirty="0"/>
        </a:p>
      </dsp:txBody>
      <dsp:txXfrm>
        <a:off x="1101403" y="0"/>
        <a:ext cx="1101403" cy="802605"/>
      </dsp:txXfrm>
    </dsp:sp>
    <dsp:sp modelId="{626DBAA5-E6EC-4FD7-9988-E4DA1D86DC22}">
      <dsp:nvSpPr>
        <dsp:cNvPr id="0" name=""/>
        <dsp:cNvSpPr/>
      </dsp:nvSpPr>
      <dsp:spPr>
        <a:xfrm>
          <a:off x="550701" y="802605"/>
          <a:ext cx="2202806" cy="802605"/>
        </a:xfrm>
        <a:prstGeom prst="trapezoid">
          <a:avLst>
            <a:gd name="adj" fmla="val 68614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朋友</a:t>
          </a:r>
          <a:endParaRPr lang="zh-TW" altLang="en-US" sz="3100" kern="1200" dirty="0"/>
        </a:p>
      </dsp:txBody>
      <dsp:txXfrm>
        <a:off x="936192" y="802605"/>
        <a:ext cx="1431823" cy="802605"/>
      </dsp:txXfrm>
    </dsp:sp>
    <dsp:sp modelId="{9EB95D12-C856-4888-90AB-BAA3F51F6DC4}">
      <dsp:nvSpPr>
        <dsp:cNvPr id="0" name=""/>
        <dsp:cNvSpPr/>
      </dsp:nvSpPr>
      <dsp:spPr>
        <a:xfrm>
          <a:off x="0" y="1605210"/>
          <a:ext cx="3304209" cy="802605"/>
        </a:xfrm>
        <a:prstGeom prst="trapezoid">
          <a:avLst>
            <a:gd name="adj" fmla="val 68614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同儕</a:t>
          </a:r>
          <a:endParaRPr lang="zh-TW" altLang="en-US" sz="3100" kern="1200" dirty="0"/>
        </a:p>
      </dsp:txBody>
      <dsp:txXfrm>
        <a:off x="578236" y="1605210"/>
        <a:ext cx="2147735" cy="802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5410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14f9c8ca57_12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14f9c8ca57_12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 hasCustomPrompt="1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  <a:latin typeface="Segoe Print" pitchFamily="2" charset="0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r>
              <a:rPr lang="zh-TW" altLang="en-US" dirty="0" smtClean="0"/>
              <a:t>測試</a:t>
            </a:r>
            <a:endParaRPr dirty="0"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1" name="Google Shape;431;p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1" name="Google Shape;6;p1"/>
          <p:cNvGrpSpPr/>
          <p:nvPr userDrawn="1"/>
        </p:nvGrpSpPr>
        <p:grpSpPr>
          <a:xfrm>
            <a:off x="47641" y="46407"/>
            <a:ext cx="9143797" cy="5143378"/>
            <a:chOff x="239950" y="872550"/>
            <a:chExt cx="7042900" cy="3961625"/>
          </a:xfrm>
        </p:grpSpPr>
        <p:sp>
          <p:nvSpPr>
            <p:cNvPr id="162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none" baseline="0">
          <a:solidFill>
            <a:srgbClr val="000000"/>
          </a:solidFill>
          <a:latin typeface="(使用中文字型)"/>
          <a:ea typeface="+mj-ea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dosi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sniglet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7200" dirty="0" smtClean="0">
                <a:latin typeface="+mj-lt"/>
                <a:ea typeface="+mj-ea"/>
              </a:rPr>
              <a:t>群學</a:t>
            </a:r>
            <a:endParaRPr sz="7200" dirty="0"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554" name="Google Shape;554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560" name="Google Shape;560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600"/>
              </a:spcBef>
              <a:spcAft>
                <a:spcPts val="0"/>
              </a:spcAft>
              <a:buSzPts val="2500"/>
              <a:buChar char="✘"/>
            </a:pPr>
            <a:r>
              <a:rPr lang="en"/>
              <a:t>Here you have a list of items</a:t>
            </a:r>
            <a:endParaRPr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✘"/>
            </a:pPr>
            <a:r>
              <a:rPr lang="en"/>
              <a:t>And some text</a:t>
            </a:r>
            <a:endParaRPr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✘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561" name="Google Shape;561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566" name="Google Shape;566;p18"/>
          <p:cNvSpPr txBox="1">
            <a:spLocks noGrp="1"/>
          </p:cNvSpPr>
          <p:nvPr>
            <p:ph type="ctrTitle" idx="4294967295"/>
          </p:nvPr>
        </p:nvSpPr>
        <p:spPr>
          <a:xfrm>
            <a:off x="0" y="2286000"/>
            <a:ext cx="7772400" cy="11604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567" name="Google Shape;567;p18"/>
          <p:cNvSpPr txBox="1">
            <a:spLocks noGrp="1"/>
          </p:cNvSpPr>
          <p:nvPr>
            <p:ph type="subTitle" idx="4294967295"/>
          </p:nvPr>
        </p:nvSpPr>
        <p:spPr>
          <a:xfrm>
            <a:off x="0" y="3411538"/>
            <a:ext cx="4464050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Bring the attention of your audience over a key concept using icons or illustrations</a:t>
            </a:r>
            <a:endParaRPr sz="2000"/>
          </a:p>
        </p:txBody>
      </p:sp>
      <p:sp>
        <p:nvSpPr>
          <p:cNvPr id="568" name="Google Shape;568;p18"/>
          <p:cNvSpPr/>
          <p:nvPr/>
        </p:nvSpPr>
        <p:spPr>
          <a:xfrm>
            <a:off x="4572753" y="647124"/>
            <a:ext cx="1323528" cy="134114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69" name="Google Shape;569;p18"/>
          <p:cNvSpPr/>
          <p:nvPr/>
        </p:nvSpPr>
        <p:spPr>
          <a:xfrm rot="1473079">
            <a:off x="3369357" y="1316756"/>
            <a:ext cx="773816" cy="75376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0" name="Google Shape;570;p18"/>
          <p:cNvSpPr/>
          <p:nvPr/>
        </p:nvSpPr>
        <p:spPr>
          <a:xfrm>
            <a:off x="4316768" y="5189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71" name="Google Shape;571;p18"/>
          <p:cNvSpPr/>
          <p:nvPr/>
        </p:nvSpPr>
        <p:spPr>
          <a:xfrm rot="2487273">
            <a:off x="4098884" y="2012731"/>
            <a:ext cx="241052" cy="23424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577" name="Google Shape;577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579" name="Google Shape;579;p19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580" name="Google Shape;58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586" name="Google Shape;586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587" name="Google Shape;587;p20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588" name="Google Shape;588;p20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21" descr="office.jpg"/>
          <p:cNvPicPr preferRelativeResize="0"/>
          <p:nvPr/>
        </p:nvPicPr>
        <p:blipFill rotWithShape="1">
          <a:blip r:embed="rId3">
            <a:alphaModFix/>
          </a:blip>
          <a:srcRect t="30850" b="22827"/>
          <a:stretch/>
        </p:blipFill>
        <p:spPr>
          <a:xfrm>
            <a:off x="843100" y="1122436"/>
            <a:ext cx="6045226" cy="2800276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596" name="Google Shape;596;p21"/>
          <p:cNvSpPr txBox="1">
            <a:spLocks noGrp="1"/>
          </p:cNvSpPr>
          <p:nvPr>
            <p:ph type="body" idx="1"/>
          </p:nvPr>
        </p:nvSpPr>
        <p:spPr>
          <a:xfrm>
            <a:off x="747925" y="4009500"/>
            <a:ext cx="6140400" cy="9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sp>
        <p:nvSpPr>
          <p:cNvPr id="597" name="Google Shape;597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p22" descr="_0001_IMG_5864.jpg"/>
          <p:cNvPicPr preferRelativeResize="0"/>
          <p:nvPr/>
        </p:nvPicPr>
        <p:blipFill rotWithShape="1">
          <a:blip r:embed="rId3">
            <a:alphaModFix/>
          </a:blip>
          <a:srcRect t="12122" b="2988"/>
          <a:stretch/>
        </p:blipFill>
        <p:spPr>
          <a:xfrm>
            <a:off x="280950" y="277725"/>
            <a:ext cx="8587599" cy="4588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603" name="Google Shape;603;p22"/>
          <p:cNvSpPr txBox="1">
            <a:spLocks noGrp="1"/>
          </p:cNvSpPr>
          <p:nvPr>
            <p:ph type="title" idx="4294967295"/>
          </p:nvPr>
        </p:nvSpPr>
        <p:spPr>
          <a:xfrm>
            <a:off x="557213" y="4333875"/>
            <a:ext cx="8586787" cy="531813"/>
          </a:xfrm>
          <a:prstGeom prst="rect">
            <a:avLst/>
          </a:prstGeom>
          <a:solidFill>
            <a:srgbClr val="1155CC">
              <a:alpha val="4962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FFFFFF"/>
                </a:solidFill>
              </a:rPr>
              <a:t>Want big impact? Use big image.</a:t>
            </a:r>
            <a:endParaRPr b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613" name="Google Shape;613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610" name="Google Shape;610;p23"/>
          <p:cNvSpPr/>
          <p:nvPr/>
        </p:nvSpPr>
        <p:spPr>
          <a:xfrm>
            <a:off x="2750428" y="1772825"/>
            <a:ext cx="2231700" cy="22317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Gray</a:t>
            </a:r>
            <a:endParaRPr b="1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1" name="Google Shape;611;p23"/>
          <p:cNvSpPr/>
          <p:nvPr/>
        </p:nvSpPr>
        <p:spPr>
          <a:xfrm>
            <a:off x="844100" y="1772825"/>
            <a:ext cx="2231700" cy="2231700"/>
          </a:xfrm>
          <a:prstGeom prst="ellipse">
            <a:avLst/>
          </a:prstGeom>
          <a:solidFill>
            <a:srgbClr val="1C4587">
              <a:alpha val="49620"/>
            </a:srgbClr>
          </a:solidFill>
          <a:ln w="9525" cap="flat" cmpd="sng">
            <a:solidFill>
              <a:srgbClr val="1C458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White</a:t>
            </a: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2" name="Google Shape;612;p23"/>
          <p:cNvSpPr/>
          <p:nvPr/>
        </p:nvSpPr>
        <p:spPr>
          <a:xfrm>
            <a:off x="4656756" y="1772825"/>
            <a:ext cx="2231700" cy="2231700"/>
          </a:xfrm>
          <a:prstGeom prst="ellipse">
            <a:avLst/>
          </a:prstGeom>
          <a:solidFill>
            <a:srgbClr val="1C4587">
              <a:alpha val="49620"/>
            </a:srgbClr>
          </a:solidFill>
          <a:ln w="9525" cap="flat" cmpd="sng">
            <a:solidFill>
              <a:srgbClr val="1C458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Black</a:t>
            </a: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sp>
        <p:nvSpPr>
          <p:cNvPr id="620" name="Google Shape;620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aphicFrame>
        <p:nvGraphicFramePr>
          <p:cNvPr id="619" name="Google Shape;619;p24"/>
          <p:cNvGraphicFramePr/>
          <p:nvPr/>
        </p:nvGraphicFramePr>
        <p:xfrm>
          <a:off x="851200" y="1399581"/>
          <a:ext cx="6029800" cy="2620300"/>
        </p:xfrm>
        <a:graphic>
          <a:graphicData uri="http://schemas.openxmlformats.org/drawingml/2006/table">
            <a:tbl>
              <a:tblPr>
                <a:noFill/>
                <a:tableStyleId>{6F77D2E5-1BDE-4DB7-9FAD-3C4B558FD279}</a:tableStyleId>
              </a:tblPr>
              <a:tblGrid>
                <a:gridCol w="1507450"/>
                <a:gridCol w="1507450"/>
                <a:gridCol w="1507450"/>
                <a:gridCol w="1507450"/>
              </a:tblGrid>
              <a:tr h="65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>
                        <a:alpha val="4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>
                        <a:alpha val="4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>
                        <a:alpha val="4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>
                        <a:alpha val="49620"/>
                      </a:srgbClr>
                    </a:solidFill>
                  </a:tcPr>
                </a:tc>
              </a:tr>
              <a:tr h="6550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C78D8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Yellow</a:t>
                      </a:r>
                      <a:endParaRPr sz="1100">
                        <a:solidFill>
                          <a:srgbClr val="3C78D8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10</a:t>
                      </a:r>
                      <a:endParaRPr sz="1100" b="1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20</a:t>
                      </a:r>
                      <a:endParaRPr sz="1100" b="1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7</a:t>
                      </a:r>
                      <a:endParaRPr sz="1100" b="1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550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C78D8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Blue</a:t>
                      </a:r>
                      <a:endParaRPr sz="1100">
                        <a:solidFill>
                          <a:srgbClr val="3C78D8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30</a:t>
                      </a:r>
                      <a:endParaRPr sz="1100" b="1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15</a:t>
                      </a:r>
                      <a:endParaRPr sz="1100" b="1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10</a:t>
                      </a:r>
                      <a:endParaRPr sz="1100" b="1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550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C78D8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Orange</a:t>
                      </a:r>
                      <a:endParaRPr sz="1100">
                        <a:solidFill>
                          <a:srgbClr val="3C78D8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5</a:t>
                      </a:r>
                      <a:endParaRPr sz="1100" b="1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24</a:t>
                      </a:r>
                      <a:endParaRPr sz="1100" b="1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16</a:t>
                      </a:r>
                      <a:endParaRPr sz="1100" b="1"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5"/>
          <p:cNvSpPr/>
          <p:nvPr/>
        </p:nvSpPr>
        <p:spPr>
          <a:xfrm>
            <a:off x="514725" y="867848"/>
            <a:ext cx="8328184" cy="3967363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155CC">
              <a:alpha val="4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626" name="Google Shape;626;p25"/>
          <p:cNvSpPr txBox="1">
            <a:spLocks noGrp="1"/>
          </p:cNvSpPr>
          <p:nvPr>
            <p:ph type="title" idx="4294967295"/>
          </p:nvPr>
        </p:nvSpPr>
        <p:spPr>
          <a:xfrm>
            <a:off x="0" y="242888"/>
            <a:ext cx="9144000" cy="3698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627" name="Google Shape;627;p25"/>
          <p:cNvSpPr/>
          <p:nvPr/>
        </p:nvSpPr>
        <p:spPr>
          <a:xfrm>
            <a:off x="1758225" y="1867175"/>
            <a:ext cx="596700" cy="202500"/>
          </a:xfrm>
          <a:prstGeom prst="wedgeRectCallout">
            <a:avLst>
              <a:gd name="adj1" fmla="val 9251"/>
              <a:gd name="adj2" fmla="val 99358"/>
            </a:avLst>
          </a:prstGeom>
          <a:solidFill>
            <a:srgbClr val="1C4587"/>
          </a:solidFill>
          <a:ln w="2857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our office</a:t>
            </a:r>
            <a:endParaRPr sz="8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28" name="Google Shape;628;p25"/>
          <p:cNvSpPr/>
          <p:nvPr/>
        </p:nvSpPr>
        <p:spPr>
          <a:xfrm>
            <a:off x="1145575" y="2169650"/>
            <a:ext cx="133200" cy="133200"/>
          </a:xfrm>
          <a:prstGeom prst="flowChartSummingJunction">
            <a:avLst/>
          </a:prstGeom>
          <a:solidFill>
            <a:srgbClr val="1155CC">
              <a:alpha val="49620"/>
            </a:srgbClr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5"/>
          <p:cNvSpPr/>
          <p:nvPr/>
        </p:nvSpPr>
        <p:spPr>
          <a:xfrm>
            <a:off x="2842775" y="3774250"/>
            <a:ext cx="133200" cy="133200"/>
          </a:xfrm>
          <a:prstGeom prst="flowChartSummingJunction">
            <a:avLst/>
          </a:prstGeom>
          <a:solidFill>
            <a:srgbClr val="1155CC">
              <a:alpha val="49620"/>
            </a:srgbClr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5"/>
          <p:cNvSpPr/>
          <p:nvPr/>
        </p:nvSpPr>
        <p:spPr>
          <a:xfrm>
            <a:off x="3967150" y="1936475"/>
            <a:ext cx="133200" cy="133200"/>
          </a:xfrm>
          <a:prstGeom prst="flowChartSummingJunction">
            <a:avLst/>
          </a:prstGeom>
          <a:solidFill>
            <a:srgbClr val="1155CC">
              <a:alpha val="49620"/>
            </a:srgbClr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5"/>
          <p:cNvSpPr/>
          <p:nvPr/>
        </p:nvSpPr>
        <p:spPr>
          <a:xfrm>
            <a:off x="4698125" y="4027000"/>
            <a:ext cx="133200" cy="133200"/>
          </a:xfrm>
          <a:prstGeom prst="flowChartSummingJunction">
            <a:avLst/>
          </a:prstGeom>
          <a:solidFill>
            <a:srgbClr val="1155CC">
              <a:alpha val="49620"/>
            </a:srgbClr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5"/>
          <p:cNvSpPr/>
          <p:nvPr/>
        </p:nvSpPr>
        <p:spPr>
          <a:xfrm>
            <a:off x="6835025" y="2397375"/>
            <a:ext cx="133200" cy="133200"/>
          </a:xfrm>
          <a:prstGeom prst="flowChartSummingJunction">
            <a:avLst/>
          </a:prstGeom>
          <a:solidFill>
            <a:srgbClr val="1155CC">
              <a:alpha val="49620"/>
            </a:srgbClr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5"/>
          <p:cNvSpPr/>
          <p:nvPr/>
        </p:nvSpPr>
        <p:spPr>
          <a:xfrm>
            <a:off x="7629650" y="4160200"/>
            <a:ext cx="133200" cy="133200"/>
          </a:xfrm>
          <a:prstGeom prst="flowChartSummingJunction">
            <a:avLst/>
          </a:prstGeom>
          <a:solidFill>
            <a:srgbClr val="1155CC">
              <a:alpha val="49620"/>
            </a:srgbClr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>
                <a:latin typeface="Mushin" pitchFamily="50" charset="-128"/>
                <a:ea typeface="Mushin" pitchFamily="50" charset="-128"/>
              </a:rPr>
              <a:t>回顧</a:t>
            </a:r>
            <a:endParaRPr lang="zh-TW" altLang="en-US" sz="3600" dirty="0">
              <a:latin typeface="Mushin" pitchFamily="50" charset="-128"/>
              <a:ea typeface="Mushin" pitchFamily="50" charset="-128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+mn-lt"/>
                <a:ea typeface="+mn-ea"/>
              </a:rPr>
              <a:t>第二次上課回應</a:t>
            </a:r>
            <a:r>
              <a:rPr lang="zh-TW" altLang="en-US" dirty="0" smtClean="0">
                <a:latin typeface="+mn-lt"/>
                <a:ea typeface="+mn-ea"/>
              </a:rPr>
              <a:t>小組</a:t>
            </a:r>
            <a:endParaRPr lang="en-US" altLang="zh-TW" dirty="0" smtClean="0">
              <a:latin typeface="+mn-lt"/>
              <a:ea typeface="+mn-ea"/>
            </a:endParaRPr>
          </a:p>
          <a:p>
            <a:pPr lvl="1"/>
            <a:endParaRPr lang="en-US" altLang="zh-TW" dirty="0" smtClean="0">
              <a:latin typeface="+mn-lt"/>
              <a:ea typeface="+mn-ea"/>
            </a:endParaRPr>
          </a:p>
          <a:p>
            <a:pPr lvl="1"/>
            <a:r>
              <a:rPr lang="zh-TW" altLang="en-US" dirty="0" smtClean="0">
                <a:latin typeface="+mn-lt"/>
                <a:ea typeface="+mn-ea"/>
              </a:rPr>
              <a:t>學習基本內容</a:t>
            </a:r>
            <a:endParaRPr lang="en-US" altLang="zh-TW" dirty="0" smtClean="0">
              <a:latin typeface="+mn-lt"/>
              <a:ea typeface="+mn-ea"/>
            </a:endParaRPr>
          </a:p>
          <a:p>
            <a:pPr lvl="1"/>
            <a:endParaRPr lang="en-US" altLang="zh-TW" dirty="0" smtClean="0">
              <a:latin typeface="+mn-lt"/>
              <a:ea typeface="+mn-ea"/>
            </a:endParaRPr>
          </a:p>
          <a:p>
            <a:pPr lvl="1"/>
            <a:r>
              <a:rPr lang="zh-TW" altLang="en-US" dirty="0">
                <a:latin typeface="+mn-lt"/>
                <a:ea typeface="+mn-ea"/>
              </a:rPr>
              <a:t>對抗知識與技能的快速折舊</a:t>
            </a:r>
            <a:endParaRPr lang="en-US" altLang="zh-TW" dirty="0" smtClean="0">
              <a:latin typeface="+mn-lt"/>
              <a:ea typeface="+mn-ea"/>
            </a:endParaRPr>
          </a:p>
          <a:p>
            <a:pPr lvl="1"/>
            <a:endParaRPr lang="en-US" altLang="zh-TW" dirty="0">
              <a:latin typeface="+mn-lt"/>
              <a:ea typeface="+mn-ea"/>
            </a:endParaRPr>
          </a:p>
          <a:p>
            <a:pPr lvl="1"/>
            <a:r>
              <a:rPr lang="zh-TW" altLang="en-US" dirty="0" smtClean="0">
                <a:latin typeface="+mn-lt"/>
                <a:ea typeface="+mn-ea"/>
              </a:rPr>
              <a:t>群</a:t>
            </a:r>
            <a:r>
              <a:rPr lang="zh-TW" altLang="en-US" dirty="0">
                <a:latin typeface="+mn-lt"/>
                <a:ea typeface="+mn-ea"/>
              </a:rPr>
              <a:t>學 </a:t>
            </a:r>
            <a:r>
              <a:rPr lang="en-US" altLang="zh-TW" dirty="0">
                <a:latin typeface="+mn-lt"/>
                <a:ea typeface="+mn-ea"/>
              </a:rPr>
              <a:t>&amp; </a:t>
            </a:r>
            <a:r>
              <a:rPr lang="zh-TW" altLang="en-US" dirty="0">
                <a:latin typeface="+mn-lt"/>
                <a:ea typeface="+mn-ea"/>
              </a:rPr>
              <a:t>私有</a:t>
            </a:r>
            <a:r>
              <a:rPr lang="zh-TW" altLang="en-US" dirty="0" smtClean="0">
                <a:latin typeface="+mn-lt"/>
                <a:ea typeface="+mn-ea"/>
              </a:rPr>
              <a:t>雲</a:t>
            </a:r>
            <a:endParaRPr lang="en-US" altLang="zh-TW" dirty="0" smtClean="0">
              <a:latin typeface="+mn-lt"/>
              <a:ea typeface="+mn-ea"/>
            </a:endParaRPr>
          </a:p>
          <a:p>
            <a:pPr lvl="1"/>
            <a:endParaRPr lang="en-US" altLang="zh-TW" dirty="0" smtClean="0">
              <a:latin typeface="+mn-lt"/>
              <a:ea typeface="+mn-ea"/>
            </a:endParaRPr>
          </a:p>
          <a:p>
            <a:pPr lvl="1"/>
            <a:r>
              <a:rPr lang="zh-TW" altLang="en-US" dirty="0" smtClean="0">
                <a:latin typeface="+mn-lt"/>
                <a:ea typeface="+mn-ea"/>
              </a:rPr>
              <a:t>學習</a:t>
            </a:r>
            <a:r>
              <a:rPr lang="zh-TW" altLang="en-US" dirty="0">
                <a:latin typeface="+mn-lt"/>
                <a:ea typeface="+mn-ea"/>
              </a:rPr>
              <a:t>資源池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1026" name="Picture 2" descr="http://chinese-learning.info/uploadFiles/%E6%B5%B7%E6%98%9F%E5%9F%B9%E5%8A%9B/%E6%95%99%E8%82%B2%E8%87%AA%E9%80%A0%E8%80%85%E5%9F%B9%E5%8A%9B%E7%9A%84%E8%AB%96%E8%BF%B0%E7%99%BC%E5%B1%95%E8%88%87%E5%AF%A6%E8%B8%90%E8%A6%8F%E7%95%AB/%E5%85%B1%E7%94%A8/%E5%AD%B8%E7%BF%92%E5%9F%BA%E6%9C%AC%E5%85%A7%E5%AE%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01776"/>
            <a:ext cx="2880320" cy="26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4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639" name="Google Shape;639;p26"/>
          <p:cNvSpPr txBox="1">
            <a:spLocks noGrp="1"/>
          </p:cNvSpPr>
          <p:nvPr>
            <p:ph type="ctrTitle" idx="4294967295"/>
          </p:nvPr>
        </p:nvSpPr>
        <p:spPr>
          <a:xfrm>
            <a:off x="0" y="1371600"/>
            <a:ext cx="6130925" cy="11604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640" name="Google Shape;640;p26"/>
          <p:cNvSpPr txBox="1">
            <a:spLocks noGrp="1"/>
          </p:cNvSpPr>
          <p:nvPr>
            <p:ph type="subTitle" idx="4294967295"/>
          </p:nvPr>
        </p:nvSpPr>
        <p:spPr>
          <a:xfrm>
            <a:off x="0" y="3063875"/>
            <a:ext cx="6048375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cxnSp>
        <p:nvCxnSpPr>
          <p:cNvPr id="641" name="Google Shape;641;p26"/>
          <p:cNvCxnSpPr/>
          <p:nvPr/>
        </p:nvCxnSpPr>
        <p:spPr>
          <a:xfrm>
            <a:off x="1553100" y="2807121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647" name="Google Shape;647;p27"/>
          <p:cNvSpPr txBox="1">
            <a:spLocks noGrp="1"/>
          </p:cNvSpPr>
          <p:nvPr>
            <p:ph type="ctrTitle" idx="4294967295"/>
          </p:nvPr>
        </p:nvSpPr>
        <p:spPr>
          <a:xfrm>
            <a:off x="0" y="595313"/>
            <a:ext cx="5934075" cy="8937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648" name="Google Shape;648;p27"/>
          <p:cNvSpPr txBox="1">
            <a:spLocks noGrp="1"/>
          </p:cNvSpPr>
          <p:nvPr>
            <p:ph type="subTitle" idx="4294967295"/>
          </p:nvPr>
        </p:nvSpPr>
        <p:spPr>
          <a:xfrm>
            <a:off x="0" y="1206500"/>
            <a:ext cx="5934075" cy="461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649" name="Google Shape;649;p27"/>
          <p:cNvSpPr txBox="1">
            <a:spLocks noGrp="1"/>
          </p:cNvSpPr>
          <p:nvPr>
            <p:ph type="ctrTitle" idx="4294967295"/>
          </p:nvPr>
        </p:nvSpPr>
        <p:spPr>
          <a:xfrm>
            <a:off x="0" y="3400425"/>
            <a:ext cx="5934075" cy="8953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650" name="Google Shape;650;p27"/>
          <p:cNvSpPr txBox="1">
            <a:spLocks noGrp="1"/>
          </p:cNvSpPr>
          <p:nvPr>
            <p:ph type="subTitle" idx="4294967295"/>
          </p:nvPr>
        </p:nvSpPr>
        <p:spPr>
          <a:xfrm>
            <a:off x="0" y="4011613"/>
            <a:ext cx="5934075" cy="463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651" name="Google Shape;651;p27"/>
          <p:cNvSpPr txBox="1">
            <a:spLocks noGrp="1"/>
          </p:cNvSpPr>
          <p:nvPr>
            <p:ph type="ctrTitle" idx="4294967295"/>
          </p:nvPr>
        </p:nvSpPr>
        <p:spPr>
          <a:xfrm>
            <a:off x="0" y="1990725"/>
            <a:ext cx="5934075" cy="8953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652" name="Google Shape;652;p27"/>
          <p:cNvSpPr txBox="1">
            <a:spLocks noGrp="1"/>
          </p:cNvSpPr>
          <p:nvPr>
            <p:ph type="subTitle" idx="4294967295"/>
          </p:nvPr>
        </p:nvSpPr>
        <p:spPr>
          <a:xfrm>
            <a:off x="0" y="2601913"/>
            <a:ext cx="5934075" cy="463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grpSp>
        <p:nvGrpSpPr>
          <p:cNvPr id="653" name="Google Shape;653;p27"/>
          <p:cNvGrpSpPr/>
          <p:nvPr/>
        </p:nvGrpSpPr>
        <p:grpSpPr>
          <a:xfrm>
            <a:off x="1553100" y="1868593"/>
            <a:ext cx="6037800" cy="1406314"/>
            <a:chOff x="1553100" y="2807121"/>
            <a:chExt cx="6037800" cy="1406314"/>
          </a:xfrm>
        </p:grpSpPr>
        <p:cxnSp>
          <p:nvCxnSpPr>
            <p:cNvPr id="654" name="Google Shape;654;p27"/>
            <p:cNvCxnSpPr/>
            <p:nvPr/>
          </p:nvCxnSpPr>
          <p:spPr>
            <a:xfrm>
              <a:off x="1553100" y="2807121"/>
              <a:ext cx="6037800" cy="0"/>
            </a:xfrm>
            <a:prstGeom prst="straightConnector1">
              <a:avLst/>
            </a:prstGeom>
            <a:noFill/>
            <a:ln w="19050" cap="rnd" cmpd="sng">
              <a:solidFill>
                <a:srgbClr val="A4C2F4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27"/>
            <p:cNvCxnSpPr/>
            <p:nvPr/>
          </p:nvCxnSpPr>
          <p:spPr>
            <a:xfrm>
              <a:off x="1553100" y="4213436"/>
              <a:ext cx="6037800" cy="0"/>
            </a:xfrm>
            <a:prstGeom prst="straightConnector1">
              <a:avLst/>
            </a:prstGeom>
            <a:noFill/>
            <a:ln w="19050" cap="rnd" cmpd="sng">
              <a:solidFill>
                <a:srgbClr val="A4C2F4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661" name="Google Shape;661;p28"/>
          <p:cNvSpPr txBox="1">
            <a:spLocks noGrp="1"/>
          </p:cNvSpPr>
          <p:nvPr>
            <p:ph type="title" idx="4294967295"/>
          </p:nvPr>
        </p:nvSpPr>
        <p:spPr>
          <a:xfrm>
            <a:off x="0" y="225425"/>
            <a:ext cx="614045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cxnSp>
        <p:nvCxnSpPr>
          <p:cNvPr id="662" name="Google Shape;662;p28"/>
          <p:cNvCxnSpPr/>
          <p:nvPr/>
        </p:nvCxnSpPr>
        <p:spPr>
          <a:xfrm>
            <a:off x="-4800" y="2156036"/>
            <a:ext cx="9153600" cy="0"/>
          </a:xfrm>
          <a:prstGeom prst="straightConnector1">
            <a:avLst/>
          </a:prstGeom>
          <a:noFill/>
          <a:ln w="19050" cap="rnd" cmpd="sng">
            <a:solidFill>
              <a:srgbClr val="1C4587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63" name="Google Shape;663;p28"/>
          <p:cNvSpPr/>
          <p:nvPr/>
        </p:nvSpPr>
        <p:spPr>
          <a:xfrm rot="10800000" flipH="1">
            <a:off x="1895325" y="1939007"/>
            <a:ext cx="419100" cy="419400"/>
          </a:xfrm>
          <a:prstGeom prst="donut">
            <a:avLst>
              <a:gd name="adj" fmla="val 24108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4" name="Google Shape;664;p28"/>
          <p:cNvCxnSpPr/>
          <p:nvPr/>
        </p:nvCxnSpPr>
        <p:spPr>
          <a:xfrm>
            <a:off x="2105025" y="2110607"/>
            <a:ext cx="0" cy="8763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oval" w="med" len="med"/>
            <a:tailEnd type="diamond" w="med" len="med"/>
          </a:ln>
        </p:spPr>
      </p:cxnSp>
      <p:sp>
        <p:nvSpPr>
          <p:cNvPr id="665" name="Google Shape;665;p28"/>
          <p:cNvSpPr/>
          <p:nvPr/>
        </p:nvSpPr>
        <p:spPr>
          <a:xfrm>
            <a:off x="4362450" y="1946336"/>
            <a:ext cx="419100" cy="419400"/>
          </a:xfrm>
          <a:prstGeom prst="donut">
            <a:avLst>
              <a:gd name="adj" fmla="val 24108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8"/>
          <p:cNvSpPr/>
          <p:nvPr/>
        </p:nvSpPr>
        <p:spPr>
          <a:xfrm rot="10800000" flipH="1">
            <a:off x="6829275" y="1939007"/>
            <a:ext cx="419100" cy="419400"/>
          </a:xfrm>
          <a:prstGeom prst="donut">
            <a:avLst>
              <a:gd name="adj" fmla="val 24108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7" name="Google Shape;667;p28"/>
          <p:cNvCxnSpPr/>
          <p:nvPr/>
        </p:nvCxnSpPr>
        <p:spPr>
          <a:xfrm>
            <a:off x="4572000" y="2108411"/>
            <a:ext cx="0" cy="8763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oval" w="med" len="med"/>
            <a:tailEnd type="diamond" w="med" len="med"/>
          </a:ln>
        </p:spPr>
      </p:cxnSp>
      <p:cxnSp>
        <p:nvCxnSpPr>
          <p:cNvPr id="668" name="Google Shape;668;p28"/>
          <p:cNvCxnSpPr/>
          <p:nvPr/>
        </p:nvCxnSpPr>
        <p:spPr>
          <a:xfrm>
            <a:off x="7038975" y="2110607"/>
            <a:ext cx="0" cy="8763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oval" w="med" len="med"/>
            <a:tailEnd type="diamond" w="med" len="med"/>
          </a:ln>
        </p:spPr>
      </p:cxnSp>
      <p:sp>
        <p:nvSpPr>
          <p:cNvPr id="669" name="Google Shape;669;p28"/>
          <p:cNvSpPr txBox="1"/>
          <p:nvPr/>
        </p:nvSpPr>
        <p:spPr>
          <a:xfrm>
            <a:off x="1481175" y="2930736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first</a:t>
            </a:r>
            <a:endParaRPr sz="18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70" name="Google Shape;670;p28"/>
          <p:cNvSpPr txBox="1"/>
          <p:nvPr/>
        </p:nvSpPr>
        <p:spPr>
          <a:xfrm>
            <a:off x="3948150" y="2930736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second</a:t>
            </a:r>
            <a:endParaRPr sz="18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71" name="Google Shape;671;p28"/>
          <p:cNvSpPr txBox="1"/>
          <p:nvPr/>
        </p:nvSpPr>
        <p:spPr>
          <a:xfrm>
            <a:off x="6415125" y="2930736"/>
            <a:ext cx="1247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last</a:t>
            </a:r>
            <a:endParaRPr sz="18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678" name="Google Shape;678;p29"/>
          <p:cNvSpPr txBox="1">
            <a:spLocks noGrp="1"/>
          </p:cNvSpPr>
          <p:nvPr>
            <p:ph type="body" idx="1"/>
          </p:nvPr>
        </p:nvSpPr>
        <p:spPr>
          <a:xfrm>
            <a:off x="747925" y="1390650"/>
            <a:ext cx="21255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681" name="Google Shape;681;p29"/>
          <p:cNvSpPr txBox="1">
            <a:spLocks noGrp="1"/>
          </p:cNvSpPr>
          <p:nvPr>
            <p:ph type="body" idx="2"/>
          </p:nvPr>
        </p:nvSpPr>
        <p:spPr>
          <a:xfrm>
            <a:off x="747925" y="3276600"/>
            <a:ext cx="21255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679" name="Google Shape;679;p29"/>
          <p:cNvSpPr txBox="1">
            <a:spLocks noGrp="1"/>
          </p:cNvSpPr>
          <p:nvPr>
            <p:ph type="body" idx="3"/>
          </p:nvPr>
        </p:nvSpPr>
        <p:spPr>
          <a:xfrm>
            <a:off x="2982278" y="1390650"/>
            <a:ext cx="21255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684" name="Google Shape;684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680" name="Google Shape;680;p29"/>
          <p:cNvSpPr txBox="1">
            <a:spLocks noGrp="1"/>
          </p:cNvSpPr>
          <p:nvPr>
            <p:ph type="body" idx="4294967295"/>
          </p:nvPr>
        </p:nvSpPr>
        <p:spPr>
          <a:xfrm>
            <a:off x="7018338" y="1390650"/>
            <a:ext cx="2125662" cy="1304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82" name="Google Shape;682;p29"/>
          <p:cNvSpPr txBox="1">
            <a:spLocks noGrp="1"/>
          </p:cNvSpPr>
          <p:nvPr>
            <p:ph type="body" idx="4294967295"/>
          </p:nvPr>
        </p:nvSpPr>
        <p:spPr>
          <a:xfrm>
            <a:off x="0" y="3276600"/>
            <a:ext cx="2124075" cy="1304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683" name="Google Shape;683;p29"/>
          <p:cNvSpPr txBox="1">
            <a:spLocks noGrp="1"/>
          </p:cNvSpPr>
          <p:nvPr>
            <p:ph type="body" idx="4294967295"/>
          </p:nvPr>
        </p:nvSpPr>
        <p:spPr>
          <a:xfrm>
            <a:off x="7018338" y="3276600"/>
            <a:ext cx="2125662" cy="1304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965"/>
                </a:solidFill>
              </a:rPr>
              <a:t>You can copy&amp;paste graphs from </a:t>
            </a:r>
            <a:r>
              <a:rPr lang="en" u="sng">
                <a:solidFill>
                  <a:srgbClr val="3D4965"/>
                </a:solidFill>
                <a:hlinkClick r:id="rId3"/>
              </a:rPr>
              <a:t>Google Sheets</a:t>
            </a:r>
            <a:endParaRPr>
              <a:solidFill>
                <a:srgbClr val="3D4965"/>
              </a:solidFill>
            </a:endParaRPr>
          </a:p>
        </p:txBody>
      </p:sp>
      <p:sp>
        <p:nvSpPr>
          <p:cNvPr id="691" name="Google Shape;691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690" name="Google Shape;69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6875" y="372975"/>
            <a:ext cx="4690249" cy="389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1"/>
          <p:cNvSpPr/>
          <p:nvPr/>
        </p:nvSpPr>
        <p:spPr>
          <a:xfrm>
            <a:off x="5375410" y="489800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Project</a:t>
            </a:r>
            <a:endParaRPr/>
          </a:p>
        </p:txBody>
      </p:sp>
      <p:sp>
        <p:nvSpPr>
          <p:cNvPr id="697" name="Google Shape;697;p31"/>
          <p:cNvSpPr txBox="1">
            <a:spLocks noGrp="1"/>
          </p:cNvSpPr>
          <p:nvPr>
            <p:ph type="body" idx="1"/>
          </p:nvPr>
        </p:nvSpPr>
        <p:spPr>
          <a:xfrm>
            <a:off x="747925" y="1297039"/>
            <a:ext cx="40599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700" name="Google Shape;700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698" name="Google Shape;698;p31"/>
          <p:cNvSpPr/>
          <p:nvPr/>
        </p:nvSpPr>
        <p:spPr>
          <a:xfrm>
            <a:off x="5468725" y="839000"/>
            <a:ext cx="1888500" cy="33561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2"/>
          <p:cNvSpPr/>
          <p:nvPr/>
        </p:nvSpPr>
        <p:spPr>
          <a:xfrm>
            <a:off x="5534021" y="623036"/>
            <a:ext cx="1863608" cy="3921828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06" name="Google Shape;706;p32"/>
          <p:cNvSpPr/>
          <p:nvPr/>
        </p:nvSpPr>
        <p:spPr>
          <a:xfrm>
            <a:off x="5665750" y="1188850"/>
            <a:ext cx="1589700" cy="28119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07" name="Google Shape;707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iPhone Project</a:t>
            </a:r>
            <a:endParaRPr/>
          </a:p>
        </p:txBody>
      </p:sp>
      <p:sp>
        <p:nvSpPr>
          <p:cNvPr id="708" name="Google Shape;708;p32"/>
          <p:cNvSpPr txBox="1">
            <a:spLocks noGrp="1"/>
          </p:cNvSpPr>
          <p:nvPr>
            <p:ph type="body" idx="1"/>
          </p:nvPr>
        </p:nvSpPr>
        <p:spPr>
          <a:xfrm>
            <a:off x="747925" y="1297039"/>
            <a:ext cx="40599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709" name="Google Shape;709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3"/>
          <p:cNvSpPr/>
          <p:nvPr/>
        </p:nvSpPr>
        <p:spPr>
          <a:xfrm>
            <a:off x="4787702" y="535613"/>
            <a:ext cx="2879504" cy="407234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15" name="Google Shape;715;p33"/>
          <p:cNvSpPr/>
          <p:nvPr/>
        </p:nvSpPr>
        <p:spPr>
          <a:xfrm>
            <a:off x="4986400" y="910325"/>
            <a:ext cx="2493300" cy="33336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16" name="Google Shape;716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  <p:sp>
        <p:nvSpPr>
          <p:cNvPr id="717" name="Google Shape;717;p33"/>
          <p:cNvSpPr txBox="1">
            <a:spLocks noGrp="1"/>
          </p:cNvSpPr>
          <p:nvPr>
            <p:ph type="body" idx="1"/>
          </p:nvPr>
        </p:nvSpPr>
        <p:spPr>
          <a:xfrm>
            <a:off x="747925" y="1297050"/>
            <a:ext cx="3215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718" name="Google Shape;718;p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4"/>
          <p:cNvSpPr/>
          <p:nvPr/>
        </p:nvSpPr>
        <p:spPr>
          <a:xfrm>
            <a:off x="3393701" y="864534"/>
            <a:ext cx="4858468" cy="3782373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24" name="Google Shape;724;p34"/>
          <p:cNvSpPr/>
          <p:nvPr/>
        </p:nvSpPr>
        <p:spPr>
          <a:xfrm>
            <a:off x="3597012" y="1058116"/>
            <a:ext cx="4452000" cy="28428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25" name="Google Shape;725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  <p:sp>
        <p:nvSpPr>
          <p:cNvPr id="726" name="Google Shape;726;p34"/>
          <p:cNvSpPr txBox="1">
            <a:spLocks noGrp="1"/>
          </p:cNvSpPr>
          <p:nvPr>
            <p:ph type="body" idx="1"/>
          </p:nvPr>
        </p:nvSpPr>
        <p:spPr>
          <a:xfrm>
            <a:off x="747925" y="1297050"/>
            <a:ext cx="22548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727" name="Google Shape;727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732" name="Google Shape;732;p35"/>
          <p:cNvSpPr txBox="1">
            <a:spLocks noGrp="1"/>
          </p:cNvSpPr>
          <p:nvPr>
            <p:ph type="ctrTitle" idx="4294967295"/>
          </p:nvPr>
        </p:nvSpPr>
        <p:spPr>
          <a:xfrm>
            <a:off x="5915025" y="1073150"/>
            <a:ext cx="3228975" cy="11604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733" name="Google Shape;733;p35"/>
          <p:cNvSpPr txBox="1">
            <a:spLocks noGrp="1"/>
          </p:cNvSpPr>
          <p:nvPr>
            <p:ph type="body" idx="4294967295"/>
          </p:nvPr>
        </p:nvSpPr>
        <p:spPr>
          <a:xfrm>
            <a:off x="5915025" y="2119313"/>
            <a:ext cx="3228975" cy="246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/>
              <a:t>Any questions?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You can find me at</a:t>
            </a:r>
            <a:endParaRPr sz="2000"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✘"/>
            </a:pPr>
            <a:r>
              <a:rPr lang="en" sz="2000"/>
              <a:t>@username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✘"/>
            </a:pPr>
            <a:r>
              <a:rPr lang="en" sz="2000"/>
              <a:t>user@mail.me</a:t>
            </a:r>
            <a:endParaRPr sz="2000"/>
          </a:p>
        </p:txBody>
      </p:sp>
      <p:sp>
        <p:nvSpPr>
          <p:cNvPr id="734" name="Google Shape;734;p35"/>
          <p:cNvSpPr/>
          <p:nvPr/>
        </p:nvSpPr>
        <p:spPr>
          <a:xfrm>
            <a:off x="2257757" y="1402659"/>
            <a:ext cx="1180108" cy="1089975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latin typeface="Mushin" pitchFamily="50" charset="-128"/>
                <a:ea typeface="Mushin" pitchFamily="50" charset="-128"/>
              </a:rPr>
              <a:t>群學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7925" y="1059582"/>
            <a:ext cx="2599939" cy="3914371"/>
          </a:xfrm>
        </p:spPr>
        <p:txBody>
          <a:bodyPr/>
          <a:lstStyle/>
          <a:p>
            <a:r>
              <a:rPr lang="zh-TW" altLang="en-US" dirty="0" smtClean="0">
                <a:latin typeface="+mn-lt"/>
                <a:ea typeface="+mn-ea"/>
              </a:rPr>
              <a:t>丁丁群學元素</a:t>
            </a:r>
            <a:endParaRPr lang="en-US" altLang="zh-TW" dirty="0" smtClean="0">
              <a:latin typeface="+mn-lt"/>
              <a:ea typeface="+mn-ea"/>
            </a:endParaRPr>
          </a:p>
          <a:p>
            <a:pPr lvl="1"/>
            <a:endParaRPr lang="en-US" altLang="zh-TW" sz="2000" dirty="0" smtClean="0">
              <a:latin typeface="+mn-lt"/>
              <a:ea typeface="+mn-ea"/>
            </a:endParaRPr>
          </a:p>
          <a:p>
            <a:pPr lvl="1"/>
            <a:r>
              <a:rPr lang="zh-TW" altLang="en-US" sz="2000" dirty="0" smtClean="0">
                <a:latin typeface="+mn-lt"/>
                <a:ea typeface="+mn-ea"/>
              </a:rPr>
              <a:t>討論模式</a:t>
            </a:r>
            <a:endParaRPr lang="en-US" altLang="zh-TW" sz="2000" dirty="0" smtClean="0">
              <a:latin typeface="+mn-lt"/>
              <a:ea typeface="+mn-ea"/>
            </a:endParaRPr>
          </a:p>
          <a:p>
            <a:pPr lvl="1"/>
            <a:endParaRPr lang="en-US" altLang="zh-TW" sz="2000" dirty="0" smtClean="0">
              <a:latin typeface="+mn-lt"/>
              <a:ea typeface="+mn-ea"/>
            </a:endParaRPr>
          </a:p>
          <a:p>
            <a:pPr lvl="1"/>
            <a:r>
              <a:rPr lang="zh-TW" altLang="en-US" sz="2000" dirty="0" smtClean="0">
                <a:latin typeface="+mn-lt"/>
                <a:ea typeface="+mn-ea"/>
              </a:rPr>
              <a:t>相互</a:t>
            </a:r>
            <a:r>
              <a:rPr lang="zh-TW" altLang="en-US" sz="2000" dirty="0">
                <a:latin typeface="+mn-lt"/>
                <a:ea typeface="+mn-ea"/>
              </a:rPr>
              <a:t>糾</a:t>
            </a:r>
            <a:r>
              <a:rPr lang="zh-TW" altLang="en-US" sz="2000" dirty="0" smtClean="0">
                <a:latin typeface="+mn-lt"/>
                <a:ea typeface="+mn-ea"/>
              </a:rPr>
              <a:t>錯</a:t>
            </a:r>
            <a:endParaRPr lang="en-US" altLang="zh-TW" sz="2000" dirty="0" smtClean="0">
              <a:latin typeface="+mn-lt"/>
              <a:ea typeface="+mn-ea"/>
            </a:endParaRPr>
          </a:p>
          <a:p>
            <a:pPr lvl="1"/>
            <a:endParaRPr lang="en-US" altLang="zh-TW" sz="2000" dirty="0" smtClean="0">
              <a:latin typeface="+mn-lt"/>
              <a:ea typeface="+mn-ea"/>
            </a:endParaRPr>
          </a:p>
          <a:p>
            <a:pPr lvl="1"/>
            <a:r>
              <a:rPr lang="zh-TW" altLang="en-US" sz="2000" dirty="0" smtClean="0">
                <a:latin typeface="+mn-lt"/>
                <a:ea typeface="+mn-ea"/>
              </a:rPr>
              <a:t>平行運算</a:t>
            </a:r>
            <a:endParaRPr lang="en-US" altLang="zh-TW" sz="2000" dirty="0" smtClean="0">
              <a:latin typeface="+mn-lt"/>
              <a:ea typeface="+mn-ea"/>
            </a:endParaRPr>
          </a:p>
          <a:p>
            <a:pPr lvl="1"/>
            <a:endParaRPr lang="en-US" altLang="zh-TW" sz="2000" dirty="0" smtClean="0">
              <a:latin typeface="+mn-lt"/>
              <a:ea typeface="+mn-ea"/>
            </a:endParaRPr>
          </a:p>
          <a:p>
            <a:pPr lvl="1"/>
            <a:r>
              <a:rPr lang="zh-TW" altLang="en-US" sz="2000" dirty="0" smtClean="0">
                <a:latin typeface="+mn-lt"/>
                <a:ea typeface="+mn-ea"/>
              </a:rPr>
              <a:t>可信度提升</a:t>
            </a:r>
            <a:endParaRPr lang="en-US" altLang="zh-TW" sz="2000" dirty="0" smtClean="0">
              <a:latin typeface="+mn-lt"/>
              <a:ea typeface="+mn-ea"/>
            </a:endParaRPr>
          </a:p>
          <a:p>
            <a:pPr marL="88900" indent="0">
              <a:buNone/>
            </a:pPr>
            <a:endParaRPr lang="en-US" altLang="zh-TW" dirty="0" smtClean="0">
              <a:latin typeface="+mn-lt"/>
              <a:ea typeface="+mn-ea"/>
            </a:endParaRPr>
          </a:p>
          <a:p>
            <a:pPr lvl="1"/>
            <a:endParaRPr lang="en-US" altLang="zh-TW" dirty="0" smtClean="0">
              <a:latin typeface="+mn-lt"/>
              <a:ea typeface="+mn-ea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2"/>
          </p:nvPr>
        </p:nvSpPr>
        <p:spPr>
          <a:xfrm>
            <a:off x="3275856" y="1059582"/>
            <a:ext cx="4219318" cy="3898832"/>
          </a:xfrm>
        </p:spPr>
        <p:txBody>
          <a:bodyPr/>
          <a:lstStyle/>
          <a:p>
            <a:r>
              <a:rPr lang="zh-TW" altLang="en-US" dirty="0">
                <a:latin typeface="+mn-lt"/>
                <a:ea typeface="+mn-ea"/>
              </a:rPr>
              <a:t>學習共同體元素</a:t>
            </a:r>
            <a:endParaRPr lang="en-US" altLang="zh-TW" dirty="0">
              <a:latin typeface="+mn-lt"/>
              <a:ea typeface="+mn-ea"/>
            </a:endParaRPr>
          </a:p>
          <a:p>
            <a:pPr lvl="1"/>
            <a:endParaRPr lang="en-US" altLang="zh-TW" sz="2000" dirty="0" smtClean="0">
              <a:latin typeface="+mn-lt"/>
              <a:ea typeface="+mn-ea"/>
            </a:endParaRPr>
          </a:p>
          <a:p>
            <a:pPr lvl="1"/>
            <a:r>
              <a:rPr lang="zh-TW" altLang="en-US" sz="2000" dirty="0" smtClean="0">
                <a:latin typeface="+mn-lt"/>
                <a:ea typeface="+mn-ea"/>
              </a:rPr>
              <a:t>協助成員之間產生聯繫</a:t>
            </a:r>
            <a:endParaRPr lang="en-US" altLang="zh-TW" sz="2000" dirty="0" smtClean="0">
              <a:latin typeface="+mn-lt"/>
              <a:ea typeface="+mn-ea"/>
            </a:endParaRPr>
          </a:p>
          <a:p>
            <a:pPr lvl="2"/>
            <a:r>
              <a:rPr lang="zh-TW" altLang="en-US" sz="2000" dirty="0" smtClean="0">
                <a:latin typeface="+mn-lt"/>
                <a:ea typeface="+mn-ea"/>
              </a:rPr>
              <a:t>相互聆聽</a:t>
            </a:r>
            <a:endParaRPr lang="en-US" altLang="zh-TW" sz="2000" dirty="0" smtClean="0">
              <a:latin typeface="+mn-lt"/>
              <a:ea typeface="+mn-ea"/>
            </a:endParaRPr>
          </a:p>
          <a:p>
            <a:pPr lvl="1"/>
            <a:r>
              <a:rPr lang="zh-TW" altLang="en-US" sz="2000" dirty="0" smtClean="0">
                <a:latin typeface="+mn-lt"/>
                <a:ea typeface="+mn-ea"/>
              </a:rPr>
              <a:t>思考</a:t>
            </a:r>
            <a:r>
              <a:rPr lang="zh-TW" altLang="en-US" sz="2000" dirty="0">
                <a:latin typeface="+mn-lt"/>
                <a:ea typeface="+mn-ea"/>
              </a:rPr>
              <a:t>與見解的</a:t>
            </a:r>
            <a:r>
              <a:rPr lang="zh-TW" altLang="en-US" sz="2000" dirty="0" smtClean="0">
                <a:latin typeface="+mn-lt"/>
                <a:ea typeface="+mn-ea"/>
              </a:rPr>
              <a:t>多樣性</a:t>
            </a:r>
            <a:endParaRPr lang="en-US" altLang="zh-TW" sz="2000" dirty="0" smtClean="0">
              <a:latin typeface="+mn-lt"/>
              <a:ea typeface="+mn-ea"/>
            </a:endParaRPr>
          </a:p>
          <a:p>
            <a:pPr lvl="1"/>
            <a:endParaRPr lang="en-US" altLang="zh-TW" sz="2000" dirty="0" smtClean="0">
              <a:latin typeface="+mn-lt"/>
              <a:ea typeface="+mn-ea"/>
            </a:endParaRPr>
          </a:p>
          <a:p>
            <a:pPr lvl="1"/>
            <a:r>
              <a:rPr lang="zh-TW" altLang="en-US" sz="2000" dirty="0" smtClean="0">
                <a:latin typeface="+mn-lt"/>
                <a:ea typeface="+mn-ea"/>
              </a:rPr>
              <a:t>從</a:t>
            </a:r>
            <a:r>
              <a:rPr lang="zh-TW" altLang="en-US" sz="2000" dirty="0">
                <a:latin typeface="+mn-lt"/>
                <a:ea typeface="+mn-ea"/>
              </a:rPr>
              <a:t>「教育專家」轉型為「學習專家</a:t>
            </a:r>
            <a:r>
              <a:rPr lang="zh-TW" altLang="en-US" sz="2000" dirty="0" smtClean="0">
                <a:latin typeface="+mn-lt"/>
                <a:ea typeface="+mn-ea"/>
              </a:rPr>
              <a:t>」</a:t>
            </a:r>
            <a:r>
              <a:rPr lang="en-US" altLang="zh-TW" sz="2000" dirty="0">
                <a:latin typeface="+mn-lt"/>
                <a:ea typeface="+mn-ea"/>
              </a:rPr>
              <a:t/>
            </a:r>
            <a:br>
              <a:rPr lang="en-US" altLang="zh-TW" sz="2000" dirty="0">
                <a:latin typeface="+mn-lt"/>
                <a:ea typeface="+mn-ea"/>
              </a:rPr>
            </a:br>
            <a:r>
              <a:rPr lang="zh-TW" altLang="en-US" sz="2000" dirty="0" smtClean="0">
                <a:latin typeface="+mn-lt"/>
                <a:ea typeface="+mn-ea"/>
              </a:rPr>
              <a:t> </a:t>
            </a:r>
            <a:r>
              <a:rPr lang="en-US" altLang="zh-TW" sz="2000" dirty="0">
                <a:latin typeface="+mn-lt"/>
                <a:ea typeface="+mn-ea"/>
              </a:rPr>
              <a:t>= </a:t>
            </a:r>
            <a:r>
              <a:rPr lang="zh-TW" altLang="en-US" sz="2000" dirty="0" smtClean="0">
                <a:latin typeface="+mn-lt"/>
                <a:ea typeface="+mn-ea"/>
              </a:rPr>
              <a:t>資深</a:t>
            </a:r>
            <a:r>
              <a:rPr lang="zh-TW" altLang="en-US" sz="2000" dirty="0">
                <a:latin typeface="+mn-lt"/>
                <a:ea typeface="+mn-ea"/>
              </a:rPr>
              <a:t>資淺學習者模式</a:t>
            </a:r>
            <a:r>
              <a:rPr lang="zh-TW" altLang="en-US" sz="2000" dirty="0" smtClean="0">
                <a:latin typeface="+mn-lt"/>
                <a:ea typeface="+mn-ea"/>
              </a:rPr>
              <a:t>。</a:t>
            </a:r>
            <a:endParaRPr lang="en-US" altLang="zh-TW" sz="2000" dirty="0" smtClean="0">
              <a:latin typeface="+mn-lt"/>
              <a:ea typeface="+mn-ea"/>
            </a:endParaRPr>
          </a:p>
          <a:p>
            <a:pPr lvl="1"/>
            <a:endParaRPr lang="en-US" altLang="zh-TW" sz="2000" dirty="0" smtClean="0">
              <a:latin typeface="+mn-lt"/>
              <a:ea typeface="+mn-ea"/>
            </a:endParaRPr>
          </a:p>
          <a:p>
            <a:pPr lvl="1"/>
            <a:r>
              <a:rPr lang="zh-TW" altLang="en-US" sz="2000" dirty="0" smtClean="0">
                <a:latin typeface="+mn-lt"/>
                <a:ea typeface="+mn-ea"/>
              </a:rPr>
              <a:t>創建教育者間的「</a:t>
            </a:r>
            <a:r>
              <a:rPr lang="zh-TW" altLang="en-US" sz="2000" dirty="0">
                <a:latin typeface="+mn-lt"/>
                <a:ea typeface="+mn-ea"/>
              </a:rPr>
              <a:t>學習共同體」</a:t>
            </a:r>
            <a:endParaRPr lang="en-US" altLang="zh-TW" sz="2000" dirty="0" smtClean="0">
              <a:latin typeface="+mn-lt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36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741" name="Google Shape;741;p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742" name="Google Shape;74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748" name="Google Shape;748;p37"/>
          <p:cNvSpPr txBox="1">
            <a:spLocks noGrp="1"/>
          </p:cNvSpPr>
          <p:nvPr>
            <p:ph type="body" idx="1"/>
          </p:nvPr>
        </p:nvSpPr>
        <p:spPr>
          <a:xfrm>
            <a:off x="747925" y="1200150"/>
            <a:ext cx="61404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✘"/>
            </a:pPr>
            <a:r>
              <a:rPr lang="en" sz="1400"/>
              <a:t>Titles: </a:t>
            </a:r>
            <a:r>
              <a:rPr lang="en" sz="1400" b="1"/>
              <a:t>Sniglet</a:t>
            </a:r>
            <a:endParaRPr sz="1400"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✘"/>
            </a:pPr>
            <a:r>
              <a:rPr lang="en" sz="1400"/>
              <a:t>Body copy: </a:t>
            </a:r>
            <a:r>
              <a:rPr lang="en" sz="1400" b="1"/>
              <a:t>Dosis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3C78D8"/>
                </a:solidFill>
                <a:hlinkClick r:id="rId3"/>
              </a:rPr>
              <a:t>https://www.fontsquirrel.com/fonts/dosis</a:t>
            </a:r>
            <a:endParaRPr sz="1400">
              <a:solidFill>
                <a:srgbClr val="3C78D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3C78D8"/>
                </a:solidFill>
                <a:hlinkClick r:id="rId4"/>
              </a:rPr>
              <a:t>https://www.fontsquirrel.com/fonts/sniglet</a:t>
            </a:r>
            <a:endParaRPr sz="1400">
              <a:solidFill>
                <a:srgbClr val="3C78D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✘"/>
            </a:pPr>
            <a:r>
              <a:rPr lang="en" sz="1400"/>
              <a:t>Gray </a:t>
            </a:r>
            <a:r>
              <a:rPr lang="en" sz="1400" b="1"/>
              <a:t>#3d4965</a:t>
            </a:r>
            <a:endParaRPr sz="1400" b="1">
              <a:solidFill>
                <a:srgbClr val="3D4965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✘"/>
            </a:pPr>
            <a:r>
              <a:rPr lang="en" sz="1400"/>
              <a:t>Dark cornflower blue </a:t>
            </a:r>
            <a:r>
              <a:rPr lang="en" sz="1400" b="1">
                <a:solidFill>
                  <a:srgbClr val="3C78D8"/>
                </a:solidFill>
              </a:rPr>
              <a:t>#3c78d8</a:t>
            </a:r>
            <a:endParaRPr sz="1400" b="1">
              <a:solidFill>
                <a:srgbClr val="3C78D8"/>
              </a:solidFill>
            </a:endParaRPr>
          </a:p>
        </p:txBody>
      </p:sp>
      <p:sp>
        <p:nvSpPr>
          <p:cNvPr id="750" name="Google Shape;75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749" name="Google Shape;749;p37"/>
          <p:cNvSpPr txBox="1"/>
          <p:nvPr/>
        </p:nvSpPr>
        <p:spPr>
          <a:xfrm>
            <a:off x="747925" y="4493807"/>
            <a:ext cx="62499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38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SlidesCarnival icons are editable shapes</a:t>
            </a:r>
            <a:r>
              <a:rPr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. </a:t>
            </a: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This means that you can:</a:t>
            </a: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900"/>
              <a:buFont typeface="Dosis"/>
              <a:buChar char="●"/>
            </a:pPr>
            <a:r>
              <a:rPr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Resize them without losing quality.</a:t>
            </a: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900"/>
              <a:buFont typeface="Dosis"/>
              <a:buChar char="●"/>
            </a:pPr>
            <a:r>
              <a:rPr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Change fill color and opacity.</a:t>
            </a: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Isn’t that nice? :)</a:t>
            </a: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Examples:</a:t>
            </a: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56" name="Google Shape;756;p38"/>
          <p:cNvSpPr/>
          <p:nvPr/>
        </p:nvSpPr>
        <p:spPr>
          <a:xfrm>
            <a:off x="277965" y="271963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57" name="Google Shape;757;p38"/>
          <p:cNvSpPr/>
          <p:nvPr/>
        </p:nvSpPr>
        <p:spPr>
          <a:xfrm>
            <a:off x="852801" y="338968"/>
            <a:ext cx="398876" cy="33770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58" name="Google Shape;758;p38"/>
          <p:cNvSpPr/>
          <p:nvPr/>
        </p:nvSpPr>
        <p:spPr>
          <a:xfrm>
            <a:off x="1445208" y="340017"/>
            <a:ext cx="387139" cy="341965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59" name="Google Shape;759;p38"/>
          <p:cNvSpPr/>
          <p:nvPr/>
        </p:nvSpPr>
        <p:spPr>
          <a:xfrm>
            <a:off x="2071095" y="330991"/>
            <a:ext cx="315368" cy="354182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60" name="Google Shape;760;p38"/>
          <p:cNvSpPr/>
          <p:nvPr/>
        </p:nvSpPr>
        <p:spPr>
          <a:xfrm>
            <a:off x="2678363" y="327801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61" name="Google Shape;761;p38"/>
          <p:cNvSpPr/>
          <p:nvPr/>
        </p:nvSpPr>
        <p:spPr>
          <a:xfrm>
            <a:off x="3190980" y="323539"/>
            <a:ext cx="414830" cy="36642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62" name="Google Shape;762;p38"/>
          <p:cNvSpPr/>
          <p:nvPr/>
        </p:nvSpPr>
        <p:spPr>
          <a:xfrm>
            <a:off x="3808913" y="301728"/>
            <a:ext cx="355778" cy="411093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63" name="Google Shape;763;p38"/>
          <p:cNvSpPr/>
          <p:nvPr/>
        </p:nvSpPr>
        <p:spPr>
          <a:xfrm>
            <a:off x="4367795" y="328325"/>
            <a:ext cx="414283" cy="36215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64" name="Google Shape;764;p38"/>
          <p:cNvSpPr/>
          <p:nvPr/>
        </p:nvSpPr>
        <p:spPr>
          <a:xfrm>
            <a:off x="4977729" y="334707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65" name="Google Shape;765;p38"/>
          <p:cNvSpPr/>
          <p:nvPr/>
        </p:nvSpPr>
        <p:spPr>
          <a:xfrm>
            <a:off x="5571185" y="326205"/>
            <a:ext cx="355778" cy="36323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66" name="Google Shape;766;p38"/>
          <p:cNvSpPr/>
          <p:nvPr/>
        </p:nvSpPr>
        <p:spPr>
          <a:xfrm>
            <a:off x="282226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67" name="Google Shape;767;p38"/>
          <p:cNvSpPr/>
          <p:nvPr/>
        </p:nvSpPr>
        <p:spPr>
          <a:xfrm>
            <a:off x="869825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68" name="Google Shape;768;p38"/>
          <p:cNvSpPr/>
          <p:nvPr/>
        </p:nvSpPr>
        <p:spPr>
          <a:xfrm>
            <a:off x="1447327" y="9340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69" name="Google Shape;769;p38"/>
          <p:cNvSpPr/>
          <p:nvPr/>
        </p:nvSpPr>
        <p:spPr>
          <a:xfrm>
            <a:off x="2034402" y="901041"/>
            <a:ext cx="379709" cy="384495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70" name="Google Shape;770;p38"/>
          <p:cNvSpPr/>
          <p:nvPr/>
        </p:nvSpPr>
        <p:spPr>
          <a:xfrm>
            <a:off x="2624667" y="9260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71" name="Google Shape;771;p38"/>
          <p:cNvSpPr/>
          <p:nvPr/>
        </p:nvSpPr>
        <p:spPr>
          <a:xfrm>
            <a:off x="3218647" y="926043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72" name="Google Shape;772;p38"/>
          <p:cNvSpPr/>
          <p:nvPr/>
        </p:nvSpPr>
        <p:spPr>
          <a:xfrm>
            <a:off x="3815818" y="9297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73" name="Google Shape;773;p38"/>
          <p:cNvSpPr/>
          <p:nvPr/>
        </p:nvSpPr>
        <p:spPr>
          <a:xfrm>
            <a:off x="4384820" y="911138"/>
            <a:ext cx="375447" cy="368016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74" name="Google Shape;774;p38"/>
          <p:cNvSpPr/>
          <p:nvPr/>
        </p:nvSpPr>
        <p:spPr>
          <a:xfrm>
            <a:off x="4934129" y="870729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75" name="Google Shape;775;p38"/>
          <p:cNvSpPr/>
          <p:nvPr/>
        </p:nvSpPr>
        <p:spPr>
          <a:xfrm>
            <a:off x="5532896" y="886683"/>
            <a:ext cx="429691" cy="410568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76" name="Google Shape;776;p38"/>
          <p:cNvSpPr/>
          <p:nvPr/>
        </p:nvSpPr>
        <p:spPr>
          <a:xfrm>
            <a:off x="252963" y="1538097"/>
            <a:ext cx="421211" cy="29888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77" name="Google Shape;777;p38"/>
          <p:cNvSpPr/>
          <p:nvPr/>
        </p:nvSpPr>
        <p:spPr>
          <a:xfrm>
            <a:off x="842704" y="1481734"/>
            <a:ext cx="417999" cy="404711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78" name="Google Shape;778;p38"/>
          <p:cNvSpPr/>
          <p:nvPr/>
        </p:nvSpPr>
        <p:spPr>
          <a:xfrm>
            <a:off x="1445732" y="1499808"/>
            <a:ext cx="376518" cy="38025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79" name="Google Shape;779;p38"/>
          <p:cNvSpPr/>
          <p:nvPr/>
        </p:nvSpPr>
        <p:spPr>
          <a:xfrm>
            <a:off x="2029616" y="1488116"/>
            <a:ext cx="392472" cy="391401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80" name="Google Shape;780;p38"/>
          <p:cNvSpPr/>
          <p:nvPr/>
        </p:nvSpPr>
        <p:spPr>
          <a:xfrm>
            <a:off x="2629978" y="1500354"/>
            <a:ext cx="365350" cy="36694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81" name="Google Shape;781;p38"/>
          <p:cNvSpPr/>
          <p:nvPr/>
        </p:nvSpPr>
        <p:spPr>
          <a:xfrm>
            <a:off x="3234055" y="1457279"/>
            <a:ext cx="332917" cy="452551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82" name="Google Shape;782;p38"/>
          <p:cNvSpPr/>
          <p:nvPr/>
        </p:nvSpPr>
        <p:spPr>
          <a:xfrm>
            <a:off x="3777530" y="1547144"/>
            <a:ext cx="417999" cy="269625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83" name="Google Shape;783;p38"/>
          <p:cNvSpPr/>
          <p:nvPr/>
        </p:nvSpPr>
        <p:spPr>
          <a:xfrm>
            <a:off x="4382678" y="1489711"/>
            <a:ext cx="385041" cy="389281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84" name="Google Shape;784;p38"/>
          <p:cNvSpPr/>
          <p:nvPr/>
        </p:nvSpPr>
        <p:spPr>
          <a:xfrm>
            <a:off x="4969227" y="1474828"/>
            <a:ext cx="387161" cy="40256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85" name="Google Shape;785;p38"/>
          <p:cNvSpPr/>
          <p:nvPr/>
        </p:nvSpPr>
        <p:spPr>
          <a:xfrm>
            <a:off x="5538753" y="1486520"/>
            <a:ext cx="414283" cy="38821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86" name="Google Shape;786;p38"/>
          <p:cNvSpPr/>
          <p:nvPr/>
        </p:nvSpPr>
        <p:spPr>
          <a:xfrm>
            <a:off x="301895" y="2092193"/>
            <a:ext cx="324416" cy="354204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87" name="Google Shape;787;p38"/>
          <p:cNvSpPr/>
          <p:nvPr/>
        </p:nvSpPr>
        <p:spPr>
          <a:xfrm>
            <a:off x="875136" y="2092739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88" name="Google Shape;788;p38"/>
          <p:cNvSpPr/>
          <p:nvPr/>
        </p:nvSpPr>
        <p:spPr>
          <a:xfrm>
            <a:off x="1469663" y="2092739"/>
            <a:ext cx="346205" cy="348325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89" name="Google Shape;789;p38"/>
          <p:cNvSpPr/>
          <p:nvPr/>
        </p:nvSpPr>
        <p:spPr>
          <a:xfrm>
            <a:off x="2052475" y="2092739"/>
            <a:ext cx="345681" cy="348325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0" name="Google Shape;790;p38"/>
          <p:cNvSpPr/>
          <p:nvPr/>
        </p:nvSpPr>
        <p:spPr>
          <a:xfrm>
            <a:off x="2720367" y="2038496"/>
            <a:ext cx="186685" cy="46055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1" name="Google Shape;791;p38"/>
          <p:cNvSpPr/>
          <p:nvPr/>
        </p:nvSpPr>
        <p:spPr>
          <a:xfrm>
            <a:off x="3319156" y="2041687"/>
            <a:ext cx="161683" cy="45521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2" name="Google Shape;792;p38"/>
          <p:cNvSpPr/>
          <p:nvPr/>
        </p:nvSpPr>
        <p:spPr>
          <a:xfrm>
            <a:off x="3912065" y="2092193"/>
            <a:ext cx="147325" cy="34887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3" name="Google Shape;793;p38"/>
          <p:cNvSpPr/>
          <p:nvPr/>
        </p:nvSpPr>
        <p:spPr>
          <a:xfrm>
            <a:off x="4402368" y="2087407"/>
            <a:ext cx="343014" cy="363230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4" name="Google Shape;794;p38"/>
          <p:cNvSpPr/>
          <p:nvPr/>
        </p:nvSpPr>
        <p:spPr>
          <a:xfrm>
            <a:off x="4975609" y="2096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5" name="Google Shape;795;p38"/>
          <p:cNvSpPr/>
          <p:nvPr/>
        </p:nvSpPr>
        <p:spPr>
          <a:xfrm>
            <a:off x="5570114" y="2037950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6" name="Google Shape;796;p38"/>
          <p:cNvSpPr/>
          <p:nvPr/>
        </p:nvSpPr>
        <p:spPr>
          <a:xfrm>
            <a:off x="400284" y="2642049"/>
            <a:ext cx="127109" cy="429713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7" name="Google Shape;797;p38"/>
          <p:cNvSpPr/>
          <p:nvPr/>
        </p:nvSpPr>
        <p:spPr>
          <a:xfrm>
            <a:off x="913425" y="2626095"/>
            <a:ext cx="274958" cy="46055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8" name="Google Shape;798;p38"/>
          <p:cNvSpPr/>
          <p:nvPr/>
        </p:nvSpPr>
        <p:spPr>
          <a:xfrm>
            <a:off x="1461139" y="2626095"/>
            <a:ext cx="360039" cy="46055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9" name="Google Shape;799;p38"/>
          <p:cNvSpPr/>
          <p:nvPr/>
        </p:nvSpPr>
        <p:spPr>
          <a:xfrm>
            <a:off x="2592213" y="2704269"/>
            <a:ext cx="434499" cy="242503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0" name="Google Shape;800;p38"/>
          <p:cNvSpPr/>
          <p:nvPr/>
        </p:nvSpPr>
        <p:spPr>
          <a:xfrm>
            <a:off x="2013116" y="265374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1" name="Google Shape;801;p38"/>
          <p:cNvSpPr/>
          <p:nvPr/>
        </p:nvSpPr>
        <p:spPr>
          <a:xfrm>
            <a:off x="3210671" y="2663860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2" name="Google Shape;802;p38"/>
          <p:cNvSpPr/>
          <p:nvPr/>
        </p:nvSpPr>
        <p:spPr>
          <a:xfrm>
            <a:off x="3796674" y="2667051"/>
            <a:ext cx="378113" cy="376518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3" name="Google Shape;803;p38"/>
          <p:cNvSpPr/>
          <p:nvPr/>
        </p:nvSpPr>
        <p:spPr>
          <a:xfrm>
            <a:off x="4332172" y="2667051"/>
            <a:ext cx="492437" cy="39832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4" name="Google Shape;804;p38"/>
          <p:cNvSpPr/>
          <p:nvPr/>
        </p:nvSpPr>
        <p:spPr>
          <a:xfrm>
            <a:off x="5012302" y="2651097"/>
            <a:ext cx="296223" cy="412142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5" name="Google Shape;805;p38"/>
          <p:cNvSpPr/>
          <p:nvPr/>
        </p:nvSpPr>
        <p:spPr>
          <a:xfrm>
            <a:off x="5602568" y="2671837"/>
            <a:ext cx="289295" cy="396187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6" name="Google Shape;806;p38"/>
          <p:cNvSpPr/>
          <p:nvPr/>
        </p:nvSpPr>
        <p:spPr>
          <a:xfrm>
            <a:off x="264677" y="3280175"/>
            <a:ext cx="417999" cy="330797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7" name="Google Shape;807;p38"/>
          <p:cNvSpPr/>
          <p:nvPr/>
        </p:nvSpPr>
        <p:spPr>
          <a:xfrm>
            <a:off x="848015" y="3304630"/>
            <a:ext cx="407377" cy="276553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8" name="Google Shape;808;p38"/>
          <p:cNvSpPr/>
          <p:nvPr/>
        </p:nvSpPr>
        <p:spPr>
          <a:xfrm>
            <a:off x="1447327" y="3292938"/>
            <a:ext cx="386615" cy="30208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9" name="Google Shape;809;p38"/>
          <p:cNvSpPr/>
          <p:nvPr/>
        </p:nvSpPr>
        <p:spPr>
          <a:xfrm>
            <a:off x="2032260" y="3284961"/>
            <a:ext cx="389303" cy="31643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0" name="Google Shape;810;p38"/>
          <p:cNvSpPr/>
          <p:nvPr/>
        </p:nvSpPr>
        <p:spPr>
          <a:xfrm>
            <a:off x="2640621" y="3259436"/>
            <a:ext cx="351516" cy="35470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1" name="Google Shape;811;p38"/>
          <p:cNvSpPr/>
          <p:nvPr/>
        </p:nvSpPr>
        <p:spPr>
          <a:xfrm>
            <a:off x="3196312" y="3304106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2" name="Google Shape;812;p38"/>
          <p:cNvSpPr/>
          <p:nvPr/>
        </p:nvSpPr>
        <p:spPr>
          <a:xfrm>
            <a:off x="3784982" y="3304106"/>
            <a:ext cx="396734" cy="292507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3" name="Google Shape;813;p38"/>
          <p:cNvSpPr/>
          <p:nvPr/>
        </p:nvSpPr>
        <p:spPr>
          <a:xfrm>
            <a:off x="4383224" y="3275389"/>
            <a:ext cx="382353" cy="33503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4" name="Google Shape;814;p38"/>
          <p:cNvSpPr/>
          <p:nvPr/>
        </p:nvSpPr>
        <p:spPr>
          <a:xfrm>
            <a:off x="4951132" y="3234980"/>
            <a:ext cx="419616" cy="42278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5" name="Google Shape;815;p38"/>
          <p:cNvSpPr/>
          <p:nvPr/>
        </p:nvSpPr>
        <p:spPr>
          <a:xfrm>
            <a:off x="5569065" y="3258911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6" name="Google Shape;816;p38"/>
          <p:cNvSpPr/>
          <p:nvPr/>
        </p:nvSpPr>
        <p:spPr>
          <a:xfrm>
            <a:off x="258820" y="3831081"/>
            <a:ext cx="409497" cy="39885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7" name="Google Shape;817;p38"/>
          <p:cNvSpPr/>
          <p:nvPr/>
        </p:nvSpPr>
        <p:spPr>
          <a:xfrm>
            <a:off x="828346" y="3895420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8" name="Google Shape;818;p38"/>
          <p:cNvSpPr/>
          <p:nvPr/>
        </p:nvSpPr>
        <p:spPr>
          <a:xfrm>
            <a:off x="1518573" y="3803959"/>
            <a:ext cx="256359" cy="437144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9" name="Google Shape;819;p38"/>
          <p:cNvSpPr/>
          <p:nvPr/>
        </p:nvSpPr>
        <p:spPr>
          <a:xfrm>
            <a:off x="2069500" y="3845964"/>
            <a:ext cx="321749" cy="403662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0" name="Google Shape;820;p38"/>
          <p:cNvSpPr/>
          <p:nvPr/>
        </p:nvSpPr>
        <p:spPr>
          <a:xfrm>
            <a:off x="2632644" y="3876822"/>
            <a:ext cx="362159" cy="31482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1" name="Google Shape;821;p38"/>
          <p:cNvSpPr/>
          <p:nvPr/>
        </p:nvSpPr>
        <p:spPr>
          <a:xfrm>
            <a:off x="3218101" y="3848630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2" name="Google Shape;822;p38"/>
          <p:cNvSpPr/>
          <p:nvPr/>
        </p:nvSpPr>
        <p:spPr>
          <a:xfrm>
            <a:off x="3804127" y="3843844"/>
            <a:ext cx="365875" cy="3743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3" name="Google Shape;823;p38"/>
          <p:cNvSpPr/>
          <p:nvPr/>
        </p:nvSpPr>
        <p:spPr>
          <a:xfrm>
            <a:off x="4363533" y="3847559"/>
            <a:ext cx="422260" cy="356848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4" name="Google Shape;824;p38"/>
          <p:cNvSpPr/>
          <p:nvPr/>
        </p:nvSpPr>
        <p:spPr>
          <a:xfrm>
            <a:off x="4969227" y="3840129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5" name="Google Shape;825;p38"/>
          <p:cNvSpPr/>
          <p:nvPr/>
        </p:nvSpPr>
        <p:spPr>
          <a:xfrm>
            <a:off x="5566399" y="3822033"/>
            <a:ext cx="368541" cy="412163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6" name="Google Shape;826;p38"/>
          <p:cNvSpPr/>
          <p:nvPr/>
        </p:nvSpPr>
        <p:spPr>
          <a:xfrm>
            <a:off x="230650" y="4486232"/>
            <a:ext cx="474363" cy="267505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7" name="Google Shape;827;p38"/>
          <p:cNvSpPr/>
          <p:nvPr/>
        </p:nvSpPr>
        <p:spPr>
          <a:xfrm>
            <a:off x="858133" y="4415489"/>
            <a:ext cx="382375" cy="402591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8" name="Google Shape;828;p38"/>
          <p:cNvSpPr/>
          <p:nvPr/>
        </p:nvSpPr>
        <p:spPr>
          <a:xfrm>
            <a:off x="1430849" y="4392629"/>
            <a:ext cx="420643" cy="433953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29" name="Google Shape;829;p38"/>
          <p:cNvSpPr/>
          <p:nvPr/>
        </p:nvSpPr>
        <p:spPr>
          <a:xfrm>
            <a:off x="2039713" y="4429323"/>
            <a:ext cx="371207" cy="375993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30" name="Google Shape;830;p38"/>
          <p:cNvSpPr/>
          <p:nvPr/>
        </p:nvSpPr>
        <p:spPr>
          <a:xfrm>
            <a:off x="2590093" y="4430394"/>
            <a:ext cx="446192" cy="372256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31" name="Google Shape;831;p38"/>
          <p:cNvSpPr/>
          <p:nvPr/>
        </p:nvSpPr>
        <p:spPr>
          <a:xfrm>
            <a:off x="3227673" y="4398486"/>
            <a:ext cx="344085" cy="41640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32" name="Google Shape;832;p38"/>
          <p:cNvSpPr/>
          <p:nvPr/>
        </p:nvSpPr>
        <p:spPr>
          <a:xfrm>
            <a:off x="3742432" y="4393700"/>
            <a:ext cx="494054" cy="44831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33" name="Google Shape;833;p38"/>
          <p:cNvSpPr/>
          <p:nvPr/>
        </p:nvSpPr>
        <p:spPr>
          <a:xfrm>
            <a:off x="4336412" y="4386772"/>
            <a:ext cx="485006" cy="464266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34" name="Google Shape;834;p38"/>
          <p:cNvSpPr/>
          <p:nvPr/>
        </p:nvSpPr>
        <p:spPr>
          <a:xfrm>
            <a:off x="4946346" y="4497924"/>
            <a:ext cx="431308" cy="249956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35" name="Google Shape;835;p38"/>
          <p:cNvSpPr/>
          <p:nvPr/>
        </p:nvSpPr>
        <p:spPr>
          <a:xfrm>
            <a:off x="5591925" y="4452182"/>
            <a:ext cx="321749" cy="353133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36" name="Google Shape;836;p38"/>
          <p:cNvSpPr/>
          <p:nvPr/>
        </p:nvSpPr>
        <p:spPr>
          <a:xfrm>
            <a:off x="6350992" y="1877604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38"/>
          <p:cNvSpPr/>
          <p:nvPr/>
        </p:nvSpPr>
        <p:spPr>
          <a:xfrm>
            <a:off x="7244612" y="1877594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38"/>
          <p:cNvSpPr/>
          <p:nvPr/>
        </p:nvSpPr>
        <p:spPr>
          <a:xfrm>
            <a:off x="6535708" y="2088458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38"/>
          <p:cNvSpPr/>
          <p:nvPr/>
        </p:nvSpPr>
        <p:spPr>
          <a:xfrm>
            <a:off x="7689847" y="2385855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39"/>
          <p:cNvSpPr txBox="1"/>
          <p:nvPr/>
        </p:nvSpPr>
        <p:spPr>
          <a:xfrm>
            <a:off x="2163850" y="8380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Now you can use any emoji as an icon!</a:t>
            </a: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And of course it resizes without losing quality and you can change the color.</a:t>
            </a: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How? Follow Google instructions </a:t>
            </a:r>
            <a:r>
              <a:rPr lang="en" u="sng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  <a:hlinkClick r:id="rId3"/>
              </a:rPr>
              <a:t>https://twitter.com/googledocs/status/730087240156643328</a:t>
            </a: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46" name="Google Shape;846;p39"/>
          <p:cNvSpPr txBox="1"/>
          <p:nvPr/>
        </p:nvSpPr>
        <p:spPr>
          <a:xfrm>
            <a:off x="8081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3D4965"/>
                </a:highlight>
                <a:latin typeface="Dosis"/>
                <a:ea typeface="Dosis"/>
                <a:cs typeface="Dosis"/>
                <a:sym typeface="Dosis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3D4965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47" name="Google Shape;847;p39"/>
          <p:cNvSpPr txBox="1"/>
          <p:nvPr/>
        </p:nvSpPr>
        <p:spPr>
          <a:xfrm>
            <a:off x="648975" y="7802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3C78D8"/>
                </a:solidFill>
              </a:rPr>
              <a:t>😉</a:t>
            </a:r>
            <a:endParaRPr sz="9600">
              <a:solidFill>
                <a:srgbClr val="3C78D8"/>
              </a:solidFill>
            </a:endParaRPr>
          </a:p>
        </p:txBody>
      </p:sp>
      <p:sp>
        <p:nvSpPr>
          <p:cNvPr id="848" name="Google Shape;848;p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latin typeface="Mushin" pitchFamily="50" charset="-128"/>
                <a:ea typeface="Mushin" pitchFamily="50" charset="-128"/>
              </a:rPr>
              <a:t>群</a:t>
            </a:r>
            <a:r>
              <a:rPr lang="zh-TW" altLang="en-US" sz="3600" dirty="0" smtClean="0">
                <a:latin typeface="Mushin" pitchFamily="50" charset="-128"/>
                <a:ea typeface="Mushin" pitchFamily="50" charset="-128"/>
              </a:rPr>
              <a:t>學結構</a:t>
            </a:r>
            <a:endParaRPr lang="zh-TW" altLang="en-US" sz="3600" dirty="0">
              <a:latin typeface="Mushin" pitchFamily="50" charset="-128"/>
              <a:ea typeface="Mushin" pitchFamily="50" charset="-128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2051" name="Picture 3" descr="C:\Users\yyykk\Desktop\群學模式-群學模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633" y="1810703"/>
            <a:ext cx="3220634" cy="237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yyykk\Desktop\群學模式-Page-2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1630"/>
            <a:ext cx="36290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0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latin typeface="Mushin" pitchFamily="50" charset="-128"/>
                <a:ea typeface="Mushin" pitchFamily="50" charset="-128"/>
              </a:rPr>
              <a:t>聯繫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747925" y="1059582"/>
            <a:ext cx="6140400" cy="3854055"/>
          </a:xfrm>
        </p:spPr>
        <p:txBody>
          <a:bodyPr/>
          <a:lstStyle/>
          <a:p>
            <a:r>
              <a:rPr lang="zh-TW" altLang="en-US" dirty="0" smtClean="0">
                <a:latin typeface="+mn-lt"/>
                <a:ea typeface="+mn-ea"/>
              </a:rPr>
              <a:t>非常困難</a:t>
            </a:r>
            <a:endParaRPr lang="en-US" altLang="zh-TW" dirty="0" smtClean="0">
              <a:latin typeface="+mn-lt"/>
              <a:ea typeface="+mn-ea"/>
            </a:endParaRPr>
          </a:p>
          <a:p>
            <a:pPr lvl="1"/>
            <a:endParaRPr lang="en-US" altLang="zh-TW" dirty="0">
              <a:latin typeface="+mn-lt"/>
              <a:ea typeface="+mn-ea"/>
            </a:endParaRPr>
          </a:p>
          <a:p>
            <a:r>
              <a:rPr lang="zh-TW" altLang="en-US" dirty="0" smtClean="0">
                <a:latin typeface="+mn-lt"/>
                <a:ea typeface="+mn-ea"/>
              </a:rPr>
              <a:t>關係建立</a:t>
            </a:r>
            <a:endParaRPr lang="en-US" altLang="zh-TW" dirty="0" smtClean="0">
              <a:latin typeface="+mn-lt"/>
              <a:ea typeface="+mn-ea"/>
            </a:endParaRPr>
          </a:p>
          <a:p>
            <a:pPr lvl="1"/>
            <a:r>
              <a:rPr lang="zh-TW" altLang="en-US" dirty="0" smtClean="0">
                <a:latin typeface="+mn-lt"/>
                <a:ea typeface="+mn-ea"/>
              </a:rPr>
              <a:t>晨圈、結束圈</a:t>
            </a:r>
            <a:endParaRPr lang="en-US" altLang="zh-TW" dirty="0" smtClean="0">
              <a:latin typeface="+mn-lt"/>
              <a:ea typeface="+mn-ea"/>
            </a:endParaRPr>
          </a:p>
          <a:p>
            <a:pPr lvl="1"/>
            <a:r>
              <a:rPr lang="zh-TW" altLang="en-US" dirty="0" smtClean="0">
                <a:latin typeface="+mn-lt"/>
                <a:ea typeface="+mn-ea"/>
              </a:rPr>
              <a:t>五指原則</a:t>
            </a:r>
            <a:endParaRPr lang="en-US" altLang="zh-TW" dirty="0" smtClean="0">
              <a:latin typeface="+mn-lt"/>
              <a:ea typeface="+mn-ea"/>
            </a:endParaRPr>
          </a:p>
          <a:p>
            <a:pPr lvl="1"/>
            <a:endParaRPr lang="en-US" altLang="zh-TW" dirty="0">
              <a:latin typeface="+mn-lt"/>
              <a:ea typeface="+mn-ea"/>
            </a:endParaRPr>
          </a:p>
          <a:p>
            <a:r>
              <a:rPr lang="zh-TW" altLang="en-US" dirty="0" smtClean="0">
                <a:latin typeface="+mn-lt"/>
                <a:ea typeface="+mn-ea"/>
              </a:rPr>
              <a:t>團隊發展</a:t>
            </a:r>
            <a:endParaRPr lang="en-US" altLang="zh-TW" dirty="0" smtClean="0">
              <a:latin typeface="+mn-lt"/>
              <a:ea typeface="+mn-ea"/>
            </a:endParaRPr>
          </a:p>
          <a:p>
            <a:pPr lvl="1"/>
            <a:endParaRPr lang="en-US" altLang="zh-TW" dirty="0" smtClean="0">
              <a:latin typeface="+mn-lt"/>
              <a:ea typeface="+mn-ea"/>
            </a:endParaRPr>
          </a:p>
          <a:p>
            <a:r>
              <a:rPr lang="zh-TW" altLang="en-US" dirty="0">
                <a:latin typeface="+mn-lt"/>
                <a:ea typeface="+mn-ea"/>
              </a:rPr>
              <a:t>心理、諮商、</a:t>
            </a:r>
            <a:r>
              <a:rPr lang="zh-TW" altLang="en-US" dirty="0" smtClean="0">
                <a:latin typeface="+mn-lt"/>
                <a:ea typeface="+mn-ea"/>
              </a:rPr>
              <a:t>溝通相關</a:t>
            </a:r>
            <a:endParaRPr lang="zh-TW" altLang="en-US" dirty="0">
              <a:latin typeface="+mn-lt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926565818"/>
              </p:ext>
            </p:extLst>
          </p:nvPr>
        </p:nvGraphicFramePr>
        <p:xfrm>
          <a:off x="5076056" y="2355726"/>
          <a:ext cx="3304209" cy="2407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21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latin typeface="Mushin" pitchFamily="50" charset="-128"/>
                <a:ea typeface="Mushin" pitchFamily="50" charset="-128"/>
              </a:rPr>
              <a:t>聯繫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747925" y="1302837"/>
            <a:ext cx="5048211" cy="3610800"/>
          </a:xfrm>
        </p:spPr>
        <p:txBody>
          <a:bodyPr/>
          <a:lstStyle/>
          <a:p>
            <a:r>
              <a:rPr lang="zh-TW" altLang="en-US" dirty="0">
                <a:latin typeface="+mn-lt"/>
                <a:ea typeface="+mn-ea"/>
              </a:rPr>
              <a:t>是否在乎每一個人的真實感受？</a:t>
            </a:r>
          </a:p>
          <a:p>
            <a:endParaRPr lang="zh-TW" altLang="en-US" dirty="0">
              <a:latin typeface="+mn-lt"/>
              <a:ea typeface="+mn-ea"/>
            </a:endParaRPr>
          </a:p>
          <a:p>
            <a:r>
              <a:rPr lang="zh-TW" altLang="en-US" dirty="0">
                <a:latin typeface="+mn-lt"/>
                <a:ea typeface="+mn-ea"/>
              </a:rPr>
              <a:t>是否相信，個人和群體能夠做到的事情是不一樣的？</a:t>
            </a:r>
          </a:p>
          <a:p>
            <a:endParaRPr lang="zh-TW" altLang="en-US" dirty="0">
              <a:latin typeface="+mn-lt"/>
              <a:ea typeface="+mn-ea"/>
            </a:endParaRPr>
          </a:p>
          <a:p>
            <a:r>
              <a:rPr lang="zh-TW" altLang="en-US" dirty="0">
                <a:latin typeface="+mn-lt"/>
                <a:ea typeface="+mn-ea"/>
              </a:rPr>
              <a:t>是否願意花費時間、燃燒</a:t>
            </a:r>
            <a:r>
              <a:rPr lang="zh-TW" altLang="en-US" dirty="0" smtClean="0">
                <a:latin typeface="+mn-lt"/>
                <a:ea typeface="+mn-ea"/>
              </a:rPr>
              <a:t>創意盡可能地尋求</a:t>
            </a:r>
            <a:r>
              <a:rPr lang="zh-TW" altLang="en-US" dirty="0">
                <a:latin typeface="+mn-lt"/>
                <a:ea typeface="+mn-ea"/>
              </a:rPr>
              <a:t>共識？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283441271"/>
              </p:ext>
            </p:extLst>
          </p:nvPr>
        </p:nvGraphicFramePr>
        <p:xfrm>
          <a:off x="5076056" y="2355726"/>
          <a:ext cx="3304209" cy="2407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2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Instructions for use</a:t>
            </a:r>
            <a:endParaRPr sz="3600"/>
          </a:p>
        </p:txBody>
      </p:sp>
      <p:sp>
        <p:nvSpPr>
          <p:cNvPr id="534" name="Google Shape;534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31" name="Google Shape;531;p13"/>
          <p:cNvSpPr txBox="1"/>
          <p:nvPr/>
        </p:nvSpPr>
        <p:spPr>
          <a:xfrm>
            <a:off x="747925" y="1449675"/>
            <a:ext cx="2997000" cy="29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EDIT IN GOOGLE SLIDES</a:t>
            </a:r>
            <a:endParaRPr sz="1200">
              <a:solidFill>
                <a:srgbClr val="3C78D8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Click on the button under the presentation preview that says "Use as Google Slides Theme".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You will get a copy of this document on your Google Drive and will be able to edit, add or delete slides.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You have to be signed in to your Google account.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32" name="Google Shape;532;p13"/>
          <p:cNvSpPr txBox="1"/>
          <p:nvPr/>
        </p:nvSpPr>
        <p:spPr>
          <a:xfrm>
            <a:off x="4150426" y="1449675"/>
            <a:ext cx="3127800" cy="29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EDIT IN POWERPOINT®</a:t>
            </a:r>
            <a:endParaRPr sz="1200">
              <a:solidFill>
                <a:srgbClr val="3C78D8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  <a:hlinkClick r:id="rId3" action="ppaction://hlinksldjump"/>
              </a:rPr>
              <a:t>Presentation design slide</a:t>
            </a: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)</a:t>
            </a:r>
            <a:endParaRPr sz="12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33" name="Google Shape;533;p13"/>
          <p:cNvSpPr txBox="1"/>
          <p:nvPr/>
        </p:nvSpPr>
        <p:spPr>
          <a:xfrm>
            <a:off x="747925" y="3982125"/>
            <a:ext cx="65304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More info on how to use this template at </a:t>
            </a:r>
            <a:r>
              <a:rPr lang="en" sz="1200" b="1" u="sng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  <a:hlinkClick r:id="rId4"/>
              </a:rPr>
              <a:t>www.slidescarnival.com/help-use-presentation-template</a:t>
            </a:r>
            <a:endParaRPr sz="1200" b="1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This template is free to use under </a:t>
            </a:r>
            <a:r>
              <a:rPr lang="en" sz="1200" u="sng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  <a:hlinkClick r:id="rId5"/>
              </a:rPr>
              <a:t>Creative Commons Attribution license</a:t>
            </a:r>
            <a:r>
              <a:rPr lang="en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.You can keep the Credits slide or mention SlidesCarnival and other resources used in a slide footer.</a:t>
            </a: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4502150" y="1073150"/>
            <a:ext cx="4641850" cy="11604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540" name="Google Shape;540;p14"/>
          <p:cNvSpPr txBox="1">
            <a:spLocks noGrp="1"/>
          </p:cNvSpPr>
          <p:nvPr>
            <p:ph type="body" idx="4294967295"/>
          </p:nvPr>
        </p:nvSpPr>
        <p:spPr>
          <a:xfrm>
            <a:off x="4502150" y="2119313"/>
            <a:ext cx="4641850" cy="246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/>
              <a:t>I am Jayden Smith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I am here because I love to give presentations. 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You can find me at @username</a:t>
            </a:r>
            <a:endParaRPr sz="2000"/>
          </a:p>
        </p:txBody>
      </p:sp>
      <p:pic>
        <p:nvPicPr>
          <p:cNvPr id="541" name="Google Shape;54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150" y="1400693"/>
            <a:ext cx="1131726" cy="113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548" name="Google Shape;548;p1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My">
      <a:majorFont>
        <a:latin typeface="851CHIKARA-DZUYOKU-KANA-B"/>
        <a:ea typeface="Mushin"/>
        <a:cs typeface=""/>
      </a:majorFont>
      <a:minorFont>
        <a:latin typeface="Noto Sans"/>
        <a:ea typeface="Noto Sans CJK TC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1114</Words>
  <Application>Microsoft Office PowerPoint</Application>
  <PresentationFormat>如螢幕大小 (16:9)</PresentationFormat>
  <Paragraphs>221</Paragraphs>
  <Slides>33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4" baseType="lpstr">
      <vt:lpstr>Arial</vt:lpstr>
      <vt:lpstr>新細明體</vt:lpstr>
      <vt:lpstr>Mushin</vt:lpstr>
      <vt:lpstr>851CHIKARA-DZUYOKU-KANA-B</vt:lpstr>
      <vt:lpstr>(使用中文字型)</vt:lpstr>
      <vt:lpstr>Noto Sans</vt:lpstr>
      <vt:lpstr>Sniglet</vt:lpstr>
      <vt:lpstr>Segoe Print</vt:lpstr>
      <vt:lpstr>Noto Sans CJK TC Medium</vt:lpstr>
      <vt:lpstr>Dosis</vt:lpstr>
      <vt:lpstr>Friar template</vt:lpstr>
      <vt:lpstr>群學</vt:lpstr>
      <vt:lpstr>回顧</vt:lpstr>
      <vt:lpstr>群學</vt:lpstr>
      <vt:lpstr>群學結構</vt:lpstr>
      <vt:lpstr>聯繫</vt:lpstr>
      <vt:lpstr>聯繫</vt:lpstr>
      <vt:lpstr>Instructions for use</vt:lpstr>
      <vt:lpstr>HELLO!</vt:lpstr>
      <vt:lpstr>Transition headline</vt:lpstr>
      <vt:lpstr>PowerPoint 簡報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charts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簡報</vt:lpstr>
      <vt:lpstr>Android Project</vt:lpstr>
      <vt:lpstr>iPhone Project</vt:lpstr>
      <vt:lpstr>Tablet Project</vt:lpstr>
      <vt:lpstr>Desktop Project</vt:lpstr>
      <vt:lpstr>THANKS!</vt:lpstr>
      <vt:lpstr>Credits</vt:lpstr>
      <vt:lpstr>Presentation design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蔡傻剛</cp:lastModifiedBy>
  <cp:revision>10</cp:revision>
  <dcterms:modified xsi:type="dcterms:W3CDTF">2020-07-16T12:36:38Z</dcterms:modified>
</cp:coreProperties>
</file>