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1" r:id="rId4"/>
    <p:sldId id="265" r:id="rId5"/>
    <p:sldId id="267" r:id="rId6"/>
    <p:sldId id="289" r:id="rId7"/>
    <p:sldId id="294" r:id="rId8"/>
    <p:sldId id="293" r:id="rId9"/>
    <p:sldId id="295" r:id="rId10"/>
    <p:sldId id="296" r:id="rId11"/>
    <p:sldId id="268" r:id="rId12"/>
    <p:sldId id="297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8"/>
    <p:restoredTop sz="94737"/>
  </p:normalViewPr>
  <p:slideViewPr>
    <p:cSldViewPr>
      <p:cViewPr varScale="1">
        <p:scale>
          <a:sx n="63" d="100"/>
          <a:sy n="63" d="100"/>
        </p:scale>
        <p:origin x="109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4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81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53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14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86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52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04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30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60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1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82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2D01B-5CC9-43B4-9DE6-32CCE092377A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C9C7-AF88-4929-BF43-A19EEFEB8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59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01NAPCU/" TargetMode="External"/><Relationship Id="rId2" Type="http://schemas.openxmlformats.org/officeDocument/2006/relationships/hyperlink" Target="https://www.napcu.org.tw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suu.com/napc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1D7E7A-A137-C84C-9365-426123D55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800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社區大學全國促進會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DD2CF0-062C-5344-8ECD-090F89828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柯穎瑄、張喻晴</a:t>
            </a:r>
          </a:p>
        </p:txBody>
      </p:sp>
    </p:spTree>
    <p:extLst>
      <p:ext uri="{BB962C8B-B14F-4D97-AF65-F5344CB8AC3E}">
        <p14:creationId xmlns:p14="http://schemas.microsoft.com/office/powerpoint/2010/main" val="387580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C1EC8F3-B3D7-A64F-8D81-A25E46ABB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48064" cy="343204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47DAE55-4356-B14B-9649-340A484D8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150"/>
            <a:ext cx="5148064" cy="342882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62D49AD-7C13-104E-90B2-E5CF38D5C48E}"/>
              </a:ext>
            </a:extLst>
          </p:cNvPr>
          <p:cNvSpPr/>
          <p:nvPr/>
        </p:nvSpPr>
        <p:spPr>
          <a:xfrm>
            <a:off x="5132784" y="25860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開門辦教育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9F9DF5-0412-5B4A-8BB3-72BE766DD25D}"/>
              </a:ext>
            </a:extLst>
          </p:cNvPr>
          <p:cNvSpPr/>
          <p:nvPr/>
        </p:nvSpPr>
        <p:spPr>
          <a:xfrm>
            <a:off x="5132784" y="441690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地方開展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4EFF45F-0C32-1C4E-A5B6-8CB31C63F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20924"/>
            <a:ext cx="4083337" cy="222115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23DAA55-8738-F040-B540-757622304A75}"/>
              </a:ext>
            </a:extLst>
          </p:cNvPr>
          <p:cNvSpPr/>
          <p:nvPr/>
        </p:nvSpPr>
        <p:spPr>
          <a:xfrm>
            <a:off x="8030705" y="234724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青農平台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13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8ED740B7-18E6-4D41-9164-60CA7BB81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97" y="0"/>
            <a:ext cx="9169297" cy="2940627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E89299B1-9227-5640-A03F-6BDA75BB2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48" y="2940627"/>
            <a:ext cx="6554161" cy="389298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CABFC7C2-F084-3948-B401-A09DA9E6E82E}"/>
              </a:ext>
            </a:extLst>
          </p:cNvPr>
          <p:cNvSpPr/>
          <p:nvPr/>
        </p:nvSpPr>
        <p:spPr>
          <a:xfrm>
            <a:off x="176780" y="305966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都市農耕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65B2DF1-DBE8-D340-AF9C-DF830509C26A}"/>
              </a:ext>
            </a:extLst>
          </p:cNvPr>
          <p:cNvSpPr/>
          <p:nvPr/>
        </p:nvSpPr>
        <p:spPr>
          <a:xfrm>
            <a:off x="1269714" y="630932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流域學校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616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C828E0C7-D2CD-4F48-8286-3D27539F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83192" cy="234888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444916F-3992-3441-8930-4107952A3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" y="0"/>
            <a:ext cx="9183192" cy="342763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BD82794-A78E-D148-BB8B-946F49B12B53}"/>
              </a:ext>
            </a:extLst>
          </p:cNvPr>
          <p:cNvSpPr/>
          <p:nvPr/>
        </p:nvSpPr>
        <p:spPr>
          <a:xfrm>
            <a:off x="323528" y="34276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社區集資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F346E9-1825-C74A-A523-9DE3E9DCF738}"/>
              </a:ext>
            </a:extLst>
          </p:cNvPr>
          <p:cNvSpPr/>
          <p:nvPr/>
        </p:nvSpPr>
        <p:spPr>
          <a:xfrm>
            <a:off x="7784484" y="41397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社區培力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871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40761-FE4D-CB4E-9850-4946793D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我認知的社大全促會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F333A1-7BA6-1744-A8BC-A9150C6D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嘗試釐清社大價值、整理與發展社大核心方法論。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營造社群共學及跨領域議題協作的可能。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如我們將社大看作成人的另類教育，嘗試創造新的學習方法，試驗學習型城市可能具備的各種樣貌。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反思社大的社會角色，思考社大如何與社會潮流並進。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endParaRPr kumimoji="1" lang="zh-TW" altLang="en-US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427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40761-FE4D-CB4E-9850-4946793D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以下言論僅代表兩個人立場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F333A1-7BA6-1744-A8BC-A9150C6D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柯穎瑄，社大全促會專員：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107/01/29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迄今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都市農耕組／台北市社區園圃推廣中心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社大與十二年國教計畫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地方知識學計畫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法案政策小組執秘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學術研討會專案負責人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張喻晴，社大全促會專員：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107/08/16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迄今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社大與十二年國教計畫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教師與學習社群發展小組執秘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優良課程新定義／社大教與學論述發展計畫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/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AN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通訊主編</a:t>
            </a:r>
          </a:p>
        </p:txBody>
      </p:sp>
    </p:spTree>
    <p:extLst>
      <p:ext uri="{BB962C8B-B14F-4D97-AF65-F5344CB8AC3E}">
        <p14:creationId xmlns:p14="http://schemas.microsoft.com/office/powerpoint/2010/main" val="334974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B54A59-8C3E-4948-837D-C8332751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052736"/>
            <a:ext cx="8435280" cy="4525963"/>
          </a:xfrm>
        </p:spPr>
        <p:txBody>
          <a:bodyPr/>
          <a:lstStyle/>
          <a:p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地點</a:t>
            </a:r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  <a:sym typeface="Wingdings" pitchFamily="2" charset="2"/>
              </a:rPr>
              <a:t>：</a:t>
            </a:r>
            <a:br>
              <a:rPr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  <a:sym typeface="Wingdings" pitchFamily="2" charset="2"/>
              </a:rPr>
            </a:br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  <a:sym typeface="Wingdings" pitchFamily="2" charset="2"/>
              </a:rPr>
              <a:t>（北辦）台北市</a:t>
            </a:r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大安區羅斯福路三段</a:t>
            </a:r>
            <a:r>
              <a:rPr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185</a:t>
            </a:r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號</a:t>
            </a:r>
            <a:br>
              <a:rPr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</a:br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（南辦）高雄市左營區至聖路</a:t>
            </a:r>
            <a:r>
              <a:rPr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312</a:t>
            </a:r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號</a:t>
            </a:r>
            <a:r>
              <a:rPr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7</a:t>
            </a:r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樓之</a:t>
            </a:r>
            <a:r>
              <a:rPr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2</a:t>
            </a:r>
          </a:p>
          <a:p>
            <a:pPr marL="0" indent="0">
              <a:buNone/>
            </a:pPr>
            <a:endParaRPr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網頁：</a:t>
            </a:r>
            <a:r>
              <a:rPr lang="de-DE" altLang="zh-TW" dirty="0">
                <a:latin typeface="creamfont-1.0" panose="020B0500000000000000" pitchFamily="34" charset="-120"/>
                <a:ea typeface="creamfont-1.0" panose="020B0500000000000000" pitchFamily="34" charset="-120"/>
                <a:hlinkClick r:id="rId2"/>
              </a:rPr>
              <a:t>https://www.napcu.org.tw/index.html</a:t>
            </a:r>
            <a:endParaRPr lang="de-DE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臉書：</a:t>
            </a:r>
            <a:r>
              <a:rPr lang="de-DE" altLang="zh-TW" dirty="0">
                <a:latin typeface="creamfont-1.0" panose="020B0500000000000000" pitchFamily="34" charset="-120"/>
                <a:ea typeface="creamfont-1.0" panose="020B0500000000000000" pitchFamily="34" charset="-120"/>
                <a:hlinkClick r:id="rId3"/>
              </a:rPr>
              <a:t>https://www.facebook.com/101NAPCU/</a:t>
            </a:r>
            <a:endParaRPr lang="de-DE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AN</a:t>
            </a:r>
            <a:r>
              <a:rPr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通訊：</a:t>
            </a:r>
            <a:r>
              <a:rPr lang="de-DE" altLang="zh-TW" dirty="0">
                <a:latin typeface="creamfont-1.0" panose="020B0500000000000000" pitchFamily="34" charset="-120"/>
                <a:ea typeface="creamfont-1.0" panose="020B0500000000000000" pitchFamily="34" charset="-120"/>
                <a:hlinkClick r:id="rId4"/>
              </a:rPr>
              <a:t>https://issuu.com/napcu</a:t>
            </a:r>
            <a:endParaRPr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41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40761-FE4D-CB4E-9850-4946793D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社大全促會簡介</a:t>
            </a:r>
            <a:b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</a:b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（全促會網頁官方版）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F333A1-7BA6-1744-A8BC-A9150C6D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kumimoji="1" lang="de-DE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National </a:t>
            </a:r>
            <a:r>
              <a:rPr kumimoji="1" lang="de-DE" altLang="zh-TW" dirty="0" err="1">
                <a:latin typeface="creamfont-1.0" panose="020B0500000000000000" pitchFamily="34" charset="-120"/>
                <a:ea typeface="creamfont-1.0" panose="020B0500000000000000" pitchFamily="34" charset="-120"/>
              </a:rPr>
              <a:t>Association</a:t>
            </a:r>
            <a:r>
              <a:rPr kumimoji="1" lang="de-DE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 </a:t>
            </a:r>
            <a:r>
              <a:rPr kumimoji="1" lang="de-DE" altLang="zh-TW" dirty="0" err="1">
                <a:latin typeface="creamfont-1.0" panose="020B0500000000000000" pitchFamily="34" charset="-120"/>
                <a:ea typeface="creamfont-1.0" panose="020B0500000000000000" pitchFamily="34" charset="-120"/>
              </a:rPr>
              <a:t>for</a:t>
            </a:r>
            <a:r>
              <a:rPr kumimoji="1" lang="de-DE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 </a:t>
            </a:r>
            <a:r>
              <a:rPr kumimoji="1" lang="de-DE" altLang="zh-TW" dirty="0" err="1">
                <a:latin typeface="creamfont-1.0" panose="020B0500000000000000" pitchFamily="34" charset="-120"/>
                <a:ea typeface="creamfont-1.0" panose="020B0500000000000000" pitchFamily="34" charset="-120"/>
              </a:rPr>
              <a:t>the</a:t>
            </a:r>
            <a:r>
              <a:rPr kumimoji="1" lang="de-DE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 Promotion </a:t>
            </a:r>
            <a:r>
              <a:rPr kumimoji="1" lang="de-DE" altLang="zh-TW" dirty="0" err="1">
                <a:latin typeface="creamfont-1.0" panose="020B0500000000000000" pitchFamily="34" charset="-120"/>
                <a:ea typeface="creamfont-1.0" panose="020B0500000000000000" pitchFamily="34" charset="-120"/>
              </a:rPr>
              <a:t>of</a:t>
            </a:r>
            <a:r>
              <a:rPr kumimoji="1" lang="de-DE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 Community </a:t>
            </a:r>
            <a:r>
              <a:rPr kumimoji="1" lang="de-DE" altLang="zh-TW" dirty="0" err="1">
                <a:latin typeface="creamfont-1.0" panose="020B0500000000000000" pitchFamily="34" charset="-120"/>
                <a:ea typeface="creamfont-1.0" panose="020B0500000000000000" pitchFamily="34" charset="-120"/>
              </a:rPr>
              <a:t>Universities</a:t>
            </a:r>
            <a:r>
              <a:rPr kumimoji="1" lang="de-DE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 (NAPCU</a:t>
            </a:r>
            <a:r>
              <a:rPr kumimoji="1" lang="zh-TW" altLang="de-DE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，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簡稱全促會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) 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成立於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1999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年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9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月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19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日。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在台灣，社區大學屬於民間推動的教育及社會改革運動，其創始的目的之一是「解放知識」，另一項目標則在於催生「公民社會」。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社區大學希望打破菁英獨享的教育象牙塔，提供成人認識自己、認識他人與認識現代社會的成長管道。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1998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年第一所社區大學誕生之後，台灣各地方紛紛興辦社區大學，在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10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年內日趨普及，帶動了一股成人高等教育學習的新思潮，社區大學與社區及在地居民相結合，透過反覆的共讀、思辨、討論過程，規劃出具體的實踐行動，最終願景在建立一個能夠提昇公民素養、創造台灣新文化的「公民社會」。</a:t>
            </a:r>
          </a:p>
        </p:txBody>
      </p:sp>
    </p:spTree>
    <p:extLst>
      <p:ext uri="{BB962C8B-B14F-4D97-AF65-F5344CB8AC3E}">
        <p14:creationId xmlns:p14="http://schemas.microsoft.com/office/powerpoint/2010/main" val="62966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40761-FE4D-CB4E-9850-4946793D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社大全促會組織架構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F333A1-7BA6-1744-A8BC-A9150C6D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屬「社團法人」，主要會員為團體會員，目前約有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70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所社大為團體會員，全國目前共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91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所社大。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設有常務理事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7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名，其中理事長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名、副理事長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名；理事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14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名；常務監事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名；監事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6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名。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理監事分屬三個小組：法案政策小組、組織人才小組、教師與學習社群發展小組。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秘書處設秘書長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名；目前秘書處組織編制有</a:t>
            </a:r>
            <a:r>
              <a:rPr kumimoji="1" lang="en-US" altLang="zh-TW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19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名。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03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39544" y="6515545"/>
            <a:ext cx="3704456" cy="334888"/>
          </a:xfrm>
        </p:spPr>
        <p:txBody>
          <a:bodyPr/>
          <a:lstStyle/>
          <a:p>
            <a:r>
              <a:rPr lang="zh-TW" altLang="en-US" sz="1500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節錄自社大全促會研究員蔡君頤的簡報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DF20E9CC-7E8A-1C41-9963-3A9D08CF84D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關於社大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99BF903A-8B11-6E4C-BF9A-5A8515374A8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TW" altLang="en-US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DAA9A9E4-A6EA-844E-870C-7DBDA9ECFCB0}"/>
              </a:ext>
            </a:extLst>
          </p:cNvPr>
          <p:cNvSpPr txBox="1">
            <a:spLocks/>
          </p:cNvSpPr>
          <p:nvPr/>
        </p:nvSpPr>
        <p:spPr>
          <a:xfrm>
            <a:off x="462136" y="1451776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1.</a:t>
            </a:r>
            <a:r>
              <a:rPr lang="zh-TW" altLang="en-US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社大不是「法人」，是由地方政府設立的「計畫」，地方政府可以自行辦理或以行政委託／招標的方式委託辦理。</a:t>
            </a:r>
            <a:endParaRPr lang="en-US" altLang="zh-TW" b="1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跟另類學校（私立）相比，所有權跟執行權分離得更徹底。</a:t>
            </a:r>
            <a:endParaRPr kumimoji="1" lang="en-US" altLang="zh-TW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社大數量、名稱、規格都是地方政府在決定的事情。</a:t>
            </a:r>
            <a:endParaRPr kumimoji="1" lang="en-US" altLang="zh-TW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endParaRPr kumimoji="1" lang="en-US" altLang="zh-TW" b="1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algn="l"/>
            <a:r>
              <a:rPr kumimoji="1" lang="en-US" altLang="zh-TW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2.</a:t>
            </a:r>
            <a:r>
              <a:rPr kumimoji="1" lang="zh-TW" altLang="en-US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承辦單位百百款，什麼都有什麼都不奇怪</a:t>
            </a:r>
            <a:endParaRPr kumimoji="1" lang="en-US" altLang="zh-TW" b="1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宗教團體（佛教、道教、</a:t>
            </a:r>
            <a:r>
              <a:rPr kumimoji="1" lang="de-DE" altLang="zh-TW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YMCA</a:t>
            </a:r>
            <a:r>
              <a:rPr kumimoji="1" lang="zh-TW" altLang="de-DE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）；</a:t>
            </a:r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文教基金會（選美、數學競賽、企業</a:t>
            </a:r>
            <a:r>
              <a:rPr kumimoji="1" lang="de-DE" altLang="zh-TW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CSR…</a:t>
            </a:r>
            <a:r>
              <a:rPr kumimoji="1" lang="zh-TW" altLang="de-DE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）；</a:t>
            </a:r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學校（私立高中職及科大為大宗）；文史、工運、環保團體；成立即是為了辦社大的團體。</a:t>
            </a:r>
          </a:p>
        </p:txBody>
      </p:sp>
    </p:spTree>
    <p:extLst>
      <p:ext uri="{BB962C8B-B14F-4D97-AF65-F5344CB8AC3E}">
        <p14:creationId xmlns:p14="http://schemas.microsoft.com/office/powerpoint/2010/main" val="144116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39544" y="6515545"/>
            <a:ext cx="3704456" cy="334888"/>
          </a:xfrm>
        </p:spPr>
        <p:txBody>
          <a:bodyPr/>
          <a:lstStyle/>
          <a:p>
            <a:r>
              <a:rPr lang="zh-TW" altLang="en-US" sz="1500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節錄自社大全促會研究員蔡君頤的簡報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DF20E9CC-7E8A-1C41-9963-3A9D08CF84D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關於社大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99BF903A-8B11-6E4C-BF9A-5A8515374A8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TW" altLang="en-US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DAA9A9E4-A6EA-844E-870C-7DBDA9ECFCB0}"/>
              </a:ext>
            </a:extLst>
          </p:cNvPr>
          <p:cNvSpPr txBox="1">
            <a:spLocks/>
          </p:cNvSpPr>
          <p:nvPr/>
        </p:nvSpPr>
        <p:spPr>
          <a:xfrm>
            <a:off x="457200" y="1441102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3.</a:t>
            </a:r>
            <a:r>
              <a:rPr lang="zh-TW" altLang="en-US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社大曾經被定位為「另類的成人高等教育」</a:t>
            </a:r>
            <a:endParaRPr lang="en-US" altLang="zh-TW" b="1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de-DE" altLang="zh-TW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2003</a:t>
            </a:r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倡議「開放大學法」</a:t>
            </a:r>
            <a:r>
              <a:rPr kumimoji="1" lang="en-US" altLang="zh-TW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—</a:t>
            </a:r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沒有入學門檻、修業年限，修滿學分即可取得學士學位的「社區開放大學」</a:t>
            </a:r>
            <a:endParaRPr kumimoji="1" lang="en-US" altLang="zh-TW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退回到非正規教育的位置，但這也可能是轉化的條件</a:t>
            </a:r>
            <a:endParaRPr kumimoji="1" lang="en-US" altLang="zh-TW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endParaRPr kumimoji="1" lang="en-US" altLang="zh-TW" b="1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algn="l"/>
            <a:r>
              <a:rPr kumimoji="1" lang="en-US" altLang="zh-TW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4.</a:t>
            </a:r>
            <a:r>
              <a:rPr kumimoji="1" lang="zh-TW" altLang="en-US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全促會 </a:t>
            </a:r>
            <a:r>
              <a:rPr kumimoji="1" lang="en-US" altLang="zh-TW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VS. </a:t>
            </a:r>
            <a:r>
              <a:rPr kumimoji="1" lang="zh-TW" altLang="en-US" b="1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社大</a:t>
            </a:r>
            <a:endParaRPr kumimoji="1" lang="en-US" altLang="zh-TW" b="1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「階層化」的疑慮</a:t>
            </a:r>
            <a:endParaRPr kumimoji="1" lang="en-US" altLang="zh-TW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在各地與社大合作、確保社大理想性、方向跟策略領導</a:t>
            </a:r>
            <a:endParaRPr kumimoji="1" lang="en-US" altLang="zh-TW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跟社大沒有指導關係，連結方式近似工會／總工會（但運作方式不像），只有合作關係</a:t>
            </a:r>
            <a:endParaRPr kumimoji="1" lang="en-US" altLang="zh-TW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在大眾、公部門（特別是中央層級）面前的確是一個有代表性的窗口</a:t>
            </a:r>
            <a:endParaRPr kumimoji="1" lang="en-US" altLang="zh-TW" dirty="0">
              <a:solidFill>
                <a:schemeClr val="tx1"/>
              </a:solidFill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lvl="1" algn="l"/>
            <a:r>
              <a:rPr kumimoji="1" lang="zh-TW" altLang="en-US" dirty="0">
                <a:solidFill>
                  <a:schemeClr val="tx1"/>
                </a:solidFill>
                <a:latin typeface="creamfont-1.0" panose="020B0500000000000000" pitchFamily="34" charset="-120"/>
                <a:ea typeface="creamfont-1.0" panose="020B0500000000000000" pitchFamily="34" charset="-120"/>
              </a:rPr>
              <a:t>對社大來說，他們為什麼要參與集體？</a:t>
            </a:r>
          </a:p>
        </p:txBody>
      </p:sp>
    </p:spTree>
    <p:extLst>
      <p:ext uri="{BB962C8B-B14F-4D97-AF65-F5344CB8AC3E}">
        <p14:creationId xmlns:p14="http://schemas.microsoft.com/office/powerpoint/2010/main" val="24321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727" y="1340768"/>
            <a:ext cx="7888544" cy="994172"/>
          </a:xfrm>
        </p:spPr>
        <p:txBody>
          <a:bodyPr>
            <a:normAutofit/>
          </a:bodyPr>
          <a:lstStyle/>
          <a:p>
            <a:pPr marL="385763" indent="-385763" algn="just">
              <a:buFont typeface="+mj-lt"/>
              <a:buAutoNum type="arabicPeriod" startAt="5"/>
            </a:pPr>
            <a:r>
              <a:rPr lang="zh-TW" altLang="en-US" sz="2400" b="1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學習者的圖像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615"/>
            <a:ext cx="9146039" cy="3270099"/>
          </a:xfrm>
          <a:prstGeom prst="rect">
            <a:avLst/>
          </a:prstGeom>
        </p:spPr>
      </p:pic>
      <p:sp>
        <p:nvSpPr>
          <p:cNvPr id="8" name="副標題 2">
            <a:extLst>
              <a:ext uri="{FF2B5EF4-FFF2-40B4-BE49-F238E27FC236}">
                <a16:creationId xmlns:a16="http://schemas.microsoft.com/office/drawing/2014/main" id="{1BDE00AA-D7A6-AB4C-AB71-E4B4052DD26C}"/>
              </a:ext>
            </a:extLst>
          </p:cNvPr>
          <p:cNvSpPr txBox="1">
            <a:spLocks/>
          </p:cNvSpPr>
          <p:nvPr/>
        </p:nvSpPr>
        <p:spPr>
          <a:xfrm>
            <a:off x="5620072" y="6515545"/>
            <a:ext cx="3704456" cy="33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500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節錄自社大全促會研究員蔡君頤的簡報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E50BEB39-EBEF-474C-BCA0-63AB7EBAFDC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關於社大</a:t>
            </a:r>
          </a:p>
        </p:txBody>
      </p:sp>
    </p:spTree>
    <p:extLst>
      <p:ext uri="{BB962C8B-B14F-4D97-AF65-F5344CB8AC3E}">
        <p14:creationId xmlns:p14="http://schemas.microsoft.com/office/powerpoint/2010/main" val="237376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40761-FE4D-CB4E-9850-4946793D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社大全促會秘書處架構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F333A1-7BA6-1744-A8BC-A9150C6D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教育組：教育部終身教育司相關專案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社大與十二年國教組：開門辦教育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地方知識學組：文化部國家文化記憶庫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水環境組：流域學校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都市農耕組</a:t>
            </a:r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  <a:sym typeface="Wingdings" pitchFamily="2" charset="2"/>
              </a:rPr>
              <a:t>：田園城市公民科學家養成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社區組：台北市社區組織培力（南區）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社區集資組：台北眾力方程式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r>
              <a:rPr kumimoji="1" lang="zh-TW" altLang="en-US" dirty="0">
                <a:latin typeface="creamfont-1.0" panose="020B0500000000000000" pitchFamily="34" charset="-120"/>
                <a:ea typeface="creamfont-1.0" panose="020B0500000000000000" pitchFamily="34" charset="-120"/>
              </a:rPr>
              <a:t>南部辦公室：青農平台</a:t>
            </a: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  <a:p>
            <a:pPr marL="0" indent="0">
              <a:buNone/>
            </a:pPr>
            <a:endParaRPr kumimoji="1" lang="en-US" altLang="zh-TW" dirty="0">
              <a:latin typeface="creamfont-1.0" panose="020B0500000000000000" pitchFamily="34" charset="-120"/>
              <a:ea typeface="creamfont-1.0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755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957</Words>
  <Application>Microsoft Office PowerPoint</Application>
  <PresentationFormat>如螢幕大小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creamfont-1.0</vt:lpstr>
      <vt:lpstr>Arial</vt:lpstr>
      <vt:lpstr>Calibri</vt:lpstr>
      <vt:lpstr>Office 佈景主題</vt:lpstr>
      <vt:lpstr>社區大學全國促進會</vt:lpstr>
      <vt:lpstr>以下言論僅代表兩個人立場</vt:lpstr>
      <vt:lpstr>PowerPoint 簡報</vt:lpstr>
      <vt:lpstr>社大全促會簡介 （全促會網頁官方版）</vt:lpstr>
      <vt:lpstr>社大全促會組織架構</vt:lpstr>
      <vt:lpstr>PowerPoint 簡報</vt:lpstr>
      <vt:lpstr>PowerPoint 簡報</vt:lpstr>
      <vt:lpstr>學習者的圖像</vt:lpstr>
      <vt:lpstr>社大全促會秘書處架構</vt:lpstr>
      <vt:lpstr>PowerPoint 簡報</vt:lpstr>
      <vt:lpstr>PowerPoint 簡報</vt:lpstr>
      <vt:lpstr>PowerPoint 簡報</vt:lpstr>
      <vt:lpstr>我認知的社大全促會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lingyu</dc:creator>
  <cp:lastModifiedBy>全促會 社大</cp:lastModifiedBy>
  <cp:revision>24</cp:revision>
  <dcterms:created xsi:type="dcterms:W3CDTF">2020-07-02T09:56:33Z</dcterms:created>
  <dcterms:modified xsi:type="dcterms:W3CDTF">2020-07-30T05:05:06Z</dcterms:modified>
</cp:coreProperties>
</file>