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53" r:id="rId2"/>
    <p:sldId id="332" r:id="rId3"/>
    <p:sldId id="416" r:id="rId4"/>
    <p:sldId id="340" r:id="rId5"/>
    <p:sldId id="339" r:id="rId6"/>
    <p:sldId id="334" r:id="rId7"/>
    <p:sldId id="342" r:id="rId8"/>
    <p:sldId id="343" r:id="rId9"/>
    <p:sldId id="344" r:id="rId10"/>
    <p:sldId id="317" r:id="rId11"/>
    <p:sldId id="318" r:id="rId12"/>
    <p:sldId id="319" r:id="rId13"/>
    <p:sldId id="346" r:id="rId14"/>
    <p:sldId id="347" r:id="rId15"/>
    <p:sldId id="378" r:id="rId16"/>
    <p:sldId id="345" r:id="rId17"/>
    <p:sldId id="374" r:id="rId18"/>
    <p:sldId id="375" r:id="rId19"/>
    <p:sldId id="364" r:id="rId20"/>
    <p:sldId id="376" r:id="rId21"/>
    <p:sldId id="368" r:id="rId22"/>
    <p:sldId id="350" r:id="rId23"/>
    <p:sldId id="414" r:id="rId24"/>
    <p:sldId id="415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3" r:id="rId34"/>
    <p:sldId id="391" r:id="rId35"/>
    <p:sldId id="384" r:id="rId36"/>
    <p:sldId id="385" r:id="rId37"/>
    <p:sldId id="386" r:id="rId38"/>
    <p:sldId id="387" r:id="rId39"/>
    <p:sldId id="388" r:id="rId40"/>
    <p:sldId id="389" r:id="rId41"/>
    <p:sldId id="381" r:id="rId42"/>
    <p:sldId id="348" r:id="rId43"/>
    <p:sldId id="377" r:id="rId44"/>
    <p:sldId id="417" r:id="rId45"/>
    <p:sldId id="418" r:id="rId46"/>
    <p:sldId id="351" r:id="rId47"/>
    <p:sldId id="419" r:id="rId48"/>
    <p:sldId id="392" r:id="rId49"/>
    <p:sldId id="421" r:id="rId50"/>
    <p:sldId id="406" r:id="rId51"/>
    <p:sldId id="407" r:id="rId52"/>
    <p:sldId id="422" r:id="rId53"/>
    <p:sldId id="408" r:id="rId54"/>
    <p:sldId id="409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99CCFF"/>
    <a:srgbClr val="CC9900"/>
    <a:srgbClr val="996633"/>
    <a:srgbClr val="66FF33"/>
    <a:srgbClr val="FFCCCC"/>
    <a:srgbClr val="FF6600"/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4" autoAdjust="0"/>
  </p:normalViewPr>
  <p:slideViewPr>
    <p:cSldViewPr snapToGrid="0" snapToObjects="1"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773D49F-72B1-41C0-9CAA-046EBB671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3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古代人對這個問題產生了興趣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D49F-72B1-41C0-9CAA-046EBB67154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古代人對這個問題產生了興趣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D49F-72B1-41C0-9CAA-046EBB67154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●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幅相片裝在一個轉盤上，並在鏡頭及燈光前轉動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→動態的畫面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D49F-72B1-41C0-9CAA-046EBB671544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●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幅相片裝在一個轉盤上，並在鏡頭及燈光前轉動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→動態的畫面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D49F-72B1-41C0-9CAA-046EBB671544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D49F-72B1-41C0-9CAA-046EBB671544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不知相機在何處</a:t>
            </a:r>
            <a:r>
              <a:rPr lang="en-US" altLang="zh-TW" dirty="0"/>
              <a:t>??????????????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D49F-72B1-41C0-9CAA-046EBB67154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C9C1D-178D-41AE-8CE7-71FF3642F2F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8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BF8492-8B9D-4DF9-89C3-5525EE6C660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4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CC9235-9AAC-4EAA-BD48-A4119F276AB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2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BF8492-8B9D-4DF9-89C3-5525EE6C660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4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CC9235-9AAC-4EAA-BD48-A4119F276AB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2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●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幅相片裝在一個轉盤上，並在鏡頭及燈光前轉動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→動態的畫面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D49F-72B1-41C0-9CAA-046EBB67154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●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幅相片裝在一個轉盤上，並在鏡頭及燈光前轉動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→動態的畫面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D49F-72B1-41C0-9CAA-046EBB67154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</p:grpSp>
      <p:grpSp>
        <p:nvGrpSpPr>
          <p:cNvPr id="29" name="Group 29"/>
          <p:cNvGrpSpPr>
            <a:grpSpLocks/>
          </p:cNvGrpSpPr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</p:grpSp>
      <p:sp>
        <p:nvSpPr>
          <p:cNvPr id="54" name="Text Box 54"/>
          <p:cNvSpPr txBox="1">
            <a:spLocks noChangeArrowheads="1"/>
          </p:cNvSpPr>
          <p:nvPr userDrawn="1"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>
                <a:solidFill>
                  <a:srgbClr val="FFFF00"/>
                </a:solidFill>
                <a:latin typeface="Courier New" panose="02070309020205020404" pitchFamily="49" charset="0"/>
              </a:rPr>
              <a:t>&gt;&gt;	0     &gt;&gt;	1     &gt;&gt; 	2     &gt;&gt; 	3     &gt;&gt; 	4   &gt;&gt;	</a:t>
            </a:r>
            <a:endParaRPr lang="en-US" altLang="en-US" sz="1800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388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8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24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9600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1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3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02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2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8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9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50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50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0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1055" name="AutoShape 8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6" name="AutoShape 9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7" name="AutoShape 10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8" name="AutoShape 11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9" name="AutoShape 12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0" name="AutoShape 13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1" name="AutoShape 14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2" name="AutoShape 15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3" name="AutoShape 16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4" name="AutoShape 17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5" name="AutoShape 18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6" name="AutoShape 19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7" name="AutoShape 20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8" name="AutoShape 21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9" name="AutoShape 22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70" name="AutoShape 23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71" name="AutoShape 24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72" name="AutoShape 25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73" name="AutoShape 26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74" name="AutoShape 27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75" name="AutoShape 28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76" name="AutoShape 29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77" name="AutoShape 30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78" name="AutoShape 31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</p:grpSp>
      <p:grpSp>
        <p:nvGrpSpPr>
          <p:cNvPr id="1029" name="Group 32"/>
          <p:cNvGrpSpPr>
            <a:grpSpLocks/>
          </p:cNvGrpSpPr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1031" name="AutoShape 33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2" name="AutoShape 34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3" name="AutoShape 35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4" name="AutoShape 36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5" name="AutoShape 37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6" name="AutoShape 38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7" name="AutoShape 39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8" name="AutoShape 40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9" name="AutoShape 41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0" name="AutoShape 42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1" name="AutoShape 43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2" name="AutoShape 44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3" name="AutoShape 45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4" name="AutoShape 46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5" name="AutoShape 47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6" name="AutoShape 48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7" name="AutoShape 49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8" name="AutoShape 50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9" name="AutoShape 51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0" name="AutoShape 52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1" name="AutoShape 53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2" name="AutoShape 54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3" name="AutoShape 55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4" name="AutoShape 56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</p:grpSp>
      <p:sp>
        <p:nvSpPr>
          <p:cNvPr id="1030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>
                <a:solidFill>
                  <a:srgbClr val="FFFF00"/>
                </a:solidFill>
                <a:latin typeface="Courier New" panose="02070309020205020404" pitchFamily="49" charset="0"/>
              </a:rPr>
              <a:t>&gt;&gt;	0     &gt;&gt;	1     &gt;&gt; 	2     &gt;&gt; 	3     &gt;&gt; 	4   &gt;&gt;	</a:t>
            </a:r>
            <a:endParaRPr lang="en-US" altLang="en-US" sz="1800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istoetledc\Desktop\&#36305;&#19981;&#20572;&#30340;&#39340;\Horse%20In%20Motion-%201878%20-%20Present.mp4" TargetMode="External"/><Relationship Id="rId1" Type="http://schemas.microsoft.com/office/2007/relationships/media" Target="file:///C:\Users\mistoetledc\Desktop\&#36305;&#19981;&#20572;&#30340;&#39340;\Horse%20In%20Motion-%201878%20-%20Present.mp4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istoetledc\Desktop\&#36305;&#19981;&#20572;&#30340;&#39340;\Magia%20del%20Phenakistoscope.mp4" TargetMode="External"/><Relationship Id="rId1" Type="http://schemas.microsoft.com/office/2007/relationships/media" Target="file:///C:\Users\mistoetledc\Desktop\&#36305;&#19981;&#20572;&#30340;&#39340;\Magia%20del%20Phenakistoscope.mp4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istoetledc\Desktop\&#36305;&#19981;&#20572;&#30340;&#39340;\&#12298;&#29609;&#20855;&#32317;&#21205;&#21729;4&#12299;&#26368;&#32066;&#29256;&#38928;&#21578;!%206&#26376;20&#26085;(&#22235;)%20&#20013;&#33521;&#25991;&#29256;&#21516;&#27493;&#19978;&#26144;!.mp4" TargetMode="External"/><Relationship Id="rId1" Type="http://schemas.microsoft.com/office/2007/relationships/media" Target="file:///C:\Users\mistoetledc\Desktop\&#36305;&#19981;&#20572;&#30340;&#39340;\&#12298;&#29609;&#20855;&#32317;&#21205;&#21729;4&#12299;&#26368;&#32066;&#29256;&#38928;&#21578;!%206&#26376;20&#26085;(&#22235;)%20&#20013;&#33521;&#25991;&#29256;&#21516;&#27493;&#19978;&#26144;!.mp4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istoetledc\Desktop\&#36305;&#19981;&#20572;&#30340;&#39340;\Cartoon%20Network%20Bumpers%20-%20Magical%20Zoetrope.mp4" TargetMode="External"/><Relationship Id="rId1" Type="http://schemas.microsoft.com/office/2007/relationships/media" Target="file:///C:\Users\mistoetledc\Desktop\&#36305;&#19981;&#20572;&#30340;&#39340;\Cartoon%20Network%20Bumpers%20-%20Magical%20Zoetrope.mp4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istoetledc\Desktop\&#36305;&#19981;&#20572;&#30340;&#39340;\Magnet%20rotor%20levitation%20(2).mp4" TargetMode="External"/><Relationship Id="rId1" Type="http://schemas.microsoft.com/office/2007/relationships/media" Target="file:///C:\Users\mistoetledc\Desktop\&#36305;&#19981;&#20572;&#30340;&#39340;\Magnet%20rotor%20levitation%20(2).mp4" TargetMode="Externa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zh-TW" altLang="en-US" sz="8800" b="1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磁浮賽馬</a:t>
            </a:r>
            <a:br>
              <a:rPr lang="en-GB" altLang="en-US" sz="8800" b="1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8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彭大立老師</a:t>
            </a:r>
            <a:endParaRPr lang="en-GB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4344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  <p:sp>
          <p:nvSpPr>
            <p:cNvPr id="14345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</p:grp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2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800" b="1"/>
              <a:t>5</a:t>
            </a:r>
            <a:endParaRPr lang="en-US" altLang="en-US" sz="20800" b="1"/>
          </a:p>
        </p:txBody>
      </p:sp>
      <p:sp>
        <p:nvSpPr>
          <p:cNvPr id="14343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6392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</p:grp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0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800" b="1" dirty="0"/>
              <a:t>4</a:t>
            </a:r>
            <a:endParaRPr lang="en-US" altLang="en-US" sz="20800" b="1" dirty="0"/>
          </a:p>
        </p:txBody>
      </p:sp>
      <p:sp>
        <p:nvSpPr>
          <p:cNvPr id="16391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8440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</p:grp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800" b="1" dirty="0"/>
              <a:t>3</a:t>
            </a:r>
            <a:endParaRPr lang="en-US" altLang="en-US" sz="20800" b="1" dirty="0"/>
          </a:p>
        </p:txBody>
      </p:sp>
      <p:sp>
        <p:nvSpPr>
          <p:cNvPr id="18439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6392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</p:grp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0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800" b="1" dirty="0"/>
              <a:t>2</a:t>
            </a:r>
            <a:endParaRPr lang="en-US" altLang="en-US" sz="20800" b="1" dirty="0"/>
          </a:p>
        </p:txBody>
      </p:sp>
      <p:sp>
        <p:nvSpPr>
          <p:cNvPr id="16391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8440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</p:grp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800" b="1" dirty="0"/>
              <a:t>1</a:t>
            </a:r>
            <a:endParaRPr lang="en-US" altLang="en-US" sz="20800" b="1" dirty="0"/>
          </a:p>
        </p:txBody>
      </p:sp>
      <p:sp>
        <p:nvSpPr>
          <p:cNvPr id="18439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rse In Motion- 1878 - Prese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6904" y="693820"/>
            <a:ext cx="7122696" cy="5342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76869"/>
            <a:ext cx="82296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攝影師的發明</a:t>
            </a:r>
            <a:br>
              <a:rPr lang="zh-TW" altLang="en-US" sz="60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6" y="1596156"/>
            <a:ext cx="4449171" cy="44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201001" y="3466531"/>
            <a:ext cx="6974008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人類的第一部電影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為什麼看起來像電影</a:t>
            </a: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6000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電影</a:t>
            </a:r>
            <a:r>
              <a:rPr lang="zh-TW" altLang="en-US" dirty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圖片的連續播放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人眼所看到的影像消失後，人眼仍能繼續保留其影像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，約</a:t>
            </a:r>
            <a:r>
              <a:rPr lang="en-US" altLang="zh-TW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0.1-0.4</a:t>
            </a:r>
            <a:r>
              <a:rPr lang="zh-TW" altLang="en-US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左右的圖像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此種現象稱為「</a:t>
            </a:r>
            <a:r>
              <a:rPr lang="zh-TW" altLang="en-US" b="1" dirty="0">
                <a:solidFill>
                  <a:srgbClr val="FF7C80"/>
                </a:solidFill>
                <a:latin typeface="標楷體" pitchFamily="65" charset="-120"/>
                <a:ea typeface="標楷體" pitchFamily="65" charset="-120"/>
              </a:rPr>
              <a:t>視覺暫留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b="1" dirty="0">
              <a:solidFill>
                <a:srgbClr val="FF7C8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2639"/>
            <a:ext cx="8229600" cy="1143000"/>
          </a:xfrm>
        </p:spPr>
        <p:txBody>
          <a:bodyPr/>
          <a:lstStyle/>
          <a:p>
            <a:pPr lvl="0"/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視覺暫留應用</a:t>
            </a: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-1</a:t>
            </a:r>
            <a:b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7606"/>
            <a:ext cx="8229600" cy="43529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費納奇鏡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Phenakistoscope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3947" r="7397"/>
          <a:stretch>
            <a:fillRect/>
          </a:stretch>
        </p:blipFill>
        <p:spPr bwMode="auto">
          <a:xfrm>
            <a:off x="4592471" y="1729853"/>
            <a:ext cx="4166988" cy="41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gia del Phenakistoscop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456" y="545909"/>
            <a:ext cx="7369791" cy="55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《玩具總動員4》最終版預告! 6月20日(四) 中英文版同步上映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2000" y="729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西洋鏡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zoetrope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57200" y="982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視覺暫留應用</a:t>
            </a:r>
            <a:r>
              <a:rPr kumimoji="0" lang="en-US" altLang="zh-TW" sz="6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-1</a:t>
            </a:r>
            <a:b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89" y="1773238"/>
            <a:ext cx="2483893" cy="2806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7" y="4645640"/>
            <a:ext cx="8211900" cy="131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rtoon Network Bumpers - Magical Zoetrop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23583" y="607325"/>
            <a:ext cx="7383439" cy="55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487" y="2417360"/>
            <a:ext cx="82296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跑不停的馬 </a:t>
            </a: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DIY</a:t>
            </a:r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b="1" dirty="0"/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2214">
            <a:off x="5800462" y="2608545"/>
            <a:ext cx="2895469" cy="347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2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1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剪取下來</a:t>
            </a:r>
            <a:endParaRPr lang="zh-TW" altLang="en-US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922" y="2454275"/>
            <a:ext cx="728815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80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2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馬身向內對摺</a:t>
            </a:r>
            <a:endParaRPr lang="zh-TW" altLang="en-US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 rot="21266354">
            <a:off x="1752751" y="3183475"/>
            <a:ext cx="714126" cy="1894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1528600" y="2439035"/>
            <a:ext cx="6086800" cy="3600000"/>
            <a:chOff x="1528600" y="2439035"/>
            <a:chExt cx="6086800" cy="3600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8600" y="2439035"/>
              <a:ext cx="60868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直線接點 6"/>
            <p:cNvCxnSpPr/>
            <p:nvPr/>
          </p:nvCxnSpPr>
          <p:spPr>
            <a:xfrm flipH="1">
              <a:off x="4069080" y="3016173"/>
              <a:ext cx="36000" cy="1044000"/>
            </a:xfrm>
            <a:prstGeom prst="line">
              <a:avLst/>
            </a:prstGeom>
            <a:ln w="762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5212080" y="2939973"/>
              <a:ext cx="36000" cy="1044000"/>
            </a:xfrm>
            <a:prstGeom prst="line">
              <a:avLst/>
            </a:prstGeom>
            <a:ln w="762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3133920" y="3431493"/>
              <a:ext cx="0" cy="1044000"/>
            </a:xfrm>
            <a:prstGeom prst="line">
              <a:avLst/>
            </a:prstGeom>
            <a:ln w="762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2316480" y="4227813"/>
              <a:ext cx="240515" cy="1044000"/>
            </a:xfrm>
            <a:prstGeom prst="line">
              <a:avLst/>
            </a:prstGeom>
            <a:ln w="762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H="1">
              <a:off x="6202680" y="3431493"/>
              <a:ext cx="198120" cy="948720"/>
            </a:xfrm>
            <a:prstGeom prst="line">
              <a:avLst/>
            </a:prstGeom>
            <a:ln w="762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2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3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兩馬之間折向外</a:t>
            </a:r>
            <a:endParaRPr lang="zh-TW" altLang="en-US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0"/>
          <p:cNvGrpSpPr>
            <a:grpSpLocks noChangeAspect="1"/>
          </p:cNvGrpSpPr>
          <p:nvPr/>
        </p:nvGrpSpPr>
        <p:grpSpPr>
          <a:xfrm>
            <a:off x="1724518" y="2362200"/>
            <a:ext cx="5694964" cy="3600000"/>
            <a:chOff x="1174350" y="1634012"/>
            <a:chExt cx="7058527" cy="4461959"/>
          </a:xfrm>
        </p:grpSpPr>
        <p:pic>
          <p:nvPicPr>
            <p:cNvPr id="15" name="Picture 3" descr="C:\Users\KaiChu\Documents\老師活動\跑不停的馬 Version 2\photos\IMG_318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4350" y="1634012"/>
              <a:ext cx="7058527" cy="4461959"/>
            </a:xfrm>
            <a:prstGeom prst="rect">
              <a:avLst/>
            </a:prstGeom>
            <a:noFill/>
          </p:spPr>
        </p:pic>
        <p:grpSp>
          <p:nvGrpSpPr>
            <p:cNvPr id="16" name="群組 13"/>
            <p:cNvGrpSpPr/>
            <p:nvPr/>
          </p:nvGrpSpPr>
          <p:grpSpPr>
            <a:xfrm>
              <a:off x="4717763" y="2009877"/>
              <a:ext cx="2308679" cy="3424780"/>
              <a:chOff x="4717763" y="2009877"/>
              <a:chExt cx="2308679" cy="3424780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4717763" y="2748460"/>
                <a:ext cx="714126" cy="268619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6312316" y="2009877"/>
                <a:ext cx="714126" cy="266525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cxnSp>
        <p:nvCxnSpPr>
          <p:cNvPr id="20" name="直線接點 19"/>
          <p:cNvCxnSpPr/>
          <p:nvPr/>
        </p:nvCxnSpPr>
        <p:spPr>
          <a:xfrm flipH="1">
            <a:off x="6111240" y="2956560"/>
            <a:ext cx="0" cy="1615440"/>
          </a:xfrm>
          <a:prstGeom prst="line">
            <a:avLst/>
          </a:prstGeom>
          <a:ln w="762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4861560" y="3535680"/>
            <a:ext cx="0" cy="1764000"/>
          </a:xfrm>
          <a:prstGeom prst="line">
            <a:avLst/>
          </a:prstGeom>
          <a:ln w="762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2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4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上下的三角形皆向馬的方向摺</a:t>
            </a:r>
            <a:endParaRPr lang="zh-TW" altLang="en-US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365731" y="2408555"/>
            <a:ext cx="6412539" cy="3600000"/>
            <a:chOff x="1209825" y="2499995"/>
            <a:chExt cx="6412539" cy="36000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2804" b="1305"/>
            <a:stretch>
              <a:fillRect/>
            </a:stretch>
          </p:blipFill>
          <p:spPr bwMode="auto">
            <a:xfrm>
              <a:off x="1209825" y="2499995"/>
              <a:ext cx="6412539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橢圓 6"/>
            <p:cNvSpPr/>
            <p:nvPr/>
          </p:nvSpPr>
          <p:spPr>
            <a:xfrm>
              <a:off x="2175057" y="3474721"/>
              <a:ext cx="2244543" cy="131224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2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5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將梯型黏貼，如圖所示</a:t>
            </a:r>
            <a:endParaRPr lang="zh-TW" altLang="en-US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47" y="2169275"/>
            <a:ext cx="7799307" cy="38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6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捲成柱狀</a:t>
            </a:r>
            <a:endParaRPr lang="zh-TW" altLang="en-US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136" y="1972229"/>
            <a:ext cx="5801728" cy="41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2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7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完成後，如圖所示</a:t>
            </a:r>
            <a:endParaRPr lang="zh-TW" altLang="en-US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339" y="2179955"/>
            <a:ext cx="3255254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6410" y="641445"/>
            <a:ext cx="8987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玩具總動員</a:t>
            </a:r>
            <a:r>
              <a:rPr lang="en-US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4(</a:t>
            </a:r>
            <a:r>
              <a:rPr lang="en-US" altLang="zh-TW" sz="6000" dirty="0">
                <a:solidFill>
                  <a:srgbClr val="FF0066"/>
                </a:solidFill>
              </a:rPr>
              <a:t>Toy Story 4</a:t>
            </a:r>
            <a:r>
              <a:rPr lang="en-US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57108"/>
            <a:ext cx="8229600" cy="4352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lang="zh-TW" altLang="en-US" sz="3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熱門的</a:t>
            </a:r>
            <a:endParaRPr lang="en-US" altLang="zh-TW" sz="4800" kern="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導演：拜倫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霍華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瑞奇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摩爾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spcBef>
                <a:spcPct val="20000"/>
              </a:spcBef>
              <a:buClr>
                <a:srgbClr val="FFFF00"/>
              </a:buClr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(</a:t>
            </a:r>
            <a:r>
              <a:rPr lang="en-US" altLang="zh-TW" sz="3200" dirty="0"/>
              <a:t>Byron Howard &amp; Rich Moore) </a:t>
            </a:r>
            <a:r>
              <a:rPr lang="zh-TW" altLang="en-US" sz="3200" dirty="0"/>
              <a:t>  </a:t>
            </a:r>
            <a:endParaRPr lang="en-US" altLang="zh-TW" sz="3200" dirty="0"/>
          </a:p>
          <a:p>
            <a:pPr marL="342900" lvl="0" indent="-342900">
              <a:spcBef>
                <a:spcPct val="20000"/>
              </a:spcBef>
              <a:buClr>
                <a:srgbClr val="FFFF00"/>
              </a:buClr>
            </a:pPr>
            <a:r>
              <a:rPr lang="en-US" altLang="zh-TW" sz="3200" dirty="0"/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FFFF00"/>
              </a:buClr>
            </a:pPr>
            <a:r>
              <a:rPr lang="zh-TW" altLang="en-US" sz="3200" dirty="0"/>
              <a:t>                </a:t>
            </a: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tabLst/>
              <a:defRPr/>
            </a:pP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42697" y="1487606"/>
            <a:ext cx="155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kern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電影</a:t>
            </a:r>
            <a:endParaRPr lang="zh-TW" altLang="en-US" sz="4800" b="1" dirty="0"/>
          </a:p>
        </p:txBody>
      </p:sp>
      <p:pic>
        <p:nvPicPr>
          <p:cNvPr id="1036" name="Picture 12" descr="https://miro.medium.com/max/1777/1*HSNBVb8_9usPS9FPWseeOQ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26" y="3379258"/>
            <a:ext cx="4981073" cy="28002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957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2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8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將竹籤插入</a:t>
            </a:r>
            <a:endParaRPr lang="zh-TW" altLang="en-US" sz="6000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984" y="2374971"/>
            <a:ext cx="731803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2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9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上下使用膠帶固定</a:t>
            </a:r>
            <a:endParaRPr lang="zh-TW" altLang="en-US" sz="6000" b="1" dirty="0">
              <a:solidFill>
                <a:srgbClr val="66FF33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932596" y="2179080"/>
            <a:ext cx="5278809" cy="3960000"/>
            <a:chOff x="1692650" y="1798080"/>
            <a:chExt cx="5278809" cy="3960000"/>
          </a:xfrm>
        </p:grpSpPr>
        <p:pic>
          <p:nvPicPr>
            <p:cNvPr id="7" name="圖片 6" descr="362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2650" y="1798080"/>
              <a:ext cx="5278809" cy="3960000"/>
            </a:xfrm>
            <a:prstGeom prst="rect">
              <a:avLst/>
            </a:prstGeom>
          </p:spPr>
        </p:pic>
        <p:sp>
          <p:nvSpPr>
            <p:cNvPr id="8" name="橢圓 7"/>
            <p:cNvSpPr/>
            <p:nvPr/>
          </p:nvSpPr>
          <p:spPr>
            <a:xfrm>
              <a:off x="3653874" y="2240280"/>
              <a:ext cx="1630680" cy="304800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3653874" y="4267200"/>
              <a:ext cx="1630680" cy="306000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800000"/>
          </a:xfrm>
        </p:spPr>
        <p:txBody>
          <a:bodyPr/>
          <a:lstStyle/>
          <a:p>
            <a:pPr algn="l"/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玩玩看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用手轉轉看</a:t>
            </a:r>
            <a:endParaRPr lang="zh-TW" altLang="en-US" sz="6000" b="1" dirty="0">
              <a:solidFill>
                <a:srgbClr val="66FF33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052569" y="2011414"/>
            <a:ext cx="5038863" cy="4086266"/>
            <a:chOff x="2052569" y="2011414"/>
            <a:chExt cx="5038863" cy="4086266"/>
          </a:xfrm>
        </p:grpSpPr>
        <p:pic>
          <p:nvPicPr>
            <p:cNvPr id="6" name="圖片 5" descr="362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2569" y="2317680"/>
              <a:ext cx="5038863" cy="3780000"/>
            </a:xfrm>
            <a:prstGeom prst="rect">
              <a:avLst/>
            </a:prstGeom>
          </p:spPr>
        </p:pic>
        <p:sp>
          <p:nvSpPr>
            <p:cNvPr id="9" name="弧形向右箭號 8"/>
            <p:cNvSpPr/>
            <p:nvPr/>
          </p:nvSpPr>
          <p:spPr>
            <a:xfrm>
              <a:off x="3885160" y="2088906"/>
              <a:ext cx="720000" cy="604436"/>
            </a:xfrm>
            <a:prstGeom prst="curv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弧形向右箭號 9"/>
            <p:cNvSpPr/>
            <p:nvPr/>
          </p:nvSpPr>
          <p:spPr>
            <a:xfrm flipH="1" flipV="1">
              <a:off x="4826950" y="2011414"/>
              <a:ext cx="720000" cy="604436"/>
            </a:xfrm>
            <a:prstGeom prst="curv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1067937" y="2497540"/>
            <a:ext cx="99355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2829" y="627797"/>
            <a:ext cx="90211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在用手轉動竹籤時</a:t>
            </a:r>
            <a:r>
              <a:rPr lang="en-US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覺得方便嗎</a:t>
            </a:r>
            <a:r>
              <a:rPr lang="en-US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有什麼缺點嗎</a:t>
            </a:r>
            <a:r>
              <a:rPr lang="en-US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dirty="0"/>
          </a:p>
        </p:txBody>
      </p:sp>
      <p:pic>
        <p:nvPicPr>
          <p:cNvPr id="60418" name="Picture 2" descr="http://www.ivsky.com/img/tupian/pic/201311/09/3dxiaoren_wenhao-036.jpg"/>
          <p:cNvPicPr>
            <a:picLocks noChangeAspect="1" noChangeArrowheads="1"/>
          </p:cNvPicPr>
          <p:nvPr/>
        </p:nvPicPr>
        <p:blipFill>
          <a:blip r:embed="rId3" cstate="print"/>
          <a:srcRect t="4040" b="6408"/>
          <a:stretch>
            <a:fillRect/>
          </a:stretch>
        </p:blipFill>
        <p:spPr bwMode="auto">
          <a:xfrm>
            <a:off x="5622878" y="2759055"/>
            <a:ext cx="3244755" cy="320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4378094"/>
      </p:ext>
    </p:extLst>
  </p:cSld>
  <p:clrMapOvr>
    <a:masterClrMapping/>
  </p:clrMapOvr>
  <p:transition>
    <p:wipe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磁鐵礦的發現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西元前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800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年，古希臘人發現某種鐵礦可以吸引鐵器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在今美索尼西亞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(Magnesia)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古城發現 </a:t>
            </a:r>
            <a:r>
              <a:rPr lang="zh-TW" altLang="en-US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磁石</a:t>
            </a:r>
            <a:endParaRPr lang="en-US" altLang="zh-TW" sz="2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可以吸引鐵器的物質</a:t>
            </a:r>
            <a:r>
              <a:rPr lang="zh-TW" altLang="en-US" sz="2800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51528" y="3248167"/>
            <a:ext cx="141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磁鐵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25689" y="4394579"/>
            <a:ext cx="4824484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磁鐵礦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+mn-ea"/>
              </a:rPr>
              <a:t>magnetite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   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磁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>
                <a:solidFill>
                  <a:srgbClr val="FF9933"/>
                </a:solidFill>
                <a:latin typeface="+mn-ea"/>
              </a:rPr>
              <a:t>magnet</a:t>
            </a:r>
            <a:endParaRPr lang="zh-TW" altLang="en-US" sz="3600" dirty="0">
              <a:solidFill>
                <a:srgbClr val="FF9933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5141" y="3427319"/>
            <a:ext cx="2722728" cy="269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古代中國的發展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戰國時期的「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司南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」：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磁勺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是用天然磁石磨成，</a:t>
            </a:r>
            <a:r>
              <a:rPr lang="zh-TW" altLang="en-US" sz="2800" dirty="0">
                <a:solidFill>
                  <a:srgbClr val="66FFCC"/>
                </a:solidFill>
                <a:latin typeface="標楷體" pitchFamily="65" charset="-120"/>
                <a:ea typeface="標楷體" pitchFamily="65" charset="-120"/>
              </a:rPr>
              <a:t>勺頭指北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66FFCC"/>
                </a:solidFill>
                <a:latin typeface="標楷體" pitchFamily="65" charset="-120"/>
                <a:ea typeface="標楷體" pitchFamily="65" charset="-120"/>
              </a:rPr>
              <a:t>勺尾指南</a:t>
            </a:r>
            <a:endParaRPr lang="en-US" altLang="zh-TW" sz="2800" dirty="0">
              <a:solidFill>
                <a:srgbClr val="66FF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北宋時期的「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指南魚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」、 「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指南針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」：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木製浮魚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，內含磁石，</a:t>
            </a:r>
            <a:r>
              <a:rPr lang="zh-TW" altLang="en-US" sz="2800" dirty="0">
                <a:solidFill>
                  <a:srgbClr val="66FFCC"/>
                </a:solidFill>
                <a:latin typeface="標楷體" pitchFamily="65" charset="-120"/>
                <a:ea typeface="標楷體" pitchFamily="65" charset="-120"/>
              </a:rPr>
              <a:t>魚尾指北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66FFCC"/>
                </a:solidFill>
                <a:latin typeface="標楷體" pitchFamily="65" charset="-120"/>
                <a:ea typeface="標楷體" pitchFamily="65" charset="-120"/>
              </a:rPr>
              <a:t>魚尾指南</a:t>
            </a:r>
            <a:endParaRPr lang="en-US" altLang="zh-TW" sz="2800" dirty="0">
              <a:solidFill>
                <a:srgbClr val="66FF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磁化後的磁針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64" y="4378443"/>
            <a:ext cx="1800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267" y="4205004"/>
            <a:ext cx="1752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518" y="4309779"/>
            <a:ext cx="1952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9993" y="4728879"/>
            <a:ext cx="1304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群組 27"/>
          <p:cNvGrpSpPr/>
          <p:nvPr/>
        </p:nvGrpSpPr>
        <p:grpSpPr>
          <a:xfrm>
            <a:off x="955343" y="5128145"/>
            <a:ext cx="8188657" cy="34124"/>
            <a:chOff x="955343" y="5128145"/>
            <a:chExt cx="8188657" cy="34124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955343" y="5128145"/>
              <a:ext cx="1282890" cy="17062"/>
            </a:xfrm>
            <a:prstGeom prst="straightConnector1">
              <a:avLst/>
            </a:prstGeom>
            <a:ln w="57150"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3548418" y="5145207"/>
              <a:ext cx="1132764" cy="0"/>
            </a:xfrm>
            <a:prstGeom prst="straightConnector1">
              <a:avLst/>
            </a:prstGeom>
            <a:ln w="57150"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5707039" y="5162269"/>
              <a:ext cx="1132764" cy="0"/>
            </a:xfrm>
            <a:prstGeom prst="straightConnector1">
              <a:avLst/>
            </a:prstGeom>
            <a:ln w="57150"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7356143" y="5162269"/>
              <a:ext cx="1787857" cy="0"/>
            </a:xfrm>
            <a:prstGeom prst="straightConnector1">
              <a:avLst/>
            </a:prstGeom>
            <a:ln w="57150"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字方塊 28"/>
          <p:cNvSpPr txBox="1"/>
          <p:nvPr/>
        </p:nvSpPr>
        <p:spPr>
          <a:xfrm>
            <a:off x="955343" y="4654437"/>
            <a:ext cx="7069541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均有自由旋轉的環境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地球是個大磁鐵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英國人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吉爾伯特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發現地球具有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磁性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提出假想：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地球內部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具有一個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巨大磁鐵</a:t>
            </a:r>
            <a:endParaRPr lang="en-US" altLang="zh-TW" sz="2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626" y="2400872"/>
            <a:ext cx="3821373" cy="346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5689" y="3361164"/>
            <a:ext cx="2235531" cy="276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生活中的指北</a:t>
            </a: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南</a:t>
            </a: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614" y="1692275"/>
            <a:ext cx="3764689" cy="418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842" y="2219325"/>
            <a:ext cx="3459850" cy="316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4926842" y="5380483"/>
            <a:ext cx="3930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66FFCC"/>
                </a:solidFill>
                <a:latin typeface="標楷體" pitchFamily="65" charset="-120"/>
                <a:ea typeface="標楷體" pitchFamily="65" charset="-120"/>
              </a:rPr>
              <a:t>指北針  指南針  磁盤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4756245" y="2365226"/>
            <a:ext cx="3930555" cy="1384995"/>
            <a:chOff x="4756245" y="2365226"/>
            <a:chExt cx="3930555" cy="1384995"/>
          </a:xfrm>
        </p:grpSpPr>
        <p:cxnSp>
          <p:nvCxnSpPr>
            <p:cNvPr id="10" name="直線接點 9"/>
            <p:cNvCxnSpPr/>
            <p:nvPr/>
          </p:nvCxnSpPr>
          <p:spPr>
            <a:xfrm>
              <a:off x="4756245" y="3750221"/>
              <a:ext cx="3801044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8244386" y="2365226"/>
              <a:ext cx="4424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南</a:t>
              </a:r>
              <a:endPara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北</a:t>
              </a:r>
              <a:endPara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磁鐵的磁極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自由旋轉的磁針，指向南北向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磁鐵指向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北方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的一端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磁鐵指向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南方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的一端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4312693" y="2279176"/>
            <a:ext cx="696035" cy="354842"/>
          </a:xfrm>
          <a:prstGeom prst="right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312693" y="2963839"/>
            <a:ext cx="696035" cy="354842"/>
          </a:xfrm>
          <a:prstGeom prst="right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008728" y="2279176"/>
            <a:ext cx="239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指北極、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極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051944" y="2802396"/>
            <a:ext cx="239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指南極、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062" y="3429000"/>
            <a:ext cx="4321261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磁鐵的磁力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352925"/>
          </a:xfrm>
        </p:spPr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磁力為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超距力</a:t>
            </a:r>
            <a:endParaRPr lang="en-US" altLang="zh-TW" sz="2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磁極：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同極相斥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異極相吸</a:t>
            </a:r>
            <a:endParaRPr lang="en-US" altLang="zh-TW" sz="2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4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676" y="2666046"/>
            <a:ext cx="5300342" cy="357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賭注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加州州長史丹福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v.s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柯恩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史丹福</a:t>
            </a:r>
            <a:r>
              <a:rPr lang="zh-TW" altLang="en-US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奔跑的馬在躍起的瞬間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3600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3600" b="1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3600" b="1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四腳是騰空的</a:t>
            </a:r>
            <a:r>
              <a:rPr lang="en-US" altLang="zh-TW" sz="3600" b="1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  <a:p>
            <a:pPr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請了攝影師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麥步里奇 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Edweard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Muybridge)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來證明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磁鐵的磁場強度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352925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兩極</a:t>
            </a:r>
            <a:r>
              <a:rPr lang="en-US" altLang="zh-TW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(N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極</a:t>
            </a:r>
            <a:r>
              <a:rPr lang="en-US" altLang="zh-TW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最強，中央區最弱</a:t>
            </a:r>
            <a:endParaRPr lang="en-US" altLang="zh-TW" sz="2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4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05050"/>
            <a:ext cx="5138381" cy="355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41" y="2305050"/>
            <a:ext cx="2847959" cy="355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群組 13"/>
          <p:cNvGrpSpPr/>
          <p:nvPr/>
        </p:nvGrpSpPr>
        <p:grpSpPr>
          <a:xfrm>
            <a:off x="668740" y="2457450"/>
            <a:ext cx="7492621" cy="3317828"/>
            <a:chOff x="668740" y="2457450"/>
            <a:chExt cx="7492621" cy="3317828"/>
          </a:xfrm>
        </p:grpSpPr>
        <p:sp>
          <p:nvSpPr>
            <p:cNvPr id="7" name="橢圓 6"/>
            <p:cNvSpPr/>
            <p:nvPr/>
          </p:nvSpPr>
          <p:spPr>
            <a:xfrm>
              <a:off x="1201003" y="2457450"/>
              <a:ext cx="1214651" cy="3317828"/>
            </a:xfrm>
            <a:prstGeom prst="ellipse">
              <a:avLst/>
            </a:prstGeom>
            <a:noFill/>
            <a:ln w="5715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4039736" y="2457450"/>
              <a:ext cx="1228299" cy="3317828"/>
            </a:xfrm>
            <a:prstGeom prst="ellipse">
              <a:avLst/>
            </a:prstGeom>
            <a:noFill/>
            <a:ln w="5715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 rot="16200000">
              <a:off x="6462642" y="2122653"/>
              <a:ext cx="1363922" cy="2033516"/>
            </a:xfrm>
            <a:prstGeom prst="ellipse">
              <a:avLst/>
            </a:prstGeom>
            <a:noFill/>
            <a:ln w="5715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68740" y="2825087"/>
              <a:ext cx="53226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66FF33"/>
                  </a:solidFill>
                  <a:latin typeface="標楷體" pitchFamily="65" charset="-120"/>
                  <a:ea typeface="標楷體" pitchFamily="65" charset="-120"/>
                </a:rPr>
                <a:t>兩</a:t>
              </a:r>
              <a:endParaRPr lang="en-US" altLang="zh-TW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b="1" dirty="0">
                  <a:solidFill>
                    <a:srgbClr val="66FF33"/>
                  </a:solidFill>
                  <a:latin typeface="標楷體" pitchFamily="65" charset="-120"/>
                  <a:ea typeface="標楷體" pitchFamily="65" charset="-120"/>
                </a:rPr>
                <a:t>極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647665" y="2457449"/>
            <a:ext cx="5666096" cy="3403783"/>
            <a:chOff x="2647665" y="2457449"/>
            <a:chExt cx="5666096" cy="3403783"/>
          </a:xfrm>
        </p:grpSpPr>
        <p:sp>
          <p:nvSpPr>
            <p:cNvPr id="11" name="橢圓 10"/>
            <p:cNvSpPr/>
            <p:nvPr/>
          </p:nvSpPr>
          <p:spPr>
            <a:xfrm>
              <a:off x="2647665" y="2457449"/>
              <a:ext cx="1214651" cy="1843869"/>
            </a:xfrm>
            <a:prstGeom prst="ellipse">
              <a:avLst/>
            </a:prstGeom>
            <a:noFill/>
            <a:ln w="5715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 rot="16200000">
              <a:off x="6615042" y="4162513"/>
              <a:ext cx="1363922" cy="2033516"/>
            </a:xfrm>
            <a:prstGeom prst="ellipse">
              <a:avLst/>
            </a:prstGeom>
            <a:noFill/>
            <a:ln w="5715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647665" y="4497309"/>
              <a:ext cx="13920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7C80"/>
                  </a:solidFill>
                  <a:latin typeface="標楷體" pitchFamily="65" charset="-120"/>
                  <a:ea typeface="標楷體" pitchFamily="65" charset="-120"/>
                </a:rPr>
                <a:t>中央區</a:t>
              </a:r>
              <a:endParaRPr lang="en-US" altLang="zh-TW" b="1" dirty="0">
                <a:solidFill>
                  <a:srgbClr val="FF7C8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減低摩擦力的最佳方法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讓轉軸與轉盤不接處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697708" y="2879678"/>
            <a:ext cx="50269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b="1" dirty="0">
                <a:solidFill>
                  <a:srgbClr val="66FF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磁浮</a:t>
            </a:r>
            <a:endParaRPr lang="en-US" altLang="zh-TW" sz="15000" b="1" dirty="0">
              <a:solidFill>
                <a:srgbClr val="66FF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892" y="549275"/>
            <a:ext cx="82296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磁浮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7"/>
          <a:stretch>
            <a:fillRect/>
          </a:stretch>
        </p:blipFill>
        <p:spPr bwMode="auto">
          <a:xfrm>
            <a:off x="2146245" y="3781072"/>
            <a:ext cx="5979872" cy="255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/>
          <a:stretch>
            <a:fillRect/>
          </a:stretch>
        </p:blipFill>
        <p:spPr bwMode="auto">
          <a:xfrm>
            <a:off x="197892" y="833154"/>
            <a:ext cx="2868457" cy="373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7" b="6208"/>
          <a:stretch>
            <a:fillRect/>
          </a:stretch>
        </p:blipFill>
        <p:spPr bwMode="auto">
          <a:xfrm>
            <a:off x="5368193" y="833154"/>
            <a:ext cx="3553700" cy="3231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gnet rotor levitation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0018" y="760862"/>
            <a:ext cx="7046795" cy="528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487" y="2417360"/>
            <a:ext cx="82296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磁力平衡 </a:t>
            </a: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DIY</a:t>
            </a:r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272" y="3560360"/>
            <a:ext cx="6686550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磁力平衡原理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352925"/>
          </a:xfrm>
        </p:spPr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兩個磁鐵上的中心一個相對側平衡</a:t>
            </a:r>
            <a:endParaRPr lang="zh-TW" altLang="en-US" sz="4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9"/>
          <p:cNvGrpSpPr>
            <a:grpSpLocks noChangeAspect="1"/>
          </p:cNvGrpSpPr>
          <p:nvPr/>
        </p:nvGrpSpPr>
        <p:grpSpPr>
          <a:xfrm>
            <a:off x="3909629" y="4100177"/>
            <a:ext cx="5029305" cy="1594046"/>
            <a:chOff x="3494803" y="3804638"/>
            <a:chExt cx="5562741" cy="1763119"/>
          </a:xfrm>
        </p:grpSpPr>
        <p:grpSp>
          <p:nvGrpSpPr>
            <p:cNvPr id="5" name="群組 32"/>
            <p:cNvGrpSpPr/>
            <p:nvPr/>
          </p:nvGrpSpPr>
          <p:grpSpPr>
            <a:xfrm>
              <a:off x="5335633" y="4686198"/>
              <a:ext cx="2065024" cy="881559"/>
              <a:chOff x="3252404" y="3049878"/>
              <a:chExt cx="2065024" cy="881559"/>
            </a:xfrm>
          </p:grpSpPr>
          <p:sp>
            <p:nvSpPr>
              <p:cNvPr id="32" name="圓柱 31"/>
              <p:cNvSpPr/>
              <p:nvPr/>
            </p:nvSpPr>
            <p:spPr>
              <a:xfrm>
                <a:off x="3252404" y="3049878"/>
                <a:ext cx="2065024" cy="881559"/>
              </a:xfrm>
              <a:prstGeom prst="can">
                <a:avLst>
                  <a:gd name="adj" fmla="val 50000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 flipV="1">
                <a:off x="3883947" y="3146996"/>
                <a:ext cx="801804" cy="201067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33"/>
            <p:cNvGrpSpPr/>
            <p:nvPr/>
          </p:nvGrpSpPr>
          <p:grpSpPr>
            <a:xfrm rot="1665954">
              <a:off x="6992520" y="3815165"/>
              <a:ext cx="2065024" cy="881559"/>
              <a:chOff x="3252404" y="3049878"/>
              <a:chExt cx="2065024" cy="881559"/>
            </a:xfrm>
          </p:grpSpPr>
          <p:sp>
            <p:nvSpPr>
              <p:cNvPr id="35" name="圓柱 34"/>
              <p:cNvSpPr/>
              <p:nvPr/>
            </p:nvSpPr>
            <p:spPr>
              <a:xfrm>
                <a:off x="3252404" y="3049878"/>
                <a:ext cx="2065024" cy="881559"/>
              </a:xfrm>
              <a:prstGeom prst="can">
                <a:avLst>
                  <a:gd name="adj" fmla="val 50000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 flipV="1">
                <a:off x="3883947" y="3146996"/>
                <a:ext cx="801804" cy="201067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36"/>
            <p:cNvGrpSpPr/>
            <p:nvPr/>
          </p:nvGrpSpPr>
          <p:grpSpPr>
            <a:xfrm rot="20308911">
              <a:off x="3494803" y="3804638"/>
              <a:ext cx="2065024" cy="881559"/>
              <a:chOff x="3252404" y="3049878"/>
              <a:chExt cx="2065024" cy="881559"/>
            </a:xfrm>
          </p:grpSpPr>
          <p:sp>
            <p:nvSpPr>
              <p:cNvPr id="38" name="圓柱 37"/>
              <p:cNvSpPr/>
              <p:nvPr/>
            </p:nvSpPr>
            <p:spPr>
              <a:xfrm>
                <a:off x="3252404" y="3049878"/>
                <a:ext cx="2065024" cy="881559"/>
              </a:xfrm>
              <a:prstGeom prst="can">
                <a:avLst>
                  <a:gd name="adj" fmla="val 50000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 flipV="1">
                <a:off x="3883947" y="3146996"/>
                <a:ext cx="801804" cy="201067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2" name="弧形箭號 (下彎) 41"/>
          <p:cNvSpPr/>
          <p:nvPr/>
        </p:nvSpPr>
        <p:spPr>
          <a:xfrm>
            <a:off x="2690722" y="2528645"/>
            <a:ext cx="4149969" cy="1140035"/>
          </a:xfrm>
          <a:prstGeom prst="curvedDownArrow">
            <a:avLst/>
          </a:prstGeom>
          <a:solidFill>
            <a:srgbClr val="CC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8" name="群組 20"/>
          <p:cNvGrpSpPr/>
          <p:nvPr/>
        </p:nvGrpSpPr>
        <p:grpSpPr>
          <a:xfrm>
            <a:off x="271305" y="3963622"/>
            <a:ext cx="3508216" cy="1678586"/>
            <a:chOff x="271305" y="3963622"/>
            <a:chExt cx="3508216" cy="1678586"/>
          </a:xfrm>
        </p:grpSpPr>
        <p:grpSp>
          <p:nvGrpSpPr>
            <p:cNvPr id="9" name="群組 16"/>
            <p:cNvGrpSpPr>
              <a:grpSpLocks noChangeAspect="1"/>
            </p:cNvGrpSpPr>
            <p:nvPr/>
          </p:nvGrpSpPr>
          <p:grpSpPr>
            <a:xfrm>
              <a:off x="992901" y="3963622"/>
              <a:ext cx="2065024" cy="1678586"/>
              <a:chOff x="1331494" y="3521244"/>
              <a:chExt cx="2743200" cy="2229852"/>
            </a:xfrm>
          </p:grpSpPr>
          <p:grpSp>
            <p:nvGrpSpPr>
              <p:cNvPr id="10" name="群組 14"/>
              <p:cNvGrpSpPr/>
              <p:nvPr/>
            </p:nvGrpSpPr>
            <p:grpSpPr>
              <a:xfrm>
                <a:off x="1331494" y="3521244"/>
                <a:ext cx="2743200" cy="2229852"/>
                <a:chOff x="5245768" y="3577391"/>
                <a:chExt cx="2743200" cy="2229852"/>
              </a:xfrm>
            </p:grpSpPr>
            <p:sp>
              <p:nvSpPr>
                <p:cNvPr id="27" name="圓柱 26"/>
                <p:cNvSpPr/>
                <p:nvPr/>
              </p:nvSpPr>
              <p:spPr>
                <a:xfrm>
                  <a:off x="5245768" y="4636170"/>
                  <a:ext cx="2743200" cy="1171073"/>
                </a:xfrm>
                <a:prstGeom prst="can">
                  <a:avLst>
                    <a:gd name="adj" fmla="val 38415"/>
                  </a:avLst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圓柱 27"/>
                <p:cNvSpPr/>
                <p:nvPr/>
              </p:nvSpPr>
              <p:spPr>
                <a:xfrm>
                  <a:off x="5245768" y="4162927"/>
                  <a:ext cx="2743200" cy="1171073"/>
                </a:xfrm>
                <a:prstGeom prst="can">
                  <a:avLst>
                    <a:gd name="adj" fmla="val 38415"/>
                  </a:avLst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圓柱 29"/>
                <p:cNvSpPr/>
                <p:nvPr/>
              </p:nvSpPr>
              <p:spPr>
                <a:xfrm>
                  <a:off x="5245768" y="3577391"/>
                  <a:ext cx="2743200" cy="1171073"/>
                </a:xfrm>
                <a:prstGeom prst="can">
                  <a:avLst>
                    <a:gd name="adj" fmla="val 50000"/>
                  </a:avLst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6" name="橢圓 25"/>
              <p:cNvSpPr/>
              <p:nvPr/>
            </p:nvSpPr>
            <p:spPr>
              <a:xfrm flipV="1">
                <a:off x="2170443" y="3650257"/>
                <a:ext cx="1065125" cy="2671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3" name="直線單箭頭接點 22"/>
            <p:cNvCxnSpPr>
              <a:stCxn id="30" idx="2"/>
            </p:cNvCxnSpPr>
            <p:nvPr/>
          </p:nvCxnSpPr>
          <p:spPr>
            <a:xfrm flipH="1" flipV="1">
              <a:off x="271305" y="4404401"/>
              <a:ext cx="721596" cy="1"/>
            </a:xfrm>
            <a:prstGeom prst="straightConnector1">
              <a:avLst/>
            </a:prstGeom>
            <a:ln w="76200">
              <a:solidFill>
                <a:srgbClr val="FFFF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 flipV="1">
              <a:off x="3057925" y="4897200"/>
              <a:ext cx="721596" cy="1"/>
            </a:xfrm>
            <a:prstGeom prst="straightConnector1">
              <a:avLst/>
            </a:prstGeom>
            <a:ln w="76200">
              <a:solidFill>
                <a:srgbClr val="FFFF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487" y="2417360"/>
            <a:ext cx="82296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跑不停的馬 </a:t>
            </a: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DIY</a:t>
            </a:r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Part 2</a:t>
            </a:r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6995" y="2670495"/>
            <a:ext cx="2275092" cy="346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98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1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kern="1200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  <a:cs typeface="+mn-cs"/>
              </a:rPr>
              <a:t>在泡棉膠上畫垂直的十字線</a:t>
            </a:r>
            <a:endParaRPr lang="zh-TW" altLang="en-US" sz="3600" b="1" kern="1200" dirty="0">
              <a:solidFill>
                <a:srgbClr val="66FF33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603035" y="3152342"/>
            <a:ext cx="2520190" cy="2520191"/>
            <a:chOff x="4572000" y="3023954"/>
            <a:chExt cx="2520190" cy="2520191"/>
          </a:xfrm>
        </p:grpSpPr>
        <p:sp>
          <p:nvSpPr>
            <p:cNvPr id="7" name="橢圓 6"/>
            <p:cNvSpPr/>
            <p:nvPr/>
          </p:nvSpPr>
          <p:spPr>
            <a:xfrm>
              <a:off x="4572000" y="3023954"/>
              <a:ext cx="2520000" cy="2520000"/>
            </a:xfrm>
            <a:prstGeom prst="ellipse">
              <a:avLst/>
            </a:prstGeom>
            <a:solidFill>
              <a:srgbClr val="FFFF99"/>
            </a:solidFill>
            <a:ln w="508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5382000" y="3833954"/>
              <a:ext cx="900000" cy="900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4572000" y="4283954"/>
              <a:ext cx="810000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6282190" y="4283954"/>
              <a:ext cx="810000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5832000" y="3023955"/>
              <a:ext cx="0" cy="81000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832000" y="4734145"/>
              <a:ext cx="0" cy="81000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80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2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kern="1200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把磁鐵排成下圖</a:t>
            </a:r>
            <a:endParaRPr lang="zh-TW" altLang="en-US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4" name="群組 93"/>
          <p:cNvGrpSpPr/>
          <p:nvPr/>
        </p:nvGrpSpPr>
        <p:grpSpPr>
          <a:xfrm>
            <a:off x="1383957" y="3265339"/>
            <a:ext cx="6376087" cy="2048455"/>
            <a:chOff x="408417" y="2902489"/>
            <a:chExt cx="6376087" cy="2048455"/>
          </a:xfrm>
        </p:grpSpPr>
        <p:grpSp>
          <p:nvGrpSpPr>
            <p:cNvPr id="32" name="群組 31"/>
            <p:cNvGrpSpPr/>
            <p:nvPr/>
          </p:nvGrpSpPr>
          <p:grpSpPr>
            <a:xfrm>
              <a:off x="3827655" y="2902489"/>
              <a:ext cx="2956849" cy="2048455"/>
              <a:chOff x="656565" y="4284095"/>
              <a:chExt cx="2956849" cy="2048455"/>
            </a:xfrm>
          </p:grpSpPr>
          <p:grpSp>
            <p:nvGrpSpPr>
              <p:cNvPr id="33" name="群組 40"/>
              <p:cNvGrpSpPr/>
              <p:nvPr/>
            </p:nvGrpSpPr>
            <p:grpSpPr>
              <a:xfrm>
                <a:off x="1192289" y="4419110"/>
                <a:ext cx="1890210" cy="1800200"/>
                <a:chOff x="4526995" y="2123855"/>
                <a:chExt cx="1890210" cy="1800200"/>
              </a:xfrm>
            </p:grpSpPr>
            <p:grpSp>
              <p:nvGrpSpPr>
                <p:cNvPr id="39" name="群組 27"/>
                <p:cNvGrpSpPr/>
                <p:nvPr/>
              </p:nvGrpSpPr>
              <p:grpSpPr>
                <a:xfrm>
                  <a:off x="4526995" y="2123855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52" name="橢圓 51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3" name="橢圓 52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40" name="群組 28"/>
                <p:cNvGrpSpPr/>
                <p:nvPr/>
              </p:nvGrpSpPr>
              <p:grpSpPr>
                <a:xfrm>
                  <a:off x="5089558" y="2641413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50" name="橢圓 49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1" name="橢圓 50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41" name="群組 31"/>
                <p:cNvGrpSpPr/>
                <p:nvPr/>
              </p:nvGrpSpPr>
              <p:grpSpPr>
                <a:xfrm>
                  <a:off x="5652120" y="2123855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48" name="橢圓 47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9" name="橢圓 33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42" name="群組 34"/>
                <p:cNvGrpSpPr/>
                <p:nvPr/>
              </p:nvGrpSpPr>
              <p:grpSpPr>
                <a:xfrm>
                  <a:off x="4526995" y="3158970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46" name="橢圓 35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7" name="橢圓 36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43" name="群組 42"/>
                <p:cNvGrpSpPr/>
                <p:nvPr/>
              </p:nvGrpSpPr>
              <p:grpSpPr>
                <a:xfrm>
                  <a:off x="5652120" y="3158970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44" name="橢圓 43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5" name="橢圓 44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sp>
            <p:nvSpPr>
              <p:cNvPr id="34" name="文字方塊 33"/>
              <p:cNvSpPr txBox="1"/>
              <p:nvPr/>
            </p:nvSpPr>
            <p:spPr>
              <a:xfrm>
                <a:off x="656565" y="4284095"/>
                <a:ext cx="535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661374" y="5409220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8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3</a:t>
                </a:r>
                <a:endParaRPr lang="zh-TW" altLang="en-US" sz="48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3082499" y="4284095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2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3082499" y="5409220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4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871700" y="5250975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5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408417" y="3251641"/>
              <a:ext cx="900100" cy="1350150"/>
              <a:chOff x="1688309" y="1808820"/>
              <a:chExt cx="900100" cy="1350150"/>
            </a:xfrm>
            <a:solidFill>
              <a:schemeClr val="tx1">
                <a:lumMod val="65000"/>
              </a:schemeClr>
            </a:solidFill>
          </p:grpSpPr>
          <p:sp>
            <p:nvSpPr>
              <p:cNvPr id="9" name="圓柱 8"/>
              <p:cNvSpPr/>
              <p:nvPr/>
            </p:nvSpPr>
            <p:spPr>
              <a:xfrm>
                <a:off x="1688309" y="2708920"/>
                <a:ext cx="900100" cy="450050"/>
              </a:xfrm>
              <a:prstGeom prst="can">
                <a:avLst>
                  <a:gd name="adj" fmla="val 50000"/>
                </a:avLst>
              </a:prstGeom>
              <a:grpFill/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圓柱 9"/>
              <p:cNvSpPr/>
              <p:nvPr/>
            </p:nvSpPr>
            <p:spPr>
              <a:xfrm>
                <a:off x="1688309" y="2483895"/>
                <a:ext cx="900100" cy="450050"/>
              </a:xfrm>
              <a:prstGeom prst="can">
                <a:avLst>
                  <a:gd name="adj" fmla="val 50000"/>
                </a:avLst>
              </a:prstGeom>
              <a:grpFill/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圓柱 10"/>
              <p:cNvSpPr/>
              <p:nvPr/>
            </p:nvSpPr>
            <p:spPr>
              <a:xfrm>
                <a:off x="1688309" y="2258870"/>
                <a:ext cx="900100" cy="450050"/>
              </a:xfrm>
              <a:prstGeom prst="can">
                <a:avLst>
                  <a:gd name="adj" fmla="val 50000"/>
                </a:avLst>
              </a:prstGeom>
              <a:grpFill/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圓柱 11"/>
              <p:cNvSpPr/>
              <p:nvPr/>
            </p:nvSpPr>
            <p:spPr>
              <a:xfrm>
                <a:off x="1688309" y="2033845"/>
                <a:ext cx="900100" cy="450050"/>
              </a:xfrm>
              <a:prstGeom prst="can">
                <a:avLst>
                  <a:gd name="adj" fmla="val 50000"/>
                </a:avLst>
              </a:prstGeom>
              <a:grpFill/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柱 12"/>
              <p:cNvSpPr/>
              <p:nvPr/>
            </p:nvSpPr>
            <p:spPr>
              <a:xfrm>
                <a:off x="1688309" y="1808820"/>
                <a:ext cx="900100" cy="450050"/>
              </a:xfrm>
              <a:prstGeom prst="can">
                <a:avLst>
                  <a:gd name="adj" fmla="val 50000"/>
                </a:avLst>
              </a:prstGeom>
              <a:grpFill/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1994359" y="1853825"/>
                <a:ext cx="288000" cy="90010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1" name="向右箭號 30"/>
            <p:cNvSpPr/>
            <p:nvPr/>
          </p:nvSpPr>
          <p:spPr>
            <a:xfrm>
              <a:off x="2095533" y="3701691"/>
              <a:ext cx="945105" cy="450050"/>
            </a:xfrm>
            <a:prstGeom prst="rightArrow">
              <a:avLst>
                <a:gd name="adj1" fmla="val 36799"/>
                <a:gd name="adj2" fmla="val 6505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252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3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確定朝上的磁鐵極性一樣，用熱融膠黏貼在泡棉的標記線上</a:t>
            </a:r>
          </a:p>
        </p:txBody>
      </p:sp>
      <p:grpSp>
        <p:nvGrpSpPr>
          <p:cNvPr id="64" name="群組 63"/>
          <p:cNvGrpSpPr/>
          <p:nvPr/>
        </p:nvGrpSpPr>
        <p:grpSpPr>
          <a:xfrm>
            <a:off x="583576" y="2427179"/>
            <a:ext cx="8956552" cy="4599845"/>
            <a:chOff x="583576" y="2427179"/>
            <a:chExt cx="8956552" cy="4599845"/>
          </a:xfrm>
        </p:grpSpPr>
        <p:grpSp>
          <p:nvGrpSpPr>
            <p:cNvPr id="5" name="群組 4"/>
            <p:cNvGrpSpPr/>
            <p:nvPr/>
          </p:nvGrpSpPr>
          <p:grpSpPr>
            <a:xfrm>
              <a:off x="583576" y="3190021"/>
              <a:ext cx="2956849" cy="2048455"/>
              <a:chOff x="656565" y="4284095"/>
              <a:chExt cx="2956849" cy="2048455"/>
            </a:xfrm>
          </p:grpSpPr>
          <p:grpSp>
            <p:nvGrpSpPr>
              <p:cNvPr id="7" name="群組 40"/>
              <p:cNvGrpSpPr/>
              <p:nvPr/>
            </p:nvGrpSpPr>
            <p:grpSpPr>
              <a:xfrm>
                <a:off x="1192289" y="4419110"/>
                <a:ext cx="1890210" cy="1800200"/>
                <a:chOff x="4526995" y="2123855"/>
                <a:chExt cx="1890210" cy="1800200"/>
              </a:xfrm>
            </p:grpSpPr>
            <p:grpSp>
              <p:nvGrpSpPr>
                <p:cNvPr id="13" name="群組 27"/>
                <p:cNvGrpSpPr/>
                <p:nvPr/>
              </p:nvGrpSpPr>
              <p:grpSpPr>
                <a:xfrm>
                  <a:off x="4526995" y="2123855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26" name="橢圓 25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" name="橢圓 26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14" name="群組 28"/>
                <p:cNvGrpSpPr/>
                <p:nvPr/>
              </p:nvGrpSpPr>
              <p:grpSpPr>
                <a:xfrm>
                  <a:off x="5089558" y="2641413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24" name="橢圓 23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5" name="橢圓 24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15" name="群組 31"/>
                <p:cNvGrpSpPr/>
                <p:nvPr/>
              </p:nvGrpSpPr>
              <p:grpSpPr>
                <a:xfrm>
                  <a:off x="5652120" y="2123855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22" name="橢圓 21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3" name="橢圓 33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16" name="群組 34"/>
                <p:cNvGrpSpPr/>
                <p:nvPr/>
              </p:nvGrpSpPr>
              <p:grpSpPr>
                <a:xfrm>
                  <a:off x="4526995" y="3158970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20" name="橢圓 35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1" name="橢圓 36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17" name="群組 42"/>
                <p:cNvGrpSpPr/>
                <p:nvPr/>
              </p:nvGrpSpPr>
              <p:grpSpPr>
                <a:xfrm>
                  <a:off x="5652120" y="3158970"/>
                  <a:ext cx="765085" cy="765085"/>
                  <a:chOff x="4526995" y="2123855"/>
                  <a:chExt cx="765085" cy="765085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4526995" y="2123855"/>
                    <a:ext cx="765085" cy="76508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9" name="橢圓 18"/>
                  <p:cNvSpPr/>
                  <p:nvPr/>
                </p:nvSpPr>
                <p:spPr>
                  <a:xfrm>
                    <a:off x="4765537" y="2362397"/>
                    <a:ext cx="288000" cy="28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sp>
            <p:nvSpPr>
              <p:cNvPr id="8" name="文字方塊 7"/>
              <p:cNvSpPr txBox="1"/>
              <p:nvPr/>
            </p:nvSpPr>
            <p:spPr>
              <a:xfrm>
                <a:off x="656565" y="4284095"/>
                <a:ext cx="535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661374" y="5409220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8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3</a:t>
                </a:r>
                <a:endParaRPr lang="zh-TW" altLang="en-US" sz="48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3082499" y="4284095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2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082499" y="5409220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4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1871700" y="5250975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5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28" name="向右箭號 27"/>
            <p:cNvSpPr/>
            <p:nvPr/>
          </p:nvSpPr>
          <p:spPr>
            <a:xfrm>
              <a:off x="3934748" y="3989223"/>
              <a:ext cx="945105" cy="450050"/>
            </a:xfrm>
            <a:prstGeom prst="rightArrow">
              <a:avLst>
                <a:gd name="adj1" fmla="val 36799"/>
                <a:gd name="adj2" fmla="val 6505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4580517" y="2728319"/>
              <a:ext cx="3591255" cy="4298705"/>
              <a:chOff x="1736685" y="3180745"/>
              <a:chExt cx="3591255" cy="4298705"/>
            </a:xfrm>
          </p:grpSpPr>
          <p:grpSp>
            <p:nvGrpSpPr>
              <p:cNvPr id="30" name="群組 58"/>
              <p:cNvGrpSpPr/>
              <p:nvPr/>
            </p:nvGrpSpPr>
            <p:grpSpPr>
              <a:xfrm>
                <a:off x="2276745" y="4104075"/>
                <a:ext cx="2520190" cy="2520191"/>
                <a:chOff x="4572000" y="3023954"/>
                <a:chExt cx="2520190" cy="2520191"/>
              </a:xfrm>
            </p:grpSpPr>
            <p:sp>
              <p:nvSpPr>
                <p:cNvPr id="39" name="橢圓 38"/>
                <p:cNvSpPr/>
                <p:nvPr/>
              </p:nvSpPr>
              <p:spPr>
                <a:xfrm>
                  <a:off x="4572000" y="3023954"/>
                  <a:ext cx="2520000" cy="2520000"/>
                </a:xfrm>
                <a:prstGeom prst="ellipse">
                  <a:avLst/>
                </a:prstGeom>
                <a:solidFill>
                  <a:srgbClr val="FFFF99"/>
                </a:solidFill>
                <a:ln w="5080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" name="橢圓 25"/>
                <p:cNvSpPr/>
                <p:nvPr/>
              </p:nvSpPr>
              <p:spPr>
                <a:xfrm>
                  <a:off x="5382000" y="3833954"/>
                  <a:ext cx="900000" cy="900000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41" name="直線接點 40"/>
                <p:cNvCxnSpPr/>
                <p:nvPr/>
              </p:nvCxnSpPr>
              <p:spPr>
                <a:xfrm>
                  <a:off x="4572000" y="4283954"/>
                  <a:ext cx="810000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 41"/>
                <p:cNvCxnSpPr/>
                <p:nvPr/>
              </p:nvCxnSpPr>
              <p:spPr>
                <a:xfrm>
                  <a:off x="6282190" y="4283954"/>
                  <a:ext cx="810000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接點 42"/>
                <p:cNvCxnSpPr/>
                <p:nvPr/>
              </p:nvCxnSpPr>
              <p:spPr>
                <a:xfrm>
                  <a:off x="5832000" y="3023955"/>
                  <a:ext cx="0" cy="81000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接點 43"/>
                <p:cNvCxnSpPr/>
                <p:nvPr/>
              </p:nvCxnSpPr>
              <p:spPr>
                <a:xfrm>
                  <a:off x="5832000" y="4734145"/>
                  <a:ext cx="0" cy="81000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文字方塊 30"/>
              <p:cNvSpPr txBox="1"/>
              <p:nvPr/>
            </p:nvSpPr>
            <p:spPr>
              <a:xfrm>
                <a:off x="3271191" y="3180745"/>
                <a:ext cx="535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3311860" y="6648453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8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3</a:t>
                </a:r>
                <a:endParaRPr lang="zh-TW" altLang="en-US" sz="48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4797025" y="4869160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2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736685" y="4914165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4</a:t>
                </a:r>
                <a:endParaRPr lang="zh-TW" altLang="en-US" sz="5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5" name="甜甜圈 34"/>
              <p:cNvSpPr/>
              <p:nvPr/>
            </p:nvSpPr>
            <p:spPr>
              <a:xfrm>
                <a:off x="3153440" y="4104075"/>
                <a:ext cx="766800" cy="766800"/>
              </a:xfrm>
              <a:prstGeom prst="donut">
                <a:avLst>
                  <a:gd name="adj" fmla="val 30658"/>
                </a:avLst>
              </a:prstGeom>
              <a:solidFill>
                <a:schemeClr val="tx1">
                  <a:lumMod val="65000"/>
                </a:schemeClr>
              </a:solidFill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甜甜圈 35"/>
              <p:cNvSpPr/>
              <p:nvPr/>
            </p:nvSpPr>
            <p:spPr>
              <a:xfrm>
                <a:off x="4031940" y="4980770"/>
                <a:ext cx="766800" cy="766800"/>
              </a:xfrm>
              <a:prstGeom prst="donut">
                <a:avLst>
                  <a:gd name="adj" fmla="val 30658"/>
                </a:avLst>
              </a:prstGeom>
              <a:solidFill>
                <a:schemeClr val="tx1">
                  <a:lumMod val="65000"/>
                </a:schemeClr>
              </a:solidFill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甜甜圈 36"/>
              <p:cNvSpPr/>
              <p:nvPr/>
            </p:nvSpPr>
            <p:spPr>
              <a:xfrm>
                <a:off x="3153440" y="5857555"/>
                <a:ext cx="766800" cy="766800"/>
              </a:xfrm>
              <a:prstGeom prst="donut">
                <a:avLst>
                  <a:gd name="adj" fmla="val 30658"/>
                </a:avLst>
              </a:prstGeom>
              <a:solidFill>
                <a:schemeClr val="tx1">
                  <a:lumMod val="65000"/>
                </a:schemeClr>
              </a:solidFill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甜甜圈 37"/>
              <p:cNvSpPr/>
              <p:nvPr/>
            </p:nvSpPr>
            <p:spPr>
              <a:xfrm>
                <a:off x="2276745" y="4980770"/>
                <a:ext cx="766800" cy="766800"/>
              </a:xfrm>
              <a:prstGeom prst="donut">
                <a:avLst>
                  <a:gd name="adj" fmla="val 30658"/>
                </a:avLst>
              </a:prstGeom>
              <a:solidFill>
                <a:schemeClr val="tx1">
                  <a:lumMod val="65000"/>
                </a:schemeClr>
              </a:solidFill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6" name="群組 65"/>
            <p:cNvGrpSpPr>
              <a:grpSpLocks noChangeAspect="1"/>
            </p:cNvGrpSpPr>
            <p:nvPr/>
          </p:nvGrpSpPr>
          <p:grpSpPr bwMode="auto">
            <a:xfrm rot="18900000" flipH="1">
              <a:off x="6942838" y="2427179"/>
              <a:ext cx="2597290" cy="2284198"/>
              <a:chOff x="204239" y="1898403"/>
              <a:chExt cx="3791697" cy="3328828"/>
            </a:xfrm>
          </p:grpSpPr>
          <p:sp>
            <p:nvSpPr>
              <p:cNvPr id="47" name="Freeform 22"/>
              <p:cNvSpPr>
                <a:spLocks noChangeAspect="1"/>
              </p:cNvSpPr>
              <p:nvPr/>
            </p:nvSpPr>
            <p:spPr bwMode="auto">
              <a:xfrm>
                <a:off x="204239" y="1992723"/>
                <a:ext cx="2361628" cy="282504"/>
              </a:xfrm>
              <a:custGeom>
                <a:avLst/>
                <a:gdLst/>
                <a:ahLst/>
                <a:cxnLst>
                  <a:cxn ang="0">
                    <a:pos x="8720" y="515"/>
                  </a:cxn>
                  <a:cxn ang="0">
                    <a:pos x="601" y="3"/>
                  </a:cxn>
                  <a:cxn ang="0">
                    <a:pos x="489" y="0"/>
                  </a:cxn>
                  <a:cxn ang="0">
                    <a:pos x="288" y="12"/>
                  </a:cxn>
                  <a:cxn ang="0">
                    <a:pos x="169" y="37"/>
                  </a:cxn>
                  <a:cxn ang="0">
                    <a:pos x="107" y="60"/>
                  </a:cxn>
                  <a:cxn ang="0">
                    <a:pos x="62" y="87"/>
                  </a:cxn>
                  <a:cxn ang="0">
                    <a:pos x="35" y="117"/>
                  </a:cxn>
                  <a:cxn ang="0">
                    <a:pos x="32" y="134"/>
                  </a:cxn>
                  <a:cxn ang="0">
                    <a:pos x="0" y="390"/>
                  </a:cxn>
                  <a:cxn ang="0">
                    <a:pos x="0" y="406"/>
                  </a:cxn>
                  <a:cxn ang="0">
                    <a:pos x="17" y="440"/>
                  </a:cxn>
                  <a:cxn ang="0">
                    <a:pos x="55" y="471"/>
                  </a:cxn>
                  <a:cxn ang="0">
                    <a:pos x="111" y="502"/>
                  </a:cxn>
                  <a:cxn ang="0">
                    <a:pos x="223" y="542"/>
                  </a:cxn>
                  <a:cxn ang="0">
                    <a:pos x="415" y="578"/>
                  </a:cxn>
                  <a:cxn ang="0">
                    <a:pos x="527" y="588"/>
                  </a:cxn>
                  <a:cxn ang="0">
                    <a:pos x="8646" y="1100"/>
                  </a:cxn>
                  <a:cxn ang="0">
                    <a:pos x="8759" y="1104"/>
                  </a:cxn>
                  <a:cxn ang="0">
                    <a:pos x="8959" y="1092"/>
                  </a:cxn>
                  <a:cxn ang="0">
                    <a:pos x="9078" y="1067"/>
                  </a:cxn>
                  <a:cxn ang="0">
                    <a:pos x="9140" y="1043"/>
                  </a:cxn>
                  <a:cxn ang="0">
                    <a:pos x="9185" y="1017"/>
                  </a:cxn>
                  <a:cxn ang="0">
                    <a:pos x="9210" y="986"/>
                  </a:cxn>
                  <a:cxn ang="0">
                    <a:pos x="9215" y="970"/>
                  </a:cxn>
                  <a:cxn ang="0">
                    <a:pos x="9247" y="714"/>
                  </a:cxn>
                  <a:cxn ang="0">
                    <a:pos x="9247" y="697"/>
                  </a:cxn>
                  <a:cxn ang="0">
                    <a:pos x="9228" y="664"/>
                  </a:cxn>
                  <a:cxn ang="0">
                    <a:pos x="9192" y="632"/>
                  </a:cxn>
                  <a:cxn ang="0">
                    <a:pos x="9135" y="602"/>
                  </a:cxn>
                  <a:cxn ang="0">
                    <a:pos x="9024" y="562"/>
                  </a:cxn>
                  <a:cxn ang="0">
                    <a:pos x="8830" y="525"/>
                  </a:cxn>
                  <a:cxn ang="0">
                    <a:pos x="8720" y="515"/>
                  </a:cxn>
                </a:cxnLst>
                <a:rect l="0" t="0" r="r" b="b"/>
                <a:pathLst>
                  <a:path w="9247" h="1104">
                    <a:moveTo>
                      <a:pt x="8720" y="515"/>
                    </a:moveTo>
                    <a:lnTo>
                      <a:pt x="601" y="3"/>
                    </a:lnTo>
                    <a:lnTo>
                      <a:pt x="489" y="0"/>
                    </a:lnTo>
                    <a:lnTo>
                      <a:pt x="288" y="12"/>
                    </a:lnTo>
                    <a:lnTo>
                      <a:pt x="169" y="37"/>
                    </a:lnTo>
                    <a:lnTo>
                      <a:pt x="107" y="60"/>
                    </a:lnTo>
                    <a:lnTo>
                      <a:pt x="62" y="87"/>
                    </a:lnTo>
                    <a:lnTo>
                      <a:pt x="35" y="117"/>
                    </a:lnTo>
                    <a:lnTo>
                      <a:pt x="32" y="134"/>
                    </a:lnTo>
                    <a:lnTo>
                      <a:pt x="0" y="390"/>
                    </a:lnTo>
                    <a:lnTo>
                      <a:pt x="0" y="406"/>
                    </a:lnTo>
                    <a:lnTo>
                      <a:pt x="17" y="440"/>
                    </a:lnTo>
                    <a:lnTo>
                      <a:pt x="55" y="471"/>
                    </a:lnTo>
                    <a:lnTo>
                      <a:pt x="111" y="502"/>
                    </a:lnTo>
                    <a:lnTo>
                      <a:pt x="223" y="542"/>
                    </a:lnTo>
                    <a:lnTo>
                      <a:pt x="415" y="578"/>
                    </a:lnTo>
                    <a:lnTo>
                      <a:pt x="527" y="588"/>
                    </a:lnTo>
                    <a:lnTo>
                      <a:pt x="8646" y="1100"/>
                    </a:lnTo>
                    <a:lnTo>
                      <a:pt x="8759" y="1104"/>
                    </a:lnTo>
                    <a:lnTo>
                      <a:pt x="8959" y="1092"/>
                    </a:lnTo>
                    <a:lnTo>
                      <a:pt x="9078" y="1067"/>
                    </a:lnTo>
                    <a:lnTo>
                      <a:pt x="9140" y="1043"/>
                    </a:lnTo>
                    <a:lnTo>
                      <a:pt x="9185" y="1017"/>
                    </a:lnTo>
                    <a:lnTo>
                      <a:pt x="9210" y="986"/>
                    </a:lnTo>
                    <a:lnTo>
                      <a:pt x="9215" y="970"/>
                    </a:lnTo>
                    <a:lnTo>
                      <a:pt x="9247" y="714"/>
                    </a:lnTo>
                    <a:lnTo>
                      <a:pt x="9247" y="697"/>
                    </a:lnTo>
                    <a:lnTo>
                      <a:pt x="9228" y="664"/>
                    </a:lnTo>
                    <a:lnTo>
                      <a:pt x="9192" y="632"/>
                    </a:lnTo>
                    <a:lnTo>
                      <a:pt x="9135" y="602"/>
                    </a:lnTo>
                    <a:lnTo>
                      <a:pt x="9024" y="562"/>
                    </a:lnTo>
                    <a:lnTo>
                      <a:pt x="8830" y="525"/>
                    </a:lnTo>
                    <a:lnTo>
                      <a:pt x="8720" y="515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kumimoji="0"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23"/>
              <p:cNvSpPr>
                <a:spLocks noChangeAspect="1"/>
              </p:cNvSpPr>
              <p:nvPr/>
            </p:nvSpPr>
            <p:spPr bwMode="auto">
              <a:xfrm>
                <a:off x="2498432" y="3185230"/>
                <a:ext cx="354968" cy="153765"/>
              </a:xfrm>
              <a:custGeom>
                <a:avLst/>
                <a:gdLst>
                  <a:gd name="T0" fmla="*/ 2147483647 w 1390"/>
                  <a:gd name="T1" fmla="*/ 0 h 604"/>
                  <a:gd name="T2" fmla="*/ 2147483647 w 1390"/>
                  <a:gd name="T3" fmla="*/ 2147483647 h 604"/>
                  <a:gd name="T4" fmla="*/ 2147483647 w 1390"/>
                  <a:gd name="T5" fmla="*/ 2147483647 h 604"/>
                  <a:gd name="T6" fmla="*/ 2147483647 w 1390"/>
                  <a:gd name="T7" fmla="*/ 2147483647 h 604"/>
                  <a:gd name="T8" fmla="*/ 2147483647 w 1390"/>
                  <a:gd name="T9" fmla="*/ 2147483647 h 604"/>
                  <a:gd name="T10" fmla="*/ 2147483647 w 1390"/>
                  <a:gd name="T11" fmla="*/ 2147483647 h 604"/>
                  <a:gd name="T12" fmla="*/ 2147483647 w 1390"/>
                  <a:gd name="T13" fmla="*/ 2147483647 h 604"/>
                  <a:gd name="T14" fmla="*/ 2147483647 w 1390"/>
                  <a:gd name="T15" fmla="*/ 2147483647 h 604"/>
                  <a:gd name="T16" fmla="*/ 2147483647 w 1390"/>
                  <a:gd name="T17" fmla="*/ 2147483647 h 604"/>
                  <a:gd name="T18" fmla="*/ 2147483647 w 1390"/>
                  <a:gd name="T19" fmla="*/ 2147483647 h 604"/>
                  <a:gd name="T20" fmla="*/ 1398930440 w 1390"/>
                  <a:gd name="T21" fmla="*/ 2147483647 h 604"/>
                  <a:gd name="T22" fmla="*/ 0 w 1390"/>
                  <a:gd name="T23" fmla="*/ 2147483647 h 604"/>
                  <a:gd name="T24" fmla="*/ 915947103 w 1390"/>
                  <a:gd name="T25" fmla="*/ 2147483647 h 604"/>
                  <a:gd name="T26" fmla="*/ 1065876851 w 1390"/>
                  <a:gd name="T27" fmla="*/ 2147483647 h 604"/>
                  <a:gd name="T28" fmla="*/ 1532165461 w 1390"/>
                  <a:gd name="T29" fmla="*/ 2147483647 h 604"/>
                  <a:gd name="T30" fmla="*/ 2147483647 w 1390"/>
                  <a:gd name="T31" fmla="*/ 2147483647 h 604"/>
                  <a:gd name="T32" fmla="*/ 2147483647 w 1390"/>
                  <a:gd name="T33" fmla="*/ 2147483647 h 604"/>
                  <a:gd name="T34" fmla="*/ 2147483647 w 1390"/>
                  <a:gd name="T35" fmla="*/ 2147483647 h 604"/>
                  <a:gd name="T36" fmla="*/ 2147483647 w 1390"/>
                  <a:gd name="T37" fmla="*/ 2147483647 h 604"/>
                  <a:gd name="T38" fmla="*/ 2147483647 w 1390"/>
                  <a:gd name="T39" fmla="*/ 1270402352 h 604"/>
                  <a:gd name="T40" fmla="*/ 2147483647 w 1390"/>
                  <a:gd name="T41" fmla="*/ 0 h 6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90"/>
                  <a:gd name="T64" fmla="*/ 0 h 604"/>
                  <a:gd name="T65" fmla="*/ 1390 w 1390"/>
                  <a:gd name="T66" fmla="*/ 604 h 6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90" h="604">
                    <a:moveTo>
                      <a:pt x="1335" y="0"/>
                    </a:moveTo>
                    <a:lnTo>
                      <a:pt x="1390" y="147"/>
                    </a:lnTo>
                    <a:lnTo>
                      <a:pt x="1375" y="162"/>
                    </a:lnTo>
                    <a:lnTo>
                      <a:pt x="1248" y="261"/>
                    </a:lnTo>
                    <a:lnTo>
                      <a:pt x="1114" y="346"/>
                    </a:lnTo>
                    <a:lnTo>
                      <a:pt x="937" y="435"/>
                    </a:lnTo>
                    <a:lnTo>
                      <a:pt x="718" y="515"/>
                    </a:lnTo>
                    <a:lnTo>
                      <a:pt x="527" y="564"/>
                    </a:lnTo>
                    <a:lnTo>
                      <a:pt x="388" y="585"/>
                    </a:lnTo>
                    <a:lnTo>
                      <a:pt x="241" y="600"/>
                    </a:lnTo>
                    <a:lnTo>
                      <a:pt x="84" y="604"/>
                    </a:lnTo>
                    <a:lnTo>
                      <a:pt x="0" y="600"/>
                    </a:lnTo>
                    <a:lnTo>
                      <a:pt x="55" y="423"/>
                    </a:lnTo>
                    <a:lnTo>
                      <a:pt x="64" y="432"/>
                    </a:lnTo>
                    <a:lnTo>
                      <a:pt x="92" y="442"/>
                    </a:lnTo>
                    <a:lnTo>
                      <a:pt x="159" y="440"/>
                    </a:lnTo>
                    <a:lnTo>
                      <a:pt x="293" y="411"/>
                    </a:lnTo>
                    <a:lnTo>
                      <a:pt x="462" y="358"/>
                    </a:lnTo>
                    <a:lnTo>
                      <a:pt x="756" y="248"/>
                    </a:lnTo>
                    <a:lnTo>
                      <a:pt x="1163" y="77"/>
                    </a:ln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" name="Freeform 24"/>
              <p:cNvSpPr>
                <a:spLocks noChangeAspect="1"/>
              </p:cNvSpPr>
              <p:nvPr/>
            </p:nvSpPr>
            <p:spPr bwMode="auto">
              <a:xfrm>
                <a:off x="2731842" y="2838875"/>
                <a:ext cx="208895" cy="493479"/>
              </a:xfrm>
              <a:custGeom>
                <a:avLst/>
                <a:gdLst>
                  <a:gd name="T0" fmla="*/ 2147483647 w 816"/>
                  <a:gd name="T1" fmla="*/ 0 h 1933"/>
                  <a:gd name="T2" fmla="*/ 2147483647 w 816"/>
                  <a:gd name="T3" fmla="*/ 2147483647 h 1933"/>
                  <a:gd name="T4" fmla="*/ 2147483647 w 816"/>
                  <a:gd name="T5" fmla="*/ 2147483647 h 1933"/>
                  <a:gd name="T6" fmla="*/ 2147483647 w 816"/>
                  <a:gd name="T7" fmla="*/ 2147483647 h 1933"/>
                  <a:gd name="T8" fmla="*/ 2147483647 w 816"/>
                  <a:gd name="T9" fmla="*/ 2147483647 h 1933"/>
                  <a:gd name="T10" fmla="*/ 2147483647 w 816"/>
                  <a:gd name="T11" fmla="*/ 2147483647 h 1933"/>
                  <a:gd name="T12" fmla="*/ 2147483647 w 816"/>
                  <a:gd name="T13" fmla="*/ 2147483647 h 1933"/>
                  <a:gd name="T14" fmla="*/ 2147483647 w 816"/>
                  <a:gd name="T15" fmla="*/ 2147483647 h 1933"/>
                  <a:gd name="T16" fmla="*/ 2147483647 w 816"/>
                  <a:gd name="T17" fmla="*/ 2147483647 h 1933"/>
                  <a:gd name="T18" fmla="*/ 2147483647 w 816"/>
                  <a:gd name="T19" fmla="*/ 2147483647 h 1933"/>
                  <a:gd name="T20" fmla="*/ 2147483647 w 816"/>
                  <a:gd name="T21" fmla="*/ 2147483647 h 1933"/>
                  <a:gd name="T22" fmla="*/ 2147483647 w 816"/>
                  <a:gd name="T23" fmla="*/ 2147483647 h 1933"/>
                  <a:gd name="T24" fmla="*/ 2147483647 w 816"/>
                  <a:gd name="T25" fmla="*/ 2147483647 h 1933"/>
                  <a:gd name="T26" fmla="*/ 0 w 816"/>
                  <a:gd name="T27" fmla="*/ 1530738794 h 1933"/>
                  <a:gd name="T28" fmla="*/ 2147483647 w 816"/>
                  <a:gd name="T29" fmla="*/ 0 h 19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6"/>
                  <a:gd name="T46" fmla="*/ 0 h 1933"/>
                  <a:gd name="T47" fmla="*/ 816 w 816"/>
                  <a:gd name="T48" fmla="*/ 1933 h 19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6" h="1933">
                    <a:moveTo>
                      <a:pt x="226" y="0"/>
                    </a:moveTo>
                    <a:lnTo>
                      <a:pt x="794" y="1734"/>
                    </a:lnTo>
                    <a:lnTo>
                      <a:pt x="801" y="1764"/>
                    </a:lnTo>
                    <a:lnTo>
                      <a:pt x="816" y="1816"/>
                    </a:lnTo>
                    <a:lnTo>
                      <a:pt x="806" y="1851"/>
                    </a:lnTo>
                    <a:lnTo>
                      <a:pt x="786" y="1869"/>
                    </a:lnTo>
                    <a:lnTo>
                      <a:pt x="768" y="1888"/>
                    </a:lnTo>
                    <a:lnTo>
                      <a:pt x="687" y="1930"/>
                    </a:lnTo>
                    <a:lnTo>
                      <a:pt x="656" y="1933"/>
                    </a:lnTo>
                    <a:lnTo>
                      <a:pt x="624" y="1923"/>
                    </a:lnTo>
                    <a:lnTo>
                      <a:pt x="600" y="1891"/>
                    </a:lnTo>
                    <a:lnTo>
                      <a:pt x="590" y="1864"/>
                    </a:lnTo>
                    <a:lnTo>
                      <a:pt x="271" y="895"/>
                    </a:lnTo>
                    <a:lnTo>
                      <a:pt x="0" y="92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" name="Freeform 25"/>
              <p:cNvSpPr>
                <a:spLocks noChangeAspect="1"/>
              </p:cNvSpPr>
              <p:nvPr/>
            </p:nvSpPr>
            <p:spPr bwMode="auto">
              <a:xfrm>
                <a:off x="3717069" y="2208488"/>
                <a:ext cx="278867" cy="178286"/>
              </a:xfrm>
              <a:custGeom>
                <a:avLst/>
                <a:gdLst>
                  <a:gd name="T0" fmla="*/ 1432255675 w 1092"/>
                  <a:gd name="T1" fmla="*/ 0 h 697"/>
                  <a:gd name="T2" fmla="*/ 2147483647 w 1092"/>
                  <a:gd name="T3" fmla="*/ 418417016 h 697"/>
                  <a:gd name="T4" fmla="*/ 2147483647 w 1092"/>
                  <a:gd name="T5" fmla="*/ 2147483647 h 697"/>
                  <a:gd name="T6" fmla="*/ 2147483647 w 1092"/>
                  <a:gd name="T7" fmla="*/ 2147483647 h 697"/>
                  <a:gd name="T8" fmla="*/ 2147483647 w 1092"/>
                  <a:gd name="T9" fmla="*/ 2147483647 h 697"/>
                  <a:gd name="T10" fmla="*/ 2147483647 w 1092"/>
                  <a:gd name="T11" fmla="*/ 2147483647 h 697"/>
                  <a:gd name="T12" fmla="*/ 2147483647 w 1092"/>
                  <a:gd name="T13" fmla="*/ 2147483647 h 697"/>
                  <a:gd name="T14" fmla="*/ 2147483647 w 1092"/>
                  <a:gd name="T15" fmla="*/ 2147483647 h 697"/>
                  <a:gd name="T16" fmla="*/ 2147483647 w 1092"/>
                  <a:gd name="T17" fmla="*/ 2147483647 h 697"/>
                  <a:gd name="T18" fmla="*/ 2147483647 w 1092"/>
                  <a:gd name="T19" fmla="*/ 2147483647 h 697"/>
                  <a:gd name="T20" fmla="*/ 2147483647 w 1092"/>
                  <a:gd name="T21" fmla="*/ 2147483647 h 697"/>
                  <a:gd name="T22" fmla="*/ 2147483647 w 1092"/>
                  <a:gd name="T23" fmla="*/ 2147483647 h 697"/>
                  <a:gd name="T24" fmla="*/ 2147483647 w 1092"/>
                  <a:gd name="T25" fmla="*/ 2147483647 h 697"/>
                  <a:gd name="T26" fmla="*/ 2147483647 w 1092"/>
                  <a:gd name="T27" fmla="*/ 2147483647 h 697"/>
                  <a:gd name="T28" fmla="*/ 2147483647 w 1092"/>
                  <a:gd name="T29" fmla="*/ 2147483647 h 697"/>
                  <a:gd name="T30" fmla="*/ 2147483647 w 1092"/>
                  <a:gd name="T31" fmla="*/ 2147483647 h 697"/>
                  <a:gd name="T32" fmla="*/ 1632140914 w 1092"/>
                  <a:gd name="T33" fmla="*/ 2147483647 h 697"/>
                  <a:gd name="T34" fmla="*/ 0 w 1092"/>
                  <a:gd name="T35" fmla="*/ 2147483647 h 697"/>
                  <a:gd name="T36" fmla="*/ 216514400 w 1092"/>
                  <a:gd name="T37" fmla="*/ 2147483647 h 697"/>
                  <a:gd name="T38" fmla="*/ 1165786628 w 1092"/>
                  <a:gd name="T39" fmla="*/ 2147483647 h 697"/>
                  <a:gd name="T40" fmla="*/ 1465580777 w 1092"/>
                  <a:gd name="T41" fmla="*/ 2092019469 h 697"/>
                  <a:gd name="T42" fmla="*/ 1498905880 w 1092"/>
                  <a:gd name="T43" fmla="*/ 552284560 h 697"/>
                  <a:gd name="T44" fmla="*/ 1432255675 w 1092"/>
                  <a:gd name="T45" fmla="*/ 0 h 6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697"/>
                  <a:gd name="T71" fmla="*/ 1092 w 1092"/>
                  <a:gd name="T72" fmla="*/ 697 h 6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697">
                    <a:moveTo>
                      <a:pt x="86" y="0"/>
                    </a:moveTo>
                    <a:lnTo>
                      <a:pt x="173" y="25"/>
                    </a:lnTo>
                    <a:lnTo>
                      <a:pt x="630" y="162"/>
                    </a:lnTo>
                    <a:lnTo>
                      <a:pt x="939" y="266"/>
                    </a:lnTo>
                    <a:lnTo>
                      <a:pt x="1055" y="311"/>
                    </a:lnTo>
                    <a:lnTo>
                      <a:pt x="1068" y="319"/>
                    </a:lnTo>
                    <a:lnTo>
                      <a:pt x="1087" y="347"/>
                    </a:lnTo>
                    <a:lnTo>
                      <a:pt x="1092" y="388"/>
                    </a:lnTo>
                    <a:lnTo>
                      <a:pt x="1085" y="436"/>
                    </a:lnTo>
                    <a:lnTo>
                      <a:pt x="1070" y="485"/>
                    </a:lnTo>
                    <a:lnTo>
                      <a:pt x="1045" y="530"/>
                    </a:lnTo>
                    <a:lnTo>
                      <a:pt x="1011" y="568"/>
                    </a:lnTo>
                    <a:lnTo>
                      <a:pt x="973" y="595"/>
                    </a:lnTo>
                    <a:lnTo>
                      <a:pt x="951" y="602"/>
                    </a:lnTo>
                    <a:lnTo>
                      <a:pt x="872" y="613"/>
                    </a:lnTo>
                    <a:lnTo>
                      <a:pt x="583" y="645"/>
                    </a:lnTo>
                    <a:lnTo>
                      <a:pt x="98" y="689"/>
                    </a:lnTo>
                    <a:lnTo>
                      <a:pt x="0" y="697"/>
                    </a:lnTo>
                    <a:lnTo>
                      <a:pt x="13" y="630"/>
                    </a:lnTo>
                    <a:lnTo>
                      <a:pt x="70" y="294"/>
                    </a:lnTo>
                    <a:lnTo>
                      <a:pt x="88" y="125"/>
                    </a:lnTo>
                    <a:lnTo>
                      <a:pt x="90" y="3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" name="Freeform 26"/>
              <p:cNvSpPr>
                <a:spLocks noChangeAspect="1" noEditPoints="1"/>
              </p:cNvSpPr>
              <p:nvPr/>
            </p:nvSpPr>
            <p:spPr bwMode="auto">
              <a:xfrm>
                <a:off x="1697584" y="1898403"/>
                <a:ext cx="2040937" cy="2363695"/>
              </a:xfrm>
              <a:custGeom>
                <a:avLst/>
                <a:gdLst>
                  <a:gd name="T0" fmla="*/ 2147483647 w 7993"/>
                  <a:gd name="T1" fmla="*/ 2147483647 h 9255"/>
                  <a:gd name="T2" fmla="*/ 2147483647 w 7993"/>
                  <a:gd name="T3" fmla="*/ 2147483647 h 9255"/>
                  <a:gd name="T4" fmla="*/ 2147483647 w 7993"/>
                  <a:gd name="T5" fmla="*/ 2147483647 h 9255"/>
                  <a:gd name="T6" fmla="*/ 2147483647 w 7993"/>
                  <a:gd name="T7" fmla="*/ 2147483647 h 9255"/>
                  <a:gd name="T8" fmla="*/ 2147483647 w 7993"/>
                  <a:gd name="T9" fmla="*/ 2147483647 h 9255"/>
                  <a:gd name="T10" fmla="*/ 2147483647 w 7993"/>
                  <a:gd name="T11" fmla="*/ 2147483647 h 9255"/>
                  <a:gd name="T12" fmla="*/ 2147483647 w 7993"/>
                  <a:gd name="T13" fmla="*/ 2147483647 h 9255"/>
                  <a:gd name="T14" fmla="*/ 2147483647 w 7993"/>
                  <a:gd name="T15" fmla="*/ 2147483647 h 9255"/>
                  <a:gd name="T16" fmla="*/ 2147483647 w 7993"/>
                  <a:gd name="T17" fmla="*/ 2147483647 h 9255"/>
                  <a:gd name="T18" fmla="*/ 2147483647 w 7993"/>
                  <a:gd name="T19" fmla="*/ 2147483647 h 9255"/>
                  <a:gd name="T20" fmla="*/ 2147483647 w 7993"/>
                  <a:gd name="T21" fmla="*/ 2147483647 h 9255"/>
                  <a:gd name="T22" fmla="*/ 2147483647 w 7993"/>
                  <a:gd name="T23" fmla="*/ 2147483647 h 9255"/>
                  <a:gd name="T24" fmla="*/ 2147483647 w 7993"/>
                  <a:gd name="T25" fmla="*/ 2147483647 h 9255"/>
                  <a:gd name="T26" fmla="*/ 2147483647 w 7993"/>
                  <a:gd name="T27" fmla="*/ 2147483647 h 9255"/>
                  <a:gd name="T28" fmla="*/ 2147483647 w 7993"/>
                  <a:gd name="T29" fmla="*/ 2147483647 h 9255"/>
                  <a:gd name="T30" fmla="*/ 2147483647 w 7993"/>
                  <a:gd name="T31" fmla="*/ 2147483647 h 9255"/>
                  <a:gd name="T32" fmla="*/ 2147483647 w 7993"/>
                  <a:gd name="T33" fmla="*/ 2147483647 h 9255"/>
                  <a:gd name="T34" fmla="*/ 2147483647 w 7993"/>
                  <a:gd name="T35" fmla="*/ 2147483647 h 9255"/>
                  <a:gd name="T36" fmla="*/ 2147483647 w 7993"/>
                  <a:gd name="T37" fmla="*/ 2147483647 h 9255"/>
                  <a:gd name="T38" fmla="*/ 2147483647 w 7993"/>
                  <a:gd name="T39" fmla="*/ 2147483647 h 9255"/>
                  <a:gd name="T40" fmla="*/ 2147483647 w 7993"/>
                  <a:gd name="T41" fmla="*/ 2147483647 h 9255"/>
                  <a:gd name="T42" fmla="*/ 2147483647 w 7993"/>
                  <a:gd name="T43" fmla="*/ 2147483647 h 9255"/>
                  <a:gd name="T44" fmla="*/ 2147483647 w 7993"/>
                  <a:gd name="T45" fmla="*/ 2147483647 h 9255"/>
                  <a:gd name="T46" fmla="*/ 2147483647 w 7993"/>
                  <a:gd name="T47" fmla="*/ 2147483647 h 9255"/>
                  <a:gd name="T48" fmla="*/ 1481642276 w 7993"/>
                  <a:gd name="T49" fmla="*/ 2147483647 h 9255"/>
                  <a:gd name="T50" fmla="*/ 532739453 w 7993"/>
                  <a:gd name="T51" fmla="*/ 2147483647 h 9255"/>
                  <a:gd name="T52" fmla="*/ 33316579 w 7993"/>
                  <a:gd name="T53" fmla="*/ 2147483647 h 9255"/>
                  <a:gd name="T54" fmla="*/ 283028203 w 7993"/>
                  <a:gd name="T55" fmla="*/ 2147483647 h 9255"/>
                  <a:gd name="T56" fmla="*/ 2147483647 w 7993"/>
                  <a:gd name="T57" fmla="*/ 2147483647 h 9255"/>
                  <a:gd name="T58" fmla="*/ 2147483647 w 7993"/>
                  <a:gd name="T59" fmla="*/ 2147483647 h 9255"/>
                  <a:gd name="T60" fmla="*/ 2147483647 w 7993"/>
                  <a:gd name="T61" fmla="*/ 2147483647 h 9255"/>
                  <a:gd name="T62" fmla="*/ 2147483647 w 7993"/>
                  <a:gd name="T63" fmla="*/ 199921839 h 9255"/>
                  <a:gd name="T64" fmla="*/ 2147483647 w 7993"/>
                  <a:gd name="T65" fmla="*/ 0 h 9255"/>
                  <a:gd name="T66" fmla="*/ 2147483647 w 7993"/>
                  <a:gd name="T67" fmla="*/ 2147483647 h 9255"/>
                  <a:gd name="T68" fmla="*/ 2147483647 w 7993"/>
                  <a:gd name="T69" fmla="*/ 2147483647 h 9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93"/>
                  <a:gd name="T106" fmla="*/ 0 h 9255"/>
                  <a:gd name="T107" fmla="*/ 7993 w 7993"/>
                  <a:gd name="T108" fmla="*/ 9255 h 92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93" h="9255">
                    <a:moveTo>
                      <a:pt x="775" y="0"/>
                    </a:moveTo>
                    <a:lnTo>
                      <a:pt x="7397" y="507"/>
                    </a:lnTo>
                    <a:lnTo>
                      <a:pt x="7971" y="1035"/>
                    </a:lnTo>
                    <a:lnTo>
                      <a:pt x="7981" y="1097"/>
                    </a:lnTo>
                    <a:lnTo>
                      <a:pt x="7993" y="1214"/>
                    </a:lnTo>
                    <a:lnTo>
                      <a:pt x="7993" y="1386"/>
                    </a:lnTo>
                    <a:lnTo>
                      <a:pt x="7964" y="1617"/>
                    </a:lnTo>
                    <a:lnTo>
                      <a:pt x="7913" y="1861"/>
                    </a:lnTo>
                    <a:lnTo>
                      <a:pt x="7881" y="1993"/>
                    </a:lnTo>
                    <a:lnTo>
                      <a:pt x="7566" y="2217"/>
                    </a:lnTo>
                    <a:lnTo>
                      <a:pt x="6981" y="3007"/>
                    </a:lnTo>
                    <a:lnTo>
                      <a:pt x="4457" y="3625"/>
                    </a:lnTo>
                    <a:lnTo>
                      <a:pt x="4364" y="3652"/>
                    </a:lnTo>
                    <a:lnTo>
                      <a:pt x="4190" y="3714"/>
                    </a:lnTo>
                    <a:lnTo>
                      <a:pt x="4036" y="3787"/>
                    </a:lnTo>
                    <a:lnTo>
                      <a:pt x="3899" y="3871"/>
                    </a:lnTo>
                    <a:lnTo>
                      <a:pt x="3780" y="3965"/>
                    </a:lnTo>
                    <a:lnTo>
                      <a:pt x="3678" y="4068"/>
                    </a:lnTo>
                    <a:lnTo>
                      <a:pt x="3591" y="4182"/>
                    </a:lnTo>
                    <a:lnTo>
                      <a:pt x="3519" y="4304"/>
                    </a:lnTo>
                    <a:lnTo>
                      <a:pt x="3489" y="4369"/>
                    </a:lnTo>
                    <a:lnTo>
                      <a:pt x="2464" y="8061"/>
                    </a:lnTo>
                    <a:lnTo>
                      <a:pt x="2534" y="8117"/>
                    </a:lnTo>
                    <a:lnTo>
                      <a:pt x="2711" y="8280"/>
                    </a:lnTo>
                    <a:lnTo>
                      <a:pt x="2835" y="8423"/>
                    </a:lnTo>
                    <a:lnTo>
                      <a:pt x="2900" y="8516"/>
                    </a:lnTo>
                    <a:lnTo>
                      <a:pt x="2941" y="8601"/>
                    </a:lnTo>
                    <a:lnTo>
                      <a:pt x="2949" y="8657"/>
                    </a:lnTo>
                    <a:lnTo>
                      <a:pt x="2944" y="8690"/>
                    </a:lnTo>
                    <a:lnTo>
                      <a:pt x="2937" y="8703"/>
                    </a:lnTo>
                    <a:lnTo>
                      <a:pt x="2914" y="8739"/>
                    </a:lnTo>
                    <a:lnTo>
                      <a:pt x="2823" y="8821"/>
                    </a:lnTo>
                    <a:lnTo>
                      <a:pt x="2629" y="8958"/>
                    </a:lnTo>
                    <a:lnTo>
                      <a:pt x="2195" y="9208"/>
                    </a:lnTo>
                    <a:lnTo>
                      <a:pt x="2104" y="9255"/>
                    </a:lnTo>
                    <a:lnTo>
                      <a:pt x="843" y="9222"/>
                    </a:lnTo>
                    <a:lnTo>
                      <a:pt x="21" y="8028"/>
                    </a:lnTo>
                    <a:lnTo>
                      <a:pt x="1248" y="3839"/>
                    </a:lnTo>
                    <a:lnTo>
                      <a:pt x="1246" y="3756"/>
                    </a:lnTo>
                    <a:lnTo>
                      <a:pt x="1233" y="3587"/>
                    </a:lnTo>
                    <a:lnTo>
                      <a:pt x="1206" y="3461"/>
                    </a:lnTo>
                    <a:lnTo>
                      <a:pt x="1175" y="3378"/>
                    </a:lnTo>
                    <a:lnTo>
                      <a:pt x="1131" y="3296"/>
                    </a:lnTo>
                    <a:lnTo>
                      <a:pt x="1071" y="3216"/>
                    </a:lnTo>
                    <a:lnTo>
                      <a:pt x="1034" y="3175"/>
                    </a:lnTo>
                    <a:lnTo>
                      <a:pt x="939" y="3140"/>
                    </a:lnTo>
                    <a:lnTo>
                      <a:pt x="541" y="2960"/>
                    </a:lnTo>
                    <a:lnTo>
                      <a:pt x="372" y="2871"/>
                    </a:lnTo>
                    <a:lnTo>
                      <a:pt x="218" y="2774"/>
                    </a:lnTo>
                    <a:lnTo>
                      <a:pt x="89" y="2674"/>
                    </a:lnTo>
                    <a:lnTo>
                      <a:pt x="42" y="2624"/>
                    </a:lnTo>
                    <a:lnTo>
                      <a:pt x="32" y="2610"/>
                    </a:lnTo>
                    <a:lnTo>
                      <a:pt x="16" y="2572"/>
                    </a:lnTo>
                    <a:lnTo>
                      <a:pt x="2" y="2497"/>
                    </a:lnTo>
                    <a:lnTo>
                      <a:pt x="0" y="2359"/>
                    </a:lnTo>
                    <a:lnTo>
                      <a:pt x="17" y="2191"/>
                    </a:lnTo>
                    <a:lnTo>
                      <a:pt x="69" y="1893"/>
                    </a:lnTo>
                    <a:lnTo>
                      <a:pt x="181" y="1438"/>
                    </a:lnTo>
                    <a:lnTo>
                      <a:pt x="323" y="970"/>
                    </a:lnTo>
                    <a:lnTo>
                      <a:pt x="475" y="542"/>
                    </a:lnTo>
                    <a:lnTo>
                      <a:pt x="584" y="283"/>
                    </a:lnTo>
                    <a:lnTo>
                      <a:pt x="649" y="149"/>
                    </a:lnTo>
                    <a:lnTo>
                      <a:pt x="708" y="52"/>
                    </a:lnTo>
                    <a:lnTo>
                      <a:pt x="745" y="12"/>
                    </a:lnTo>
                    <a:lnTo>
                      <a:pt x="766" y="0"/>
                    </a:lnTo>
                    <a:lnTo>
                      <a:pt x="775" y="0"/>
                    </a:lnTo>
                    <a:close/>
                    <a:moveTo>
                      <a:pt x="1675" y="415"/>
                    </a:moveTo>
                    <a:lnTo>
                      <a:pt x="1357" y="1530"/>
                    </a:lnTo>
                    <a:lnTo>
                      <a:pt x="3124" y="1665"/>
                    </a:lnTo>
                    <a:lnTo>
                      <a:pt x="3432" y="540"/>
                    </a:lnTo>
                    <a:lnTo>
                      <a:pt x="1675" y="415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" name="Freeform 27"/>
              <p:cNvSpPr>
                <a:spLocks noChangeAspect="1"/>
              </p:cNvSpPr>
              <p:nvPr/>
            </p:nvSpPr>
            <p:spPr bwMode="auto">
              <a:xfrm>
                <a:off x="2824287" y="2252421"/>
                <a:ext cx="278867" cy="78160"/>
              </a:xfrm>
              <a:custGeom>
                <a:avLst/>
                <a:gdLst>
                  <a:gd name="T0" fmla="*/ 2147483647 w 1092"/>
                  <a:gd name="T1" fmla="*/ 1209316925 h 308"/>
                  <a:gd name="T2" fmla="*/ 2147483647 w 1092"/>
                  <a:gd name="T3" fmla="*/ 0 h 308"/>
                  <a:gd name="T4" fmla="*/ 2015148734 w 1092"/>
                  <a:gd name="T5" fmla="*/ 0 h 308"/>
                  <a:gd name="T6" fmla="*/ 1165786628 w 1092"/>
                  <a:gd name="T7" fmla="*/ 228803476 h 308"/>
                  <a:gd name="T8" fmla="*/ 499613629 w 1092"/>
                  <a:gd name="T9" fmla="*/ 686346288 h 308"/>
                  <a:gd name="T10" fmla="*/ 83279845 w 1092"/>
                  <a:gd name="T11" fmla="*/ 1340043026 h 308"/>
                  <a:gd name="T12" fmla="*/ 33324855 w 1092"/>
                  <a:gd name="T13" fmla="*/ 1732222344 h 308"/>
                  <a:gd name="T14" fmla="*/ 0 w 1092"/>
                  <a:gd name="T15" fmla="*/ 2108108861 h 308"/>
                  <a:gd name="T16" fmla="*/ 316424140 w 1092"/>
                  <a:gd name="T17" fmla="*/ 2147483647 h 308"/>
                  <a:gd name="T18" fmla="*/ 865992735 w 1092"/>
                  <a:gd name="T19" fmla="*/ 2147483647 h 308"/>
                  <a:gd name="T20" fmla="*/ 1682094858 w 1092"/>
                  <a:gd name="T21" fmla="*/ 2147483647 h 308"/>
                  <a:gd name="T22" fmla="*/ 2147483647 w 1092"/>
                  <a:gd name="T23" fmla="*/ 2147483647 h 308"/>
                  <a:gd name="T24" fmla="*/ 2147483647 w 1092"/>
                  <a:gd name="T25" fmla="*/ 2147483647 h 308"/>
                  <a:gd name="T26" fmla="*/ 2147483647 w 1092"/>
                  <a:gd name="T27" fmla="*/ 2147483647 h 308"/>
                  <a:gd name="T28" fmla="*/ 2147483647 w 1092"/>
                  <a:gd name="T29" fmla="*/ 2147483647 h 308"/>
                  <a:gd name="T30" fmla="*/ 2147483647 w 1092"/>
                  <a:gd name="T31" fmla="*/ 2147483647 h 308"/>
                  <a:gd name="T32" fmla="*/ 2147483647 w 1092"/>
                  <a:gd name="T33" fmla="*/ 2147483647 h 308"/>
                  <a:gd name="T34" fmla="*/ 2147483647 w 1092"/>
                  <a:gd name="T35" fmla="*/ 2147483647 h 308"/>
                  <a:gd name="T36" fmla="*/ 2147483647 w 1092"/>
                  <a:gd name="T37" fmla="*/ 2147483647 h 308"/>
                  <a:gd name="T38" fmla="*/ 2147483647 w 1092"/>
                  <a:gd name="T39" fmla="*/ 2147483647 h 308"/>
                  <a:gd name="T40" fmla="*/ 2147483647 w 1092"/>
                  <a:gd name="T41" fmla="*/ 1617852993 h 308"/>
                  <a:gd name="T42" fmla="*/ 2147483647 w 1092"/>
                  <a:gd name="T43" fmla="*/ 1258323225 h 308"/>
                  <a:gd name="T44" fmla="*/ 2147483647 w 1092"/>
                  <a:gd name="T45" fmla="*/ 1209316925 h 3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308"/>
                  <a:gd name="T71" fmla="*/ 1092 w 1092"/>
                  <a:gd name="T72" fmla="*/ 308 h 3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308">
                    <a:moveTo>
                      <a:pt x="965" y="74"/>
                    </a:moveTo>
                    <a:lnTo>
                      <a:pt x="149" y="0"/>
                    </a:lnTo>
                    <a:lnTo>
                      <a:pt x="121" y="0"/>
                    </a:lnTo>
                    <a:lnTo>
                      <a:pt x="70" y="14"/>
                    </a:lnTo>
                    <a:lnTo>
                      <a:pt x="30" y="42"/>
                    </a:lnTo>
                    <a:lnTo>
                      <a:pt x="5" y="82"/>
                    </a:lnTo>
                    <a:lnTo>
                      <a:pt x="2" y="106"/>
                    </a:lnTo>
                    <a:lnTo>
                      <a:pt x="0" y="129"/>
                    </a:lnTo>
                    <a:lnTo>
                      <a:pt x="19" y="174"/>
                    </a:lnTo>
                    <a:lnTo>
                      <a:pt x="52" y="209"/>
                    </a:lnTo>
                    <a:lnTo>
                      <a:pt x="101" y="231"/>
                    </a:lnTo>
                    <a:lnTo>
                      <a:pt x="129" y="234"/>
                    </a:lnTo>
                    <a:lnTo>
                      <a:pt x="943" y="308"/>
                    </a:lnTo>
                    <a:lnTo>
                      <a:pt x="972" y="308"/>
                    </a:lnTo>
                    <a:lnTo>
                      <a:pt x="1024" y="295"/>
                    </a:lnTo>
                    <a:lnTo>
                      <a:pt x="1064" y="266"/>
                    </a:lnTo>
                    <a:lnTo>
                      <a:pt x="1087" y="226"/>
                    </a:lnTo>
                    <a:lnTo>
                      <a:pt x="1092" y="203"/>
                    </a:lnTo>
                    <a:lnTo>
                      <a:pt x="1092" y="179"/>
                    </a:lnTo>
                    <a:lnTo>
                      <a:pt x="1076" y="134"/>
                    </a:lnTo>
                    <a:lnTo>
                      <a:pt x="1040" y="99"/>
                    </a:lnTo>
                    <a:lnTo>
                      <a:pt x="994" y="77"/>
                    </a:lnTo>
                    <a:lnTo>
                      <a:pt x="965" y="74"/>
                    </a:lnTo>
                    <a:close/>
                  </a:path>
                </a:pathLst>
              </a:custGeom>
              <a:solidFill>
                <a:srgbClr val="80808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3" name="Freeform 28"/>
              <p:cNvSpPr>
                <a:spLocks noChangeAspect="1"/>
              </p:cNvSpPr>
              <p:nvPr/>
            </p:nvSpPr>
            <p:spPr bwMode="auto">
              <a:xfrm>
                <a:off x="3164954" y="2284604"/>
                <a:ext cx="278867" cy="78671"/>
              </a:xfrm>
              <a:custGeom>
                <a:avLst/>
                <a:gdLst>
                  <a:gd name="T0" fmla="*/ 2147483647 w 1092"/>
                  <a:gd name="T1" fmla="*/ 1233140361 h 308"/>
                  <a:gd name="T2" fmla="*/ 2147483647 w 1092"/>
                  <a:gd name="T3" fmla="*/ 0 h 308"/>
                  <a:gd name="T4" fmla="*/ 2015148734 w 1092"/>
                  <a:gd name="T5" fmla="*/ 0 h 308"/>
                  <a:gd name="T6" fmla="*/ 1149156765 w 1092"/>
                  <a:gd name="T7" fmla="*/ 233305718 h 308"/>
                  <a:gd name="T8" fmla="*/ 482983766 w 1092"/>
                  <a:gd name="T9" fmla="*/ 699916964 h 308"/>
                  <a:gd name="T10" fmla="*/ 83279845 w 1092"/>
                  <a:gd name="T11" fmla="*/ 1366494805 h 308"/>
                  <a:gd name="T12" fmla="*/ 0 w 1092"/>
                  <a:gd name="T13" fmla="*/ 1766429403 h 308"/>
                  <a:gd name="T14" fmla="*/ 0 w 1092"/>
                  <a:gd name="T15" fmla="*/ 2147483647 h 308"/>
                  <a:gd name="T16" fmla="*/ 283099293 w 1092"/>
                  <a:gd name="T17" fmla="*/ 2147483647 h 308"/>
                  <a:gd name="T18" fmla="*/ 865992735 w 1092"/>
                  <a:gd name="T19" fmla="*/ 2147483647 h 308"/>
                  <a:gd name="T20" fmla="*/ 1665400641 w 1092"/>
                  <a:gd name="T21" fmla="*/ 2147483647 h 308"/>
                  <a:gd name="T22" fmla="*/ 2115058665 w 1092"/>
                  <a:gd name="T23" fmla="*/ 2147483647 h 308"/>
                  <a:gd name="T24" fmla="*/ 2147483647 w 1092"/>
                  <a:gd name="T25" fmla="*/ 2147483647 h 308"/>
                  <a:gd name="T26" fmla="*/ 2147483647 w 1092"/>
                  <a:gd name="T27" fmla="*/ 2147483647 h 308"/>
                  <a:gd name="T28" fmla="*/ 2147483647 w 1092"/>
                  <a:gd name="T29" fmla="*/ 2147483647 h 308"/>
                  <a:gd name="T30" fmla="*/ 2147483647 w 1092"/>
                  <a:gd name="T31" fmla="*/ 2147483647 h 308"/>
                  <a:gd name="T32" fmla="*/ 2147483647 w 1092"/>
                  <a:gd name="T33" fmla="*/ 2147483647 h 308"/>
                  <a:gd name="T34" fmla="*/ 2147483647 w 1092"/>
                  <a:gd name="T35" fmla="*/ 2147483647 h 308"/>
                  <a:gd name="T36" fmla="*/ 2147483647 w 1092"/>
                  <a:gd name="T37" fmla="*/ 2147483647 h 308"/>
                  <a:gd name="T38" fmla="*/ 2147483647 w 1092"/>
                  <a:gd name="T39" fmla="*/ 2147483647 h 308"/>
                  <a:gd name="T40" fmla="*/ 2147483647 w 1092"/>
                  <a:gd name="T41" fmla="*/ 1649776704 h 308"/>
                  <a:gd name="T42" fmla="*/ 2147483647 w 1092"/>
                  <a:gd name="T43" fmla="*/ 1283181228 h 308"/>
                  <a:gd name="T44" fmla="*/ 2147483647 w 1092"/>
                  <a:gd name="T45" fmla="*/ 1233140361 h 3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308"/>
                  <a:gd name="T71" fmla="*/ 1092 w 1092"/>
                  <a:gd name="T72" fmla="*/ 308 h 3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308">
                    <a:moveTo>
                      <a:pt x="965" y="74"/>
                    </a:moveTo>
                    <a:lnTo>
                      <a:pt x="149" y="0"/>
                    </a:lnTo>
                    <a:lnTo>
                      <a:pt x="121" y="0"/>
                    </a:lnTo>
                    <a:lnTo>
                      <a:pt x="69" y="14"/>
                    </a:lnTo>
                    <a:lnTo>
                      <a:pt x="29" y="42"/>
                    </a:lnTo>
                    <a:lnTo>
                      <a:pt x="5" y="82"/>
                    </a:lnTo>
                    <a:lnTo>
                      <a:pt x="0" y="106"/>
                    </a:lnTo>
                    <a:lnTo>
                      <a:pt x="0" y="129"/>
                    </a:lnTo>
                    <a:lnTo>
                      <a:pt x="17" y="174"/>
                    </a:lnTo>
                    <a:lnTo>
                      <a:pt x="52" y="208"/>
                    </a:lnTo>
                    <a:lnTo>
                      <a:pt x="100" y="231"/>
                    </a:lnTo>
                    <a:lnTo>
                      <a:pt x="127" y="234"/>
                    </a:lnTo>
                    <a:lnTo>
                      <a:pt x="943" y="306"/>
                    </a:lnTo>
                    <a:lnTo>
                      <a:pt x="972" y="308"/>
                    </a:lnTo>
                    <a:lnTo>
                      <a:pt x="1022" y="295"/>
                    </a:lnTo>
                    <a:lnTo>
                      <a:pt x="1062" y="266"/>
                    </a:lnTo>
                    <a:lnTo>
                      <a:pt x="1087" y="226"/>
                    </a:lnTo>
                    <a:lnTo>
                      <a:pt x="1092" y="203"/>
                    </a:lnTo>
                    <a:lnTo>
                      <a:pt x="1092" y="178"/>
                    </a:lnTo>
                    <a:lnTo>
                      <a:pt x="1074" y="134"/>
                    </a:lnTo>
                    <a:lnTo>
                      <a:pt x="1040" y="99"/>
                    </a:lnTo>
                    <a:lnTo>
                      <a:pt x="992" y="77"/>
                    </a:lnTo>
                    <a:lnTo>
                      <a:pt x="965" y="74"/>
                    </a:lnTo>
                    <a:close/>
                  </a:path>
                </a:pathLst>
              </a:custGeom>
              <a:solidFill>
                <a:srgbClr val="80808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" name="Freeform 29"/>
              <p:cNvSpPr>
                <a:spLocks noChangeAspect="1"/>
              </p:cNvSpPr>
              <p:nvPr/>
            </p:nvSpPr>
            <p:spPr bwMode="auto">
              <a:xfrm>
                <a:off x="2824287" y="2132882"/>
                <a:ext cx="278867" cy="78671"/>
              </a:xfrm>
              <a:custGeom>
                <a:avLst/>
                <a:gdLst>
                  <a:gd name="T0" fmla="*/ 2147483647 w 1092"/>
                  <a:gd name="T1" fmla="*/ 1228447433 h 307"/>
                  <a:gd name="T2" fmla="*/ 2147483647 w 1092"/>
                  <a:gd name="T3" fmla="*/ 16810995 h 307"/>
                  <a:gd name="T4" fmla="*/ 2015148734 w 1092"/>
                  <a:gd name="T5" fmla="*/ 0 h 307"/>
                  <a:gd name="T6" fmla="*/ 1165786628 w 1092"/>
                  <a:gd name="T7" fmla="*/ 218739439 h 307"/>
                  <a:gd name="T8" fmla="*/ 499613629 w 1092"/>
                  <a:gd name="T9" fmla="*/ 689971815 h 307"/>
                  <a:gd name="T10" fmla="*/ 83279845 w 1092"/>
                  <a:gd name="T11" fmla="*/ 1379877003 h 307"/>
                  <a:gd name="T12" fmla="*/ 33324855 w 1092"/>
                  <a:gd name="T13" fmla="*/ 1766922794 h 307"/>
                  <a:gd name="T14" fmla="*/ 0 w 1092"/>
                  <a:gd name="T15" fmla="*/ 2147483647 h 307"/>
                  <a:gd name="T16" fmla="*/ 316424140 w 1092"/>
                  <a:gd name="T17" fmla="*/ 2147483647 h 307"/>
                  <a:gd name="T18" fmla="*/ 865992735 w 1092"/>
                  <a:gd name="T19" fmla="*/ 2147483647 h 307"/>
                  <a:gd name="T20" fmla="*/ 1682094858 w 1092"/>
                  <a:gd name="T21" fmla="*/ 2147483647 h 307"/>
                  <a:gd name="T22" fmla="*/ 2147483647 w 1092"/>
                  <a:gd name="T23" fmla="*/ 2147483647 h 307"/>
                  <a:gd name="T24" fmla="*/ 2147483647 w 1092"/>
                  <a:gd name="T25" fmla="*/ 2147483647 h 307"/>
                  <a:gd name="T26" fmla="*/ 2147483647 w 1092"/>
                  <a:gd name="T27" fmla="*/ 2147483647 h 307"/>
                  <a:gd name="T28" fmla="*/ 2147483647 w 1092"/>
                  <a:gd name="T29" fmla="*/ 2147483647 h 307"/>
                  <a:gd name="T30" fmla="*/ 2147483647 w 1092"/>
                  <a:gd name="T31" fmla="*/ 2147483647 h 307"/>
                  <a:gd name="T32" fmla="*/ 2147483647 w 1092"/>
                  <a:gd name="T33" fmla="*/ 2147483647 h 307"/>
                  <a:gd name="T34" fmla="*/ 2147483647 w 1092"/>
                  <a:gd name="T35" fmla="*/ 2147483647 h 307"/>
                  <a:gd name="T36" fmla="*/ 2147483647 w 1092"/>
                  <a:gd name="T37" fmla="*/ 2147483647 h 307"/>
                  <a:gd name="T38" fmla="*/ 2147483647 w 1092"/>
                  <a:gd name="T39" fmla="*/ 2147483647 h 307"/>
                  <a:gd name="T40" fmla="*/ 2147483647 w 1092"/>
                  <a:gd name="T41" fmla="*/ 1682802772 h 307"/>
                  <a:gd name="T42" fmla="*/ 2147483647 w 1092"/>
                  <a:gd name="T43" fmla="*/ 1295756981 h 307"/>
                  <a:gd name="T44" fmla="*/ 2147483647 w 1092"/>
                  <a:gd name="T45" fmla="*/ 1228447433 h 3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307"/>
                  <a:gd name="T71" fmla="*/ 1092 w 1092"/>
                  <a:gd name="T72" fmla="*/ 307 h 3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307">
                    <a:moveTo>
                      <a:pt x="965" y="73"/>
                    </a:moveTo>
                    <a:lnTo>
                      <a:pt x="149" y="1"/>
                    </a:lnTo>
                    <a:lnTo>
                      <a:pt x="121" y="0"/>
                    </a:lnTo>
                    <a:lnTo>
                      <a:pt x="70" y="13"/>
                    </a:lnTo>
                    <a:lnTo>
                      <a:pt x="30" y="41"/>
                    </a:lnTo>
                    <a:lnTo>
                      <a:pt x="5" y="82"/>
                    </a:lnTo>
                    <a:lnTo>
                      <a:pt x="2" y="105"/>
                    </a:lnTo>
                    <a:lnTo>
                      <a:pt x="0" y="130"/>
                    </a:lnTo>
                    <a:lnTo>
                      <a:pt x="19" y="174"/>
                    </a:lnTo>
                    <a:lnTo>
                      <a:pt x="52" y="209"/>
                    </a:lnTo>
                    <a:lnTo>
                      <a:pt x="101" y="230"/>
                    </a:lnTo>
                    <a:lnTo>
                      <a:pt x="129" y="235"/>
                    </a:lnTo>
                    <a:lnTo>
                      <a:pt x="943" y="307"/>
                    </a:lnTo>
                    <a:lnTo>
                      <a:pt x="972" y="307"/>
                    </a:lnTo>
                    <a:lnTo>
                      <a:pt x="1024" y="294"/>
                    </a:lnTo>
                    <a:lnTo>
                      <a:pt x="1064" y="266"/>
                    </a:lnTo>
                    <a:lnTo>
                      <a:pt x="1087" y="225"/>
                    </a:lnTo>
                    <a:lnTo>
                      <a:pt x="1092" y="202"/>
                    </a:lnTo>
                    <a:lnTo>
                      <a:pt x="1092" y="179"/>
                    </a:lnTo>
                    <a:lnTo>
                      <a:pt x="1076" y="135"/>
                    </a:lnTo>
                    <a:lnTo>
                      <a:pt x="1040" y="100"/>
                    </a:lnTo>
                    <a:lnTo>
                      <a:pt x="994" y="77"/>
                    </a:lnTo>
                    <a:lnTo>
                      <a:pt x="965" y="73"/>
                    </a:lnTo>
                    <a:close/>
                  </a:path>
                </a:pathLst>
              </a:custGeom>
              <a:solidFill>
                <a:srgbClr val="80808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" name="Freeform 30"/>
              <p:cNvSpPr>
                <a:spLocks noChangeAspect="1"/>
              </p:cNvSpPr>
              <p:nvPr/>
            </p:nvSpPr>
            <p:spPr bwMode="auto">
              <a:xfrm>
                <a:off x="3164954" y="2165577"/>
                <a:ext cx="278867" cy="78671"/>
              </a:xfrm>
              <a:custGeom>
                <a:avLst/>
                <a:gdLst>
                  <a:gd name="T0" fmla="*/ 2147483647 w 1092"/>
                  <a:gd name="T1" fmla="*/ 1228447433 h 307"/>
                  <a:gd name="T2" fmla="*/ 2147483647 w 1092"/>
                  <a:gd name="T3" fmla="*/ 0 h 307"/>
                  <a:gd name="T4" fmla="*/ 2015148734 w 1092"/>
                  <a:gd name="T5" fmla="*/ 0 h 307"/>
                  <a:gd name="T6" fmla="*/ 1149156765 w 1092"/>
                  <a:gd name="T7" fmla="*/ 218739439 h 307"/>
                  <a:gd name="T8" fmla="*/ 482983766 w 1092"/>
                  <a:gd name="T9" fmla="*/ 706782802 h 307"/>
                  <a:gd name="T10" fmla="*/ 83279845 w 1092"/>
                  <a:gd name="T11" fmla="*/ 1379877003 h 307"/>
                  <a:gd name="T12" fmla="*/ 0 w 1092"/>
                  <a:gd name="T13" fmla="*/ 1766922794 h 307"/>
                  <a:gd name="T14" fmla="*/ 0 w 1092"/>
                  <a:gd name="T15" fmla="*/ 2147483647 h 307"/>
                  <a:gd name="T16" fmla="*/ 283099293 w 1092"/>
                  <a:gd name="T17" fmla="*/ 2147483647 h 307"/>
                  <a:gd name="T18" fmla="*/ 865992735 w 1092"/>
                  <a:gd name="T19" fmla="*/ 2147483647 h 307"/>
                  <a:gd name="T20" fmla="*/ 1665400641 w 1092"/>
                  <a:gd name="T21" fmla="*/ 2147483647 h 307"/>
                  <a:gd name="T22" fmla="*/ 2115058665 w 1092"/>
                  <a:gd name="T23" fmla="*/ 2147483647 h 307"/>
                  <a:gd name="T24" fmla="*/ 2147483647 w 1092"/>
                  <a:gd name="T25" fmla="*/ 2147483647 h 307"/>
                  <a:gd name="T26" fmla="*/ 2147483647 w 1092"/>
                  <a:gd name="T27" fmla="*/ 2147483647 h 307"/>
                  <a:gd name="T28" fmla="*/ 2147483647 w 1092"/>
                  <a:gd name="T29" fmla="*/ 2147483647 h 307"/>
                  <a:gd name="T30" fmla="*/ 2147483647 w 1092"/>
                  <a:gd name="T31" fmla="*/ 2147483647 h 307"/>
                  <a:gd name="T32" fmla="*/ 2147483647 w 1092"/>
                  <a:gd name="T33" fmla="*/ 2147483647 h 307"/>
                  <a:gd name="T34" fmla="*/ 2147483647 w 1092"/>
                  <a:gd name="T35" fmla="*/ 2147483647 h 307"/>
                  <a:gd name="T36" fmla="*/ 2147483647 w 1092"/>
                  <a:gd name="T37" fmla="*/ 2147483647 h 307"/>
                  <a:gd name="T38" fmla="*/ 2147483647 w 1092"/>
                  <a:gd name="T39" fmla="*/ 2147483647 h 307"/>
                  <a:gd name="T40" fmla="*/ 2147483647 w 1092"/>
                  <a:gd name="T41" fmla="*/ 1649115197 h 307"/>
                  <a:gd name="T42" fmla="*/ 2147483647 w 1092"/>
                  <a:gd name="T43" fmla="*/ 1295756981 h 307"/>
                  <a:gd name="T44" fmla="*/ 2147483647 w 1092"/>
                  <a:gd name="T45" fmla="*/ 1228447433 h 3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307"/>
                  <a:gd name="T71" fmla="*/ 1092 w 1092"/>
                  <a:gd name="T72" fmla="*/ 307 h 3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307">
                    <a:moveTo>
                      <a:pt x="965" y="73"/>
                    </a:moveTo>
                    <a:lnTo>
                      <a:pt x="149" y="0"/>
                    </a:lnTo>
                    <a:lnTo>
                      <a:pt x="121" y="0"/>
                    </a:lnTo>
                    <a:lnTo>
                      <a:pt x="69" y="13"/>
                    </a:lnTo>
                    <a:lnTo>
                      <a:pt x="29" y="42"/>
                    </a:lnTo>
                    <a:lnTo>
                      <a:pt x="5" y="82"/>
                    </a:lnTo>
                    <a:lnTo>
                      <a:pt x="0" y="105"/>
                    </a:lnTo>
                    <a:lnTo>
                      <a:pt x="0" y="129"/>
                    </a:lnTo>
                    <a:lnTo>
                      <a:pt x="17" y="174"/>
                    </a:lnTo>
                    <a:lnTo>
                      <a:pt x="52" y="209"/>
                    </a:lnTo>
                    <a:lnTo>
                      <a:pt x="100" y="231"/>
                    </a:lnTo>
                    <a:lnTo>
                      <a:pt x="127" y="234"/>
                    </a:lnTo>
                    <a:lnTo>
                      <a:pt x="943" y="307"/>
                    </a:lnTo>
                    <a:lnTo>
                      <a:pt x="972" y="307"/>
                    </a:lnTo>
                    <a:lnTo>
                      <a:pt x="1022" y="294"/>
                    </a:lnTo>
                    <a:lnTo>
                      <a:pt x="1062" y="266"/>
                    </a:lnTo>
                    <a:lnTo>
                      <a:pt x="1087" y="226"/>
                    </a:lnTo>
                    <a:lnTo>
                      <a:pt x="1092" y="202"/>
                    </a:lnTo>
                    <a:lnTo>
                      <a:pt x="1092" y="179"/>
                    </a:lnTo>
                    <a:lnTo>
                      <a:pt x="1074" y="134"/>
                    </a:lnTo>
                    <a:lnTo>
                      <a:pt x="1040" y="98"/>
                    </a:lnTo>
                    <a:lnTo>
                      <a:pt x="992" y="77"/>
                    </a:lnTo>
                    <a:lnTo>
                      <a:pt x="965" y="73"/>
                    </a:lnTo>
                    <a:close/>
                  </a:path>
                </a:pathLst>
              </a:custGeom>
              <a:solidFill>
                <a:srgbClr val="80808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" name="Freeform 31"/>
              <p:cNvSpPr>
                <a:spLocks noChangeAspect="1"/>
              </p:cNvSpPr>
              <p:nvPr/>
            </p:nvSpPr>
            <p:spPr bwMode="auto">
              <a:xfrm>
                <a:off x="1706777" y="4017402"/>
                <a:ext cx="162928" cy="208937"/>
              </a:xfrm>
              <a:custGeom>
                <a:avLst/>
                <a:gdLst>
                  <a:gd name="T0" fmla="*/ 932644716 w 638"/>
                  <a:gd name="T1" fmla="*/ 399930458 h 818"/>
                  <a:gd name="T2" fmla="*/ 632850160 w 638"/>
                  <a:gd name="T3" fmla="*/ 649936147 h 818"/>
                  <a:gd name="T4" fmla="*/ 183190057 w 638"/>
                  <a:gd name="T5" fmla="*/ 1199856379 h 818"/>
                  <a:gd name="T6" fmla="*/ 0 w 638"/>
                  <a:gd name="T7" fmla="*/ 1816388925 h 818"/>
                  <a:gd name="T8" fmla="*/ 83279958 w 638"/>
                  <a:gd name="T9" fmla="*/ 2147483647 h 818"/>
                  <a:gd name="T10" fmla="*/ 216514949 w 638"/>
                  <a:gd name="T11" fmla="*/ 2147483647 h 818"/>
                  <a:gd name="T12" fmla="*/ 2147483647 w 638"/>
                  <a:gd name="T13" fmla="*/ 2147483647 h 818"/>
                  <a:gd name="T14" fmla="*/ 2147483647 w 638"/>
                  <a:gd name="T15" fmla="*/ 2147483647 h 818"/>
                  <a:gd name="T16" fmla="*/ 2147483647 w 638"/>
                  <a:gd name="T17" fmla="*/ 2147483647 h 818"/>
                  <a:gd name="T18" fmla="*/ 2147483647 w 638"/>
                  <a:gd name="T19" fmla="*/ 2147483647 h 818"/>
                  <a:gd name="T20" fmla="*/ 2147483647 w 638"/>
                  <a:gd name="T21" fmla="*/ 2147483647 h 818"/>
                  <a:gd name="T22" fmla="*/ 2147483647 w 638"/>
                  <a:gd name="T23" fmla="*/ 2147483647 h 818"/>
                  <a:gd name="T24" fmla="*/ 2147483647 w 638"/>
                  <a:gd name="T25" fmla="*/ 2147483647 h 818"/>
                  <a:gd name="T26" fmla="*/ 2147483647 w 638"/>
                  <a:gd name="T27" fmla="*/ 2147483647 h 818"/>
                  <a:gd name="T28" fmla="*/ 2147483647 w 638"/>
                  <a:gd name="T29" fmla="*/ 2147483647 h 818"/>
                  <a:gd name="T30" fmla="*/ 2147483647 w 638"/>
                  <a:gd name="T31" fmla="*/ 2147483647 h 818"/>
                  <a:gd name="T32" fmla="*/ 2147483647 w 638"/>
                  <a:gd name="T33" fmla="*/ 2147483647 h 818"/>
                  <a:gd name="T34" fmla="*/ 2147483647 w 638"/>
                  <a:gd name="T35" fmla="*/ 566557538 h 818"/>
                  <a:gd name="T36" fmla="*/ 2147483647 w 638"/>
                  <a:gd name="T37" fmla="*/ 316617237 h 818"/>
                  <a:gd name="T38" fmla="*/ 2147483647 w 638"/>
                  <a:gd name="T39" fmla="*/ 49975024 h 818"/>
                  <a:gd name="T40" fmla="*/ 1948569613 w 638"/>
                  <a:gd name="T41" fmla="*/ 0 h 818"/>
                  <a:gd name="T42" fmla="*/ 1249070435 w 638"/>
                  <a:gd name="T43" fmla="*/ 199965229 h 818"/>
                  <a:gd name="T44" fmla="*/ 932644716 w 638"/>
                  <a:gd name="T45" fmla="*/ 399930458 h 8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38"/>
                  <a:gd name="T70" fmla="*/ 0 h 818"/>
                  <a:gd name="T71" fmla="*/ 638 w 638"/>
                  <a:gd name="T72" fmla="*/ 818 h 8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38" h="818">
                    <a:moveTo>
                      <a:pt x="56" y="24"/>
                    </a:moveTo>
                    <a:lnTo>
                      <a:pt x="38" y="39"/>
                    </a:lnTo>
                    <a:lnTo>
                      <a:pt x="11" y="72"/>
                    </a:lnTo>
                    <a:lnTo>
                      <a:pt x="0" y="109"/>
                    </a:lnTo>
                    <a:lnTo>
                      <a:pt x="5" y="144"/>
                    </a:lnTo>
                    <a:lnTo>
                      <a:pt x="13" y="159"/>
                    </a:lnTo>
                    <a:lnTo>
                      <a:pt x="441" y="784"/>
                    </a:lnTo>
                    <a:lnTo>
                      <a:pt x="453" y="798"/>
                    </a:lnTo>
                    <a:lnTo>
                      <a:pt x="485" y="814"/>
                    </a:lnTo>
                    <a:lnTo>
                      <a:pt x="523" y="818"/>
                    </a:lnTo>
                    <a:lnTo>
                      <a:pt x="563" y="806"/>
                    </a:lnTo>
                    <a:lnTo>
                      <a:pt x="583" y="794"/>
                    </a:lnTo>
                    <a:lnTo>
                      <a:pt x="602" y="779"/>
                    </a:lnTo>
                    <a:lnTo>
                      <a:pt x="627" y="746"/>
                    </a:lnTo>
                    <a:lnTo>
                      <a:pt x="638" y="709"/>
                    </a:lnTo>
                    <a:lnTo>
                      <a:pt x="635" y="674"/>
                    </a:lnTo>
                    <a:lnTo>
                      <a:pt x="625" y="659"/>
                    </a:lnTo>
                    <a:lnTo>
                      <a:pt x="197" y="34"/>
                    </a:lnTo>
                    <a:lnTo>
                      <a:pt x="187" y="19"/>
                    </a:lnTo>
                    <a:lnTo>
                      <a:pt x="155" y="3"/>
                    </a:lnTo>
                    <a:lnTo>
                      <a:pt x="117" y="0"/>
                    </a:lnTo>
                    <a:lnTo>
                      <a:pt x="75" y="12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" name="Freeform 32"/>
              <p:cNvSpPr>
                <a:spLocks noChangeAspect="1"/>
              </p:cNvSpPr>
              <p:nvPr/>
            </p:nvSpPr>
            <p:spPr bwMode="auto">
              <a:xfrm>
                <a:off x="1611268" y="4083812"/>
                <a:ext cx="178250" cy="184927"/>
              </a:xfrm>
              <a:custGeom>
                <a:avLst/>
                <a:gdLst>
                  <a:gd name="T0" fmla="*/ 2147483647 w 697"/>
                  <a:gd name="T1" fmla="*/ 0 h 724"/>
                  <a:gd name="T2" fmla="*/ 2147483647 w 697"/>
                  <a:gd name="T3" fmla="*/ 83313449 h 724"/>
                  <a:gd name="T4" fmla="*/ 2147483647 w 697"/>
                  <a:gd name="T5" fmla="*/ 749885118 h 724"/>
                  <a:gd name="T6" fmla="*/ 2147483647 w 697"/>
                  <a:gd name="T7" fmla="*/ 1316441230 h 724"/>
                  <a:gd name="T8" fmla="*/ 2147483647 w 697"/>
                  <a:gd name="T9" fmla="*/ 2147483647 h 724"/>
                  <a:gd name="T10" fmla="*/ 2147483647 w 697"/>
                  <a:gd name="T11" fmla="*/ 1933037703 h 724"/>
                  <a:gd name="T12" fmla="*/ 2147483647 w 697"/>
                  <a:gd name="T13" fmla="*/ 2147483647 h 724"/>
                  <a:gd name="T14" fmla="*/ 2147483647 w 697"/>
                  <a:gd name="T15" fmla="*/ 2147483647 h 724"/>
                  <a:gd name="T16" fmla="*/ 2147483647 w 697"/>
                  <a:gd name="T17" fmla="*/ 2147483647 h 724"/>
                  <a:gd name="T18" fmla="*/ 2147483647 w 697"/>
                  <a:gd name="T19" fmla="*/ 2147483647 h 724"/>
                  <a:gd name="T20" fmla="*/ 2147483647 w 697"/>
                  <a:gd name="T21" fmla="*/ 2147483647 h 724"/>
                  <a:gd name="T22" fmla="*/ 2147483647 w 697"/>
                  <a:gd name="T23" fmla="*/ 2147483647 h 724"/>
                  <a:gd name="T24" fmla="*/ 2147483647 w 697"/>
                  <a:gd name="T25" fmla="*/ 2147483647 h 724"/>
                  <a:gd name="T26" fmla="*/ 2147483647 w 697"/>
                  <a:gd name="T27" fmla="*/ 2147483647 h 724"/>
                  <a:gd name="T28" fmla="*/ 2147483647 w 697"/>
                  <a:gd name="T29" fmla="*/ 2147483647 h 724"/>
                  <a:gd name="T30" fmla="*/ 2147483647 w 697"/>
                  <a:gd name="T31" fmla="*/ 2147483647 h 724"/>
                  <a:gd name="T32" fmla="*/ 2147483647 w 697"/>
                  <a:gd name="T33" fmla="*/ 2147483647 h 724"/>
                  <a:gd name="T34" fmla="*/ 2147483647 w 697"/>
                  <a:gd name="T35" fmla="*/ 2147483647 h 724"/>
                  <a:gd name="T36" fmla="*/ 2147483647 w 697"/>
                  <a:gd name="T37" fmla="*/ 2147483647 h 724"/>
                  <a:gd name="T38" fmla="*/ 2147483647 w 697"/>
                  <a:gd name="T39" fmla="*/ 2147483647 h 724"/>
                  <a:gd name="T40" fmla="*/ 2147483647 w 697"/>
                  <a:gd name="T41" fmla="*/ 2147483647 h 724"/>
                  <a:gd name="T42" fmla="*/ 2147483647 w 697"/>
                  <a:gd name="T43" fmla="*/ 2147483647 h 724"/>
                  <a:gd name="T44" fmla="*/ 2147483647 w 697"/>
                  <a:gd name="T45" fmla="*/ 2147483647 h 724"/>
                  <a:gd name="T46" fmla="*/ 2147483647 w 697"/>
                  <a:gd name="T47" fmla="*/ 2147483647 h 724"/>
                  <a:gd name="T48" fmla="*/ 2147483647 w 697"/>
                  <a:gd name="T49" fmla="*/ 2147483647 h 724"/>
                  <a:gd name="T50" fmla="*/ 2147483647 w 697"/>
                  <a:gd name="T51" fmla="*/ 2147483647 h 724"/>
                  <a:gd name="T52" fmla="*/ 2147483647 w 697"/>
                  <a:gd name="T53" fmla="*/ 2147483647 h 724"/>
                  <a:gd name="T54" fmla="*/ 2147483647 w 697"/>
                  <a:gd name="T55" fmla="*/ 2147483647 h 724"/>
                  <a:gd name="T56" fmla="*/ 2147483647 w 697"/>
                  <a:gd name="T57" fmla="*/ 2147483647 h 724"/>
                  <a:gd name="T58" fmla="*/ 2147483647 w 697"/>
                  <a:gd name="T59" fmla="*/ 2147483647 h 724"/>
                  <a:gd name="T60" fmla="*/ 2147483647 w 697"/>
                  <a:gd name="T61" fmla="*/ 2147483647 h 724"/>
                  <a:gd name="T62" fmla="*/ 2147483647 w 697"/>
                  <a:gd name="T63" fmla="*/ 2147483647 h 724"/>
                  <a:gd name="T64" fmla="*/ 2147483647 w 697"/>
                  <a:gd name="T65" fmla="*/ 2147483647 h 724"/>
                  <a:gd name="T66" fmla="*/ 2147483647 w 697"/>
                  <a:gd name="T67" fmla="*/ 2147483647 h 724"/>
                  <a:gd name="T68" fmla="*/ 2147483647 w 697"/>
                  <a:gd name="T69" fmla="*/ 2147483647 h 724"/>
                  <a:gd name="T70" fmla="*/ 2147483647 w 697"/>
                  <a:gd name="T71" fmla="*/ 2147483647 h 724"/>
                  <a:gd name="T72" fmla="*/ 2147483647 w 697"/>
                  <a:gd name="T73" fmla="*/ 2147483647 h 724"/>
                  <a:gd name="T74" fmla="*/ 2147483647 w 697"/>
                  <a:gd name="T75" fmla="*/ 2147483647 h 724"/>
                  <a:gd name="T76" fmla="*/ 2147483647 w 697"/>
                  <a:gd name="T77" fmla="*/ 2147483647 h 724"/>
                  <a:gd name="T78" fmla="*/ 802813935 w 697"/>
                  <a:gd name="T79" fmla="*/ 2147483647 h 724"/>
                  <a:gd name="T80" fmla="*/ 518510016 w 697"/>
                  <a:gd name="T81" fmla="*/ 2147483647 h 724"/>
                  <a:gd name="T82" fmla="*/ 133813309 w 697"/>
                  <a:gd name="T83" fmla="*/ 2147483647 h 724"/>
                  <a:gd name="T84" fmla="*/ 0 w 697"/>
                  <a:gd name="T85" fmla="*/ 2147483647 h 724"/>
                  <a:gd name="T86" fmla="*/ 100327127 w 697"/>
                  <a:gd name="T87" fmla="*/ 2147483647 h 724"/>
                  <a:gd name="T88" fmla="*/ 267626362 w 697"/>
                  <a:gd name="T89" fmla="*/ 2147483647 h 724"/>
                  <a:gd name="T90" fmla="*/ 468346340 w 697"/>
                  <a:gd name="T91" fmla="*/ 2147483647 h 724"/>
                  <a:gd name="T92" fmla="*/ 1003533594 w 697"/>
                  <a:gd name="T93" fmla="*/ 2147483647 h 724"/>
                  <a:gd name="T94" fmla="*/ 1622436046 w 697"/>
                  <a:gd name="T95" fmla="*/ 2147483647 h 724"/>
                  <a:gd name="T96" fmla="*/ 2147483647 w 697"/>
                  <a:gd name="T97" fmla="*/ 2147483647 h 724"/>
                  <a:gd name="T98" fmla="*/ 2147483647 w 697"/>
                  <a:gd name="T99" fmla="*/ 2147483647 h 724"/>
                  <a:gd name="T100" fmla="*/ 2147483647 w 697"/>
                  <a:gd name="T101" fmla="*/ 2147483647 h 724"/>
                  <a:gd name="T102" fmla="*/ 2147483647 w 697"/>
                  <a:gd name="T103" fmla="*/ 2147483647 h 724"/>
                  <a:gd name="T104" fmla="*/ 2147483647 w 697"/>
                  <a:gd name="T105" fmla="*/ 2147483647 h 724"/>
                  <a:gd name="T106" fmla="*/ 2147483647 w 697"/>
                  <a:gd name="T107" fmla="*/ 2147483647 h 724"/>
                  <a:gd name="T108" fmla="*/ 2147483647 w 697"/>
                  <a:gd name="T109" fmla="*/ 1483132941 h 724"/>
                  <a:gd name="T110" fmla="*/ 2147483647 w 697"/>
                  <a:gd name="T111" fmla="*/ 816561496 h 724"/>
                  <a:gd name="T112" fmla="*/ 2147483647 w 697"/>
                  <a:gd name="T113" fmla="*/ 283278312 h 724"/>
                  <a:gd name="T114" fmla="*/ 2147483647 w 697"/>
                  <a:gd name="T115" fmla="*/ 116651638 h 724"/>
                  <a:gd name="T116" fmla="*/ 2147483647 w 697"/>
                  <a:gd name="T117" fmla="*/ 0 h 724"/>
                  <a:gd name="T118" fmla="*/ 2147483647 w 697"/>
                  <a:gd name="T119" fmla="*/ 0 h 7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97"/>
                  <a:gd name="T181" fmla="*/ 0 h 724"/>
                  <a:gd name="T182" fmla="*/ 697 w 697"/>
                  <a:gd name="T183" fmla="*/ 724 h 7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97" h="724">
                    <a:moveTo>
                      <a:pt x="282" y="0"/>
                    </a:moveTo>
                    <a:lnTo>
                      <a:pt x="307" y="5"/>
                    </a:lnTo>
                    <a:lnTo>
                      <a:pt x="364" y="45"/>
                    </a:lnTo>
                    <a:lnTo>
                      <a:pt x="391" y="79"/>
                    </a:lnTo>
                    <a:lnTo>
                      <a:pt x="458" y="168"/>
                    </a:lnTo>
                    <a:lnTo>
                      <a:pt x="530" y="116"/>
                    </a:lnTo>
                    <a:lnTo>
                      <a:pt x="639" y="266"/>
                    </a:lnTo>
                    <a:lnTo>
                      <a:pt x="572" y="315"/>
                    </a:lnTo>
                    <a:lnTo>
                      <a:pt x="650" y="420"/>
                    </a:lnTo>
                    <a:lnTo>
                      <a:pt x="667" y="443"/>
                    </a:lnTo>
                    <a:lnTo>
                      <a:pt x="689" y="490"/>
                    </a:lnTo>
                    <a:lnTo>
                      <a:pt x="697" y="530"/>
                    </a:lnTo>
                    <a:lnTo>
                      <a:pt x="690" y="562"/>
                    </a:lnTo>
                    <a:lnTo>
                      <a:pt x="680" y="572"/>
                    </a:lnTo>
                    <a:lnTo>
                      <a:pt x="669" y="579"/>
                    </a:lnTo>
                    <a:lnTo>
                      <a:pt x="637" y="576"/>
                    </a:lnTo>
                    <a:lnTo>
                      <a:pt x="600" y="557"/>
                    </a:lnTo>
                    <a:lnTo>
                      <a:pt x="562" y="522"/>
                    </a:lnTo>
                    <a:lnTo>
                      <a:pt x="543" y="500"/>
                    </a:lnTo>
                    <a:lnTo>
                      <a:pt x="463" y="395"/>
                    </a:lnTo>
                    <a:lnTo>
                      <a:pt x="346" y="479"/>
                    </a:lnTo>
                    <a:lnTo>
                      <a:pt x="413" y="567"/>
                    </a:lnTo>
                    <a:lnTo>
                      <a:pt x="428" y="591"/>
                    </a:lnTo>
                    <a:lnTo>
                      <a:pt x="451" y="636"/>
                    </a:lnTo>
                    <a:lnTo>
                      <a:pt x="460" y="678"/>
                    </a:lnTo>
                    <a:lnTo>
                      <a:pt x="453" y="708"/>
                    </a:lnTo>
                    <a:lnTo>
                      <a:pt x="443" y="718"/>
                    </a:lnTo>
                    <a:lnTo>
                      <a:pt x="431" y="724"/>
                    </a:lnTo>
                    <a:lnTo>
                      <a:pt x="399" y="723"/>
                    </a:lnTo>
                    <a:lnTo>
                      <a:pt x="363" y="703"/>
                    </a:lnTo>
                    <a:lnTo>
                      <a:pt x="324" y="669"/>
                    </a:lnTo>
                    <a:lnTo>
                      <a:pt x="306" y="647"/>
                    </a:lnTo>
                    <a:lnTo>
                      <a:pt x="227" y="542"/>
                    </a:lnTo>
                    <a:lnTo>
                      <a:pt x="209" y="530"/>
                    </a:lnTo>
                    <a:lnTo>
                      <a:pt x="190" y="509"/>
                    </a:lnTo>
                    <a:lnTo>
                      <a:pt x="160" y="467"/>
                    </a:lnTo>
                    <a:lnTo>
                      <a:pt x="147" y="447"/>
                    </a:lnTo>
                    <a:lnTo>
                      <a:pt x="140" y="428"/>
                    </a:lnTo>
                    <a:lnTo>
                      <a:pt x="48" y="306"/>
                    </a:lnTo>
                    <a:lnTo>
                      <a:pt x="31" y="283"/>
                    </a:lnTo>
                    <a:lnTo>
                      <a:pt x="8" y="236"/>
                    </a:lnTo>
                    <a:lnTo>
                      <a:pt x="0" y="194"/>
                    </a:lnTo>
                    <a:lnTo>
                      <a:pt x="6" y="164"/>
                    </a:lnTo>
                    <a:lnTo>
                      <a:pt x="16" y="154"/>
                    </a:lnTo>
                    <a:lnTo>
                      <a:pt x="28" y="147"/>
                    </a:lnTo>
                    <a:lnTo>
                      <a:pt x="60" y="149"/>
                    </a:lnTo>
                    <a:lnTo>
                      <a:pt x="97" y="169"/>
                    </a:lnTo>
                    <a:lnTo>
                      <a:pt x="135" y="203"/>
                    </a:lnTo>
                    <a:lnTo>
                      <a:pt x="154" y="226"/>
                    </a:lnTo>
                    <a:lnTo>
                      <a:pt x="232" y="331"/>
                    </a:lnTo>
                    <a:lnTo>
                      <a:pt x="351" y="244"/>
                    </a:lnTo>
                    <a:lnTo>
                      <a:pt x="286" y="159"/>
                    </a:lnTo>
                    <a:lnTo>
                      <a:pt x="269" y="136"/>
                    </a:lnTo>
                    <a:lnTo>
                      <a:pt x="247" y="89"/>
                    </a:lnTo>
                    <a:lnTo>
                      <a:pt x="239" y="49"/>
                    </a:lnTo>
                    <a:lnTo>
                      <a:pt x="246" y="17"/>
                    </a:lnTo>
                    <a:lnTo>
                      <a:pt x="254" y="7"/>
                    </a:lnTo>
                    <a:lnTo>
                      <a:pt x="267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8" name="Freeform 33"/>
              <p:cNvSpPr>
                <a:spLocks noChangeAspect="1"/>
              </p:cNvSpPr>
              <p:nvPr/>
            </p:nvSpPr>
            <p:spPr bwMode="auto">
              <a:xfrm>
                <a:off x="2043869" y="2065961"/>
                <a:ext cx="236986" cy="240099"/>
              </a:xfrm>
              <a:custGeom>
                <a:avLst/>
                <a:gdLst>
                  <a:gd name="T0" fmla="*/ 2147483647 w 928"/>
                  <a:gd name="T1" fmla="*/ 2147483647 h 940"/>
                  <a:gd name="T2" fmla="*/ 2147483647 w 928"/>
                  <a:gd name="T3" fmla="*/ 866539799 h 940"/>
                  <a:gd name="T4" fmla="*/ 2147483647 w 928"/>
                  <a:gd name="T5" fmla="*/ 0 h 940"/>
                  <a:gd name="T6" fmla="*/ 0 w 928"/>
                  <a:gd name="T7" fmla="*/ 2147483647 h 940"/>
                  <a:gd name="T8" fmla="*/ 2147483647 w 928"/>
                  <a:gd name="T9" fmla="*/ 2147483647 h 9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8"/>
                  <a:gd name="T16" fmla="*/ 0 h 940"/>
                  <a:gd name="T17" fmla="*/ 928 w 928"/>
                  <a:gd name="T18" fmla="*/ 940 h 9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8" h="940">
                    <a:moveTo>
                      <a:pt x="890" y="940"/>
                    </a:moveTo>
                    <a:lnTo>
                      <a:pt x="928" y="52"/>
                    </a:lnTo>
                    <a:lnTo>
                      <a:pt x="256" y="0"/>
                    </a:lnTo>
                    <a:lnTo>
                      <a:pt x="0" y="873"/>
                    </a:lnTo>
                    <a:lnTo>
                      <a:pt x="890" y="940"/>
                    </a:lnTo>
                    <a:close/>
                  </a:path>
                </a:pathLst>
              </a:custGeom>
              <a:solidFill>
                <a:srgbClr val="0070C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" name="Freeform 34"/>
              <p:cNvSpPr>
                <a:spLocks noChangeAspect="1"/>
              </p:cNvSpPr>
              <p:nvPr/>
            </p:nvSpPr>
            <p:spPr bwMode="auto">
              <a:xfrm>
                <a:off x="2429992" y="2092525"/>
                <a:ext cx="127175" cy="230393"/>
              </a:xfrm>
              <a:custGeom>
                <a:avLst/>
                <a:gdLst>
                  <a:gd name="T0" fmla="*/ 2147483647 w 498"/>
                  <a:gd name="T1" fmla="*/ 0 h 903"/>
                  <a:gd name="T2" fmla="*/ 2147483647 w 498"/>
                  <a:gd name="T3" fmla="*/ 249127290 h 903"/>
                  <a:gd name="T4" fmla="*/ 2147483647 w 498"/>
                  <a:gd name="T5" fmla="*/ 2147483647 h 903"/>
                  <a:gd name="T6" fmla="*/ 0 w 498"/>
                  <a:gd name="T7" fmla="*/ 2147483647 h 903"/>
                  <a:gd name="T8" fmla="*/ 2147483647 w 498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903"/>
                  <a:gd name="T17" fmla="*/ 498 w 498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903">
                    <a:moveTo>
                      <a:pt x="235" y="0"/>
                    </a:moveTo>
                    <a:lnTo>
                      <a:pt x="498" y="15"/>
                    </a:lnTo>
                    <a:lnTo>
                      <a:pt x="257" y="903"/>
                    </a:lnTo>
                    <a:lnTo>
                      <a:pt x="0" y="88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70C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" name="手繪多邊形 59"/>
              <p:cNvSpPr/>
              <p:nvPr/>
            </p:nvSpPr>
            <p:spPr>
              <a:xfrm>
                <a:off x="1034804" y="4190770"/>
                <a:ext cx="616556" cy="1036461"/>
              </a:xfrm>
              <a:custGeom>
                <a:avLst/>
                <a:gdLst>
                  <a:gd name="connsiteX0" fmla="*/ 816591 w 816591"/>
                  <a:gd name="connsiteY0" fmla="*/ 0 h 1037230"/>
                  <a:gd name="connsiteX1" fmla="*/ 93260 w 816591"/>
                  <a:gd name="connsiteY1" fmla="*/ 545910 h 1037230"/>
                  <a:gd name="connsiteX2" fmla="*/ 257033 w 816591"/>
                  <a:gd name="connsiteY2" fmla="*/ 1037230 h 103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6591" h="1037230">
                    <a:moveTo>
                      <a:pt x="816591" y="0"/>
                    </a:moveTo>
                    <a:cubicBezTo>
                      <a:pt x="501555" y="186519"/>
                      <a:pt x="186520" y="373038"/>
                      <a:pt x="93260" y="545910"/>
                    </a:cubicBezTo>
                    <a:cubicBezTo>
                      <a:pt x="0" y="718782"/>
                      <a:pt x="128516" y="878006"/>
                      <a:pt x="257033" y="1037230"/>
                    </a:cubicBezTo>
                  </a:path>
                </a:pathLst>
              </a:custGeom>
              <a:ln w="76200"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kumimoji="0" lang="zh-TW" alt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33266"/>
            <a:ext cx="7772400" cy="1470025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第一部電影的誕生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685800" y="338464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由賭注開始吧</a:t>
            </a:r>
            <a:r>
              <a:rPr kumimoji="0" lang="en-US" altLang="zh-TW" sz="6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!!!</a:t>
            </a:r>
            <a:endParaRPr kumimoji="0" lang="zh-TW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80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4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將泡棉黏在杯蓋上</a:t>
            </a:r>
            <a:endParaRPr lang="zh-TW" altLang="en-US" sz="6000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9" name="群組 88"/>
          <p:cNvGrpSpPr/>
          <p:nvPr/>
        </p:nvGrpSpPr>
        <p:grpSpPr>
          <a:xfrm>
            <a:off x="81631" y="2617212"/>
            <a:ext cx="9211324" cy="3060139"/>
            <a:chOff x="81631" y="2617212"/>
            <a:chExt cx="9211324" cy="3060139"/>
          </a:xfrm>
        </p:grpSpPr>
        <p:grpSp>
          <p:nvGrpSpPr>
            <p:cNvPr id="84" name="群組 83"/>
            <p:cNvGrpSpPr/>
            <p:nvPr/>
          </p:nvGrpSpPr>
          <p:grpSpPr>
            <a:xfrm>
              <a:off x="81631" y="2617281"/>
              <a:ext cx="3060000" cy="3060000"/>
              <a:chOff x="312851" y="2703534"/>
              <a:chExt cx="3060000" cy="3060000"/>
            </a:xfrm>
          </p:grpSpPr>
          <p:sp>
            <p:nvSpPr>
              <p:cNvPr id="81" name="橢圓 80"/>
              <p:cNvSpPr/>
              <p:nvPr/>
            </p:nvSpPr>
            <p:spPr>
              <a:xfrm>
                <a:off x="312851" y="2703534"/>
                <a:ext cx="3060000" cy="3060000"/>
              </a:xfrm>
              <a:prstGeom prst="ellipse">
                <a:avLst/>
              </a:prstGeom>
              <a:solidFill>
                <a:srgbClr val="99CCFF"/>
              </a:solidFill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橢圓 81"/>
              <p:cNvSpPr/>
              <p:nvPr/>
            </p:nvSpPr>
            <p:spPr>
              <a:xfrm>
                <a:off x="1459451" y="3850134"/>
                <a:ext cx="766800" cy="7668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橢圓 82"/>
              <p:cNvSpPr/>
              <p:nvPr/>
            </p:nvSpPr>
            <p:spPr>
              <a:xfrm>
                <a:off x="762851" y="3153534"/>
                <a:ext cx="2160000" cy="21600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7" name="向右箭號 86"/>
            <p:cNvSpPr/>
            <p:nvPr/>
          </p:nvSpPr>
          <p:spPr>
            <a:xfrm>
              <a:off x="3291302" y="3922256"/>
              <a:ext cx="945105" cy="450050"/>
            </a:xfrm>
            <a:prstGeom prst="rightArrow">
              <a:avLst>
                <a:gd name="adj1" fmla="val 36799"/>
                <a:gd name="adj2" fmla="val 6505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8" name="群組 87"/>
            <p:cNvGrpSpPr/>
            <p:nvPr/>
          </p:nvGrpSpPr>
          <p:grpSpPr>
            <a:xfrm>
              <a:off x="4386078" y="2617212"/>
              <a:ext cx="4906877" cy="3060139"/>
              <a:chOff x="4333528" y="2617212"/>
              <a:chExt cx="4906877" cy="3060139"/>
            </a:xfrm>
          </p:grpSpPr>
          <p:grpSp>
            <p:nvGrpSpPr>
              <p:cNvPr id="62" name="群組 61"/>
              <p:cNvGrpSpPr/>
              <p:nvPr/>
            </p:nvGrpSpPr>
            <p:grpSpPr>
              <a:xfrm>
                <a:off x="4333528" y="2617212"/>
                <a:ext cx="3060139" cy="3060139"/>
                <a:chOff x="2927299" y="2281328"/>
                <a:chExt cx="3600000" cy="3600000"/>
              </a:xfrm>
            </p:grpSpPr>
            <p:sp>
              <p:nvSpPr>
                <p:cNvPr id="61" name="橢圓 60"/>
                <p:cNvSpPr/>
                <p:nvPr/>
              </p:nvSpPr>
              <p:spPr>
                <a:xfrm>
                  <a:off x="2927299" y="2281328"/>
                  <a:ext cx="3600000" cy="3600000"/>
                </a:xfrm>
                <a:prstGeom prst="ellipse">
                  <a:avLst/>
                </a:prstGeom>
                <a:solidFill>
                  <a:srgbClr val="99CCFF"/>
                </a:solidFill>
                <a:ln w="508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" name="群組 28"/>
                <p:cNvGrpSpPr/>
                <p:nvPr/>
              </p:nvGrpSpPr>
              <p:grpSpPr>
                <a:xfrm>
                  <a:off x="3466302" y="2821188"/>
                  <a:ext cx="2521995" cy="2520280"/>
                  <a:chOff x="2276745" y="4104075"/>
                  <a:chExt cx="2521995" cy="2520280"/>
                </a:xfrm>
              </p:grpSpPr>
              <p:grpSp>
                <p:nvGrpSpPr>
                  <p:cNvPr id="25" name="群組 58"/>
                  <p:cNvGrpSpPr/>
                  <p:nvPr/>
                </p:nvGrpSpPr>
                <p:grpSpPr>
                  <a:xfrm>
                    <a:off x="2276745" y="4104075"/>
                    <a:ext cx="2520190" cy="2520191"/>
                    <a:chOff x="4572000" y="3023954"/>
                    <a:chExt cx="2520190" cy="2520191"/>
                  </a:xfrm>
                </p:grpSpPr>
                <p:sp>
                  <p:nvSpPr>
                    <p:cNvPr id="34" name="橢圓 33"/>
                    <p:cNvSpPr/>
                    <p:nvPr/>
                  </p:nvSpPr>
                  <p:spPr>
                    <a:xfrm>
                      <a:off x="4572000" y="3023954"/>
                      <a:ext cx="2520000" cy="2520000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50800"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35" name="橢圓 25"/>
                    <p:cNvSpPr/>
                    <p:nvPr/>
                  </p:nvSpPr>
                  <p:spPr>
                    <a:xfrm>
                      <a:off x="5382000" y="3833954"/>
                      <a:ext cx="900000" cy="90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36" name="直線接點 35"/>
                    <p:cNvCxnSpPr/>
                    <p:nvPr/>
                  </p:nvCxnSpPr>
                  <p:spPr>
                    <a:xfrm>
                      <a:off x="4572000" y="4283954"/>
                      <a:ext cx="810000" cy="0"/>
                    </a:xfrm>
                    <a:prstGeom prst="line">
                      <a:avLst/>
                    </a:prstGeom>
                    <a:ln w="762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線接點 36"/>
                    <p:cNvCxnSpPr/>
                    <p:nvPr/>
                  </p:nvCxnSpPr>
                  <p:spPr>
                    <a:xfrm>
                      <a:off x="6282190" y="4283954"/>
                      <a:ext cx="810000" cy="0"/>
                    </a:xfrm>
                    <a:prstGeom prst="line">
                      <a:avLst/>
                    </a:prstGeom>
                    <a:ln w="762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直線接點 37"/>
                    <p:cNvCxnSpPr/>
                    <p:nvPr/>
                  </p:nvCxnSpPr>
                  <p:spPr>
                    <a:xfrm>
                      <a:off x="5832000" y="3023955"/>
                      <a:ext cx="0" cy="810000"/>
                    </a:xfrm>
                    <a:prstGeom prst="line">
                      <a:avLst/>
                    </a:prstGeom>
                    <a:ln w="762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直線接點 38"/>
                    <p:cNvCxnSpPr/>
                    <p:nvPr/>
                  </p:nvCxnSpPr>
                  <p:spPr>
                    <a:xfrm>
                      <a:off x="5832000" y="4734145"/>
                      <a:ext cx="0" cy="810000"/>
                    </a:xfrm>
                    <a:prstGeom prst="line">
                      <a:avLst/>
                    </a:prstGeom>
                    <a:ln w="762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" name="甜甜圈 29"/>
                  <p:cNvSpPr/>
                  <p:nvPr/>
                </p:nvSpPr>
                <p:spPr>
                  <a:xfrm>
                    <a:off x="3153440" y="4104075"/>
                    <a:ext cx="766800" cy="766800"/>
                  </a:xfrm>
                  <a:prstGeom prst="donut">
                    <a:avLst>
                      <a:gd name="adj" fmla="val 3065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" name="甜甜圈 30"/>
                  <p:cNvSpPr/>
                  <p:nvPr/>
                </p:nvSpPr>
                <p:spPr>
                  <a:xfrm>
                    <a:off x="4031940" y="4980770"/>
                    <a:ext cx="766800" cy="766800"/>
                  </a:xfrm>
                  <a:prstGeom prst="donut">
                    <a:avLst>
                      <a:gd name="adj" fmla="val 3065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" name="甜甜圈 31"/>
                  <p:cNvSpPr/>
                  <p:nvPr/>
                </p:nvSpPr>
                <p:spPr>
                  <a:xfrm>
                    <a:off x="3153440" y="5857555"/>
                    <a:ext cx="766800" cy="766800"/>
                  </a:xfrm>
                  <a:prstGeom prst="donut">
                    <a:avLst>
                      <a:gd name="adj" fmla="val 3065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3" name="甜甜圈 32"/>
                  <p:cNvSpPr/>
                  <p:nvPr/>
                </p:nvSpPr>
                <p:spPr>
                  <a:xfrm>
                    <a:off x="2276745" y="4980770"/>
                    <a:ext cx="766800" cy="766800"/>
                  </a:xfrm>
                  <a:prstGeom prst="donut">
                    <a:avLst>
                      <a:gd name="adj" fmla="val 3065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sp>
            <p:nvSpPr>
              <p:cNvPr id="85" name="橢圓 84"/>
              <p:cNvSpPr/>
              <p:nvPr/>
            </p:nvSpPr>
            <p:spPr>
              <a:xfrm>
                <a:off x="4783597" y="3067281"/>
                <a:ext cx="2160000" cy="21600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63" name="群組 65"/>
              <p:cNvGrpSpPr>
                <a:grpSpLocks noChangeAspect="1"/>
              </p:cNvGrpSpPr>
              <p:nvPr/>
            </p:nvGrpSpPr>
            <p:grpSpPr bwMode="auto">
              <a:xfrm rot="21049797" flipH="1">
                <a:off x="6968654" y="3235533"/>
                <a:ext cx="2271751" cy="1997902"/>
                <a:chOff x="204239" y="1898403"/>
                <a:chExt cx="3791697" cy="3328828"/>
              </a:xfrm>
            </p:grpSpPr>
            <p:sp>
              <p:nvSpPr>
                <p:cNvPr id="64" name="Freeform 22"/>
                <p:cNvSpPr>
                  <a:spLocks noChangeAspect="1"/>
                </p:cNvSpPr>
                <p:nvPr/>
              </p:nvSpPr>
              <p:spPr bwMode="auto">
                <a:xfrm>
                  <a:off x="204239" y="1992723"/>
                  <a:ext cx="2361628" cy="282504"/>
                </a:xfrm>
                <a:custGeom>
                  <a:avLst/>
                  <a:gdLst/>
                  <a:ahLst/>
                  <a:cxnLst>
                    <a:cxn ang="0">
                      <a:pos x="8720" y="515"/>
                    </a:cxn>
                    <a:cxn ang="0">
                      <a:pos x="601" y="3"/>
                    </a:cxn>
                    <a:cxn ang="0">
                      <a:pos x="489" y="0"/>
                    </a:cxn>
                    <a:cxn ang="0">
                      <a:pos x="288" y="12"/>
                    </a:cxn>
                    <a:cxn ang="0">
                      <a:pos x="169" y="37"/>
                    </a:cxn>
                    <a:cxn ang="0">
                      <a:pos x="107" y="60"/>
                    </a:cxn>
                    <a:cxn ang="0">
                      <a:pos x="62" y="87"/>
                    </a:cxn>
                    <a:cxn ang="0">
                      <a:pos x="35" y="117"/>
                    </a:cxn>
                    <a:cxn ang="0">
                      <a:pos x="32" y="134"/>
                    </a:cxn>
                    <a:cxn ang="0">
                      <a:pos x="0" y="390"/>
                    </a:cxn>
                    <a:cxn ang="0">
                      <a:pos x="0" y="406"/>
                    </a:cxn>
                    <a:cxn ang="0">
                      <a:pos x="17" y="440"/>
                    </a:cxn>
                    <a:cxn ang="0">
                      <a:pos x="55" y="471"/>
                    </a:cxn>
                    <a:cxn ang="0">
                      <a:pos x="111" y="502"/>
                    </a:cxn>
                    <a:cxn ang="0">
                      <a:pos x="223" y="542"/>
                    </a:cxn>
                    <a:cxn ang="0">
                      <a:pos x="415" y="578"/>
                    </a:cxn>
                    <a:cxn ang="0">
                      <a:pos x="527" y="588"/>
                    </a:cxn>
                    <a:cxn ang="0">
                      <a:pos x="8646" y="1100"/>
                    </a:cxn>
                    <a:cxn ang="0">
                      <a:pos x="8759" y="1104"/>
                    </a:cxn>
                    <a:cxn ang="0">
                      <a:pos x="8959" y="1092"/>
                    </a:cxn>
                    <a:cxn ang="0">
                      <a:pos x="9078" y="1067"/>
                    </a:cxn>
                    <a:cxn ang="0">
                      <a:pos x="9140" y="1043"/>
                    </a:cxn>
                    <a:cxn ang="0">
                      <a:pos x="9185" y="1017"/>
                    </a:cxn>
                    <a:cxn ang="0">
                      <a:pos x="9210" y="986"/>
                    </a:cxn>
                    <a:cxn ang="0">
                      <a:pos x="9215" y="970"/>
                    </a:cxn>
                    <a:cxn ang="0">
                      <a:pos x="9247" y="714"/>
                    </a:cxn>
                    <a:cxn ang="0">
                      <a:pos x="9247" y="697"/>
                    </a:cxn>
                    <a:cxn ang="0">
                      <a:pos x="9228" y="664"/>
                    </a:cxn>
                    <a:cxn ang="0">
                      <a:pos x="9192" y="632"/>
                    </a:cxn>
                    <a:cxn ang="0">
                      <a:pos x="9135" y="602"/>
                    </a:cxn>
                    <a:cxn ang="0">
                      <a:pos x="9024" y="562"/>
                    </a:cxn>
                    <a:cxn ang="0">
                      <a:pos x="8830" y="525"/>
                    </a:cxn>
                    <a:cxn ang="0">
                      <a:pos x="8720" y="515"/>
                    </a:cxn>
                  </a:cxnLst>
                  <a:rect l="0" t="0" r="r" b="b"/>
                  <a:pathLst>
                    <a:path w="9247" h="1104">
                      <a:moveTo>
                        <a:pt x="8720" y="515"/>
                      </a:moveTo>
                      <a:lnTo>
                        <a:pt x="601" y="3"/>
                      </a:lnTo>
                      <a:lnTo>
                        <a:pt x="489" y="0"/>
                      </a:lnTo>
                      <a:lnTo>
                        <a:pt x="288" y="12"/>
                      </a:lnTo>
                      <a:lnTo>
                        <a:pt x="169" y="37"/>
                      </a:lnTo>
                      <a:lnTo>
                        <a:pt x="107" y="60"/>
                      </a:lnTo>
                      <a:lnTo>
                        <a:pt x="62" y="87"/>
                      </a:lnTo>
                      <a:lnTo>
                        <a:pt x="35" y="117"/>
                      </a:lnTo>
                      <a:lnTo>
                        <a:pt x="32" y="134"/>
                      </a:lnTo>
                      <a:lnTo>
                        <a:pt x="0" y="390"/>
                      </a:lnTo>
                      <a:lnTo>
                        <a:pt x="0" y="406"/>
                      </a:lnTo>
                      <a:lnTo>
                        <a:pt x="17" y="440"/>
                      </a:lnTo>
                      <a:lnTo>
                        <a:pt x="55" y="471"/>
                      </a:lnTo>
                      <a:lnTo>
                        <a:pt x="111" y="502"/>
                      </a:lnTo>
                      <a:lnTo>
                        <a:pt x="223" y="542"/>
                      </a:lnTo>
                      <a:lnTo>
                        <a:pt x="415" y="578"/>
                      </a:lnTo>
                      <a:lnTo>
                        <a:pt x="527" y="588"/>
                      </a:lnTo>
                      <a:lnTo>
                        <a:pt x="8646" y="1100"/>
                      </a:lnTo>
                      <a:lnTo>
                        <a:pt x="8759" y="1104"/>
                      </a:lnTo>
                      <a:lnTo>
                        <a:pt x="8959" y="1092"/>
                      </a:lnTo>
                      <a:lnTo>
                        <a:pt x="9078" y="1067"/>
                      </a:lnTo>
                      <a:lnTo>
                        <a:pt x="9140" y="1043"/>
                      </a:lnTo>
                      <a:lnTo>
                        <a:pt x="9185" y="1017"/>
                      </a:lnTo>
                      <a:lnTo>
                        <a:pt x="9210" y="986"/>
                      </a:lnTo>
                      <a:lnTo>
                        <a:pt x="9215" y="970"/>
                      </a:lnTo>
                      <a:lnTo>
                        <a:pt x="9247" y="714"/>
                      </a:lnTo>
                      <a:lnTo>
                        <a:pt x="9247" y="697"/>
                      </a:lnTo>
                      <a:lnTo>
                        <a:pt x="9228" y="664"/>
                      </a:lnTo>
                      <a:lnTo>
                        <a:pt x="9192" y="632"/>
                      </a:lnTo>
                      <a:lnTo>
                        <a:pt x="9135" y="602"/>
                      </a:lnTo>
                      <a:lnTo>
                        <a:pt x="9024" y="562"/>
                      </a:lnTo>
                      <a:lnTo>
                        <a:pt x="8830" y="525"/>
                      </a:lnTo>
                      <a:lnTo>
                        <a:pt x="8720" y="51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23"/>
                <p:cNvSpPr>
                  <a:spLocks noChangeAspect="1"/>
                </p:cNvSpPr>
                <p:nvPr/>
              </p:nvSpPr>
              <p:spPr bwMode="auto">
                <a:xfrm>
                  <a:off x="2498432" y="3185230"/>
                  <a:ext cx="354968" cy="153765"/>
                </a:xfrm>
                <a:custGeom>
                  <a:avLst/>
                  <a:gdLst>
                    <a:gd name="T0" fmla="*/ 2147483647 w 1390"/>
                    <a:gd name="T1" fmla="*/ 0 h 604"/>
                    <a:gd name="T2" fmla="*/ 2147483647 w 1390"/>
                    <a:gd name="T3" fmla="*/ 2147483647 h 604"/>
                    <a:gd name="T4" fmla="*/ 2147483647 w 1390"/>
                    <a:gd name="T5" fmla="*/ 2147483647 h 604"/>
                    <a:gd name="T6" fmla="*/ 2147483647 w 1390"/>
                    <a:gd name="T7" fmla="*/ 2147483647 h 604"/>
                    <a:gd name="T8" fmla="*/ 2147483647 w 1390"/>
                    <a:gd name="T9" fmla="*/ 2147483647 h 604"/>
                    <a:gd name="T10" fmla="*/ 2147483647 w 1390"/>
                    <a:gd name="T11" fmla="*/ 2147483647 h 604"/>
                    <a:gd name="T12" fmla="*/ 2147483647 w 1390"/>
                    <a:gd name="T13" fmla="*/ 2147483647 h 604"/>
                    <a:gd name="T14" fmla="*/ 2147483647 w 1390"/>
                    <a:gd name="T15" fmla="*/ 2147483647 h 604"/>
                    <a:gd name="T16" fmla="*/ 2147483647 w 1390"/>
                    <a:gd name="T17" fmla="*/ 2147483647 h 604"/>
                    <a:gd name="T18" fmla="*/ 2147483647 w 1390"/>
                    <a:gd name="T19" fmla="*/ 2147483647 h 604"/>
                    <a:gd name="T20" fmla="*/ 1398930440 w 1390"/>
                    <a:gd name="T21" fmla="*/ 2147483647 h 604"/>
                    <a:gd name="T22" fmla="*/ 0 w 1390"/>
                    <a:gd name="T23" fmla="*/ 2147483647 h 604"/>
                    <a:gd name="T24" fmla="*/ 915947103 w 1390"/>
                    <a:gd name="T25" fmla="*/ 2147483647 h 604"/>
                    <a:gd name="T26" fmla="*/ 1065876851 w 1390"/>
                    <a:gd name="T27" fmla="*/ 2147483647 h 604"/>
                    <a:gd name="T28" fmla="*/ 1532165461 w 1390"/>
                    <a:gd name="T29" fmla="*/ 2147483647 h 604"/>
                    <a:gd name="T30" fmla="*/ 2147483647 w 1390"/>
                    <a:gd name="T31" fmla="*/ 2147483647 h 604"/>
                    <a:gd name="T32" fmla="*/ 2147483647 w 1390"/>
                    <a:gd name="T33" fmla="*/ 2147483647 h 604"/>
                    <a:gd name="T34" fmla="*/ 2147483647 w 1390"/>
                    <a:gd name="T35" fmla="*/ 2147483647 h 604"/>
                    <a:gd name="T36" fmla="*/ 2147483647 w 1390"/>
                    <a:gd name="T37" fmla="*/ 2147483647 h 604"/>
                    <a:gd name="T38" fmla="*/ 2147483647 w 1390"/>
                    <a:gd name="T39" fmla="*/ 1270402352 h 604"/>
                    <a:gd name="T40" fmla="*/ 2147483647 w 1390"/>
                    <a:gd name="T41" fmla="*/ 0 h 6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0"/>
                    <a:gd name="T64" fmla="*/ 0 h 604"/>
                    <a:gd name="T65" fmla="*/ 1390 w 1390"/>
                    <a:gd name="T66" fmla="*/ 604 h 6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0" h="604">
                      <a:moveTo>
                        <a:pt x="1335" y="0"/>
                      </a:moveTo>
                      <a:lnTo>
                        <a:pt x="1390" y="147"/>
                      </a:lnTo>
                      <a:lnTo>
                        <a:pt x="1375" y="162"/>
                      </a:lnTo>
                      <a:lnTo>
                        <a:pt x="1248" y="261"/>
                      </a:lnTo>
                      <a:lnTo>
                        <a:pt x="1114" y="346"/>
                      </a:lnTo>
                      <a:lnTo>
                        <a:pt x="937" y="435"/>
                      </a:lnTo>
                      <a:lnTo>
                        <a:pt x="718" y="515"/>
                      </a:lnTo>
                      <a:lnTo>
                        <a:pt x="527" y="564"/>
                      </a:lnTo>
                      <a:lnTo>
                        <a:pt x="388" y="585"/>
                      </a:lnTo>
                      <a:lnTo>
                        <a:pt x="241" y="600"/>
                      </a:lnTo>
                      <a:lnTo>
                        <a:pt x="84" y="604"/>
                      </a:lnTo>
                      <a:lnTo>
                        <a:pt x="0" y="600"/>
                      </a:lnTo>
                      <a:lnTo>
                        <a:pt x="55" y="423"/>
                      </a:lnTo>
                      <a:lnTo>
                        <a:pt x="64" y="432"/>
                      </a:lnTo>
                      <a:lnTo>
                        <a:pt x="92" y="442"/>
                      </a:lnTo>
                      <a:lnTo>
                        <a:pt x="159" y="440"/>
                      </a:lnTo>
                      <a:lnTo>
                        <a:pt x="293" y="411"/>
                      </a:lnTo>
                      <a:lnTo>
                        <a:pt x="462" y="358"/>
                      </a:lnTo>
                      <a:lnTo>
                        <a:pt x="756" y="248"/>
                      </a:lnTo>
                      <a:lnTo>
                        <a:pt x="1163" y="77"/>
                      </a:lnTo>
                      <a:lnTo>
                        <a:pt x="1335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" name="Freeform 24"/>
                <p:cNvSpPr>
                  <a:spLocks noChangeAspect="1"/>
                </p:cNvSpPr>
                <p:nvPr/>
              </p:nvSpPr>
              <p:spPr bwMode="auto">
                <a:xfrm>
                  <a:off x="2731842" y="2838875"/>
                  <a:ext cx="208895" cy="493479"/>
                </a:xfrm>
                <a:custGeom>
                  <a:avLst/>
                  <a:gdLst>
                    <a:gd name="T0" fmla="*/ 2147483647 w 816"/>
                    <a:gd name="T1" fmla="*/ 0 h 1933"/>
                    <a:gd name="T2" fmla="*/ 2147483647 w 816"/>
                    <a:gd name="T3" fmla="*/ 2147483647 h 1933"/>
                    <a:gd name="T4" fmla="*/ 2147483647 w 816"/>
                    <a:gd name="T5" fmla="*/ 2147483647 h 1933"/>
                    <a:gd name="T6" fmla="*/ 2147483647 w 816"/>
                    <a:gd name="T7" fmla="*/ 2147483647 h 1933"/>
                    <a:gd name="T8" fmla="*/ 2147483647 w 816"/>
                    <a:gd name="T9" fmla="*/ 2147483647 h 1933"/>
                    <a:gd name="T10" fmla="*/ 2147483647 w 816"/>
                    <a:gd name="T11" fmla="*/ 2147483647 h 1933"/>
                    <a:gd name="T12" fmla="*/ 2147483647 w 816"/>
                    <a:gd name="T13" fmla="*/ 2147483647 h 1933"/>
                    <a:gd name="T14" fmla="*/ 2147483647 w 816"/>
                    <a:gd name="T15" fmla="*/ 2147483647 h 1933"/>
                    <a:gd name="T16" fmla="*/ 2147483647 w 816"/>
                    <a:gd name="T17" fmla="*/ 2147483647 h 1933"/>
                    <a:gd name="T18" fmla="*/ 2147483647 w 816"/>
                    <a:gd name="T19" fmla="*/ 2147483647 h 1933"/>
                    <a:gd name="T20" fmla="*/ 2147483647 w 816"/>
                    <a:gd name="T21" fmla="*/ 2147483647 h 1933"/>
                    <a:gd name="T22" fmla="*/ 2147483647 w 816"/>
                    <a:gd name="T23" fmla="*/ 2147483647 h 1933"/>
                    <a:gd name="T24" fmla="*/ 2147483647 w 816"/>
                    <a:gd name="T25" fmla="*/ 2147483647 h 1933"/>
                    <a:gd name="T26" fmla="*/ 0 w 816"/>
                    <a:gd name="T27" fmla="*/ 1530738794 h 1933"/>
                    <a:gd name="T28" fmla="*/ 2147483647 w 816"/>
                    <a:gd name="T29" fmla="*/ 0 h 19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16"/>
                    <a:gd name="T46" fmla="*/ 0 h 1933"/>
                    <a:gd name="T47" fmla="*/ 816 w 816"/>
                    <a:gd name="T48" fmla="*/ 1933 h 19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16" h="1933">
                      <a:moveTo>
                        <a:pt x="226" y="0"/>
                      </a:moveTo>
                      <a:lnTo>
                        <a:pt x="794" y="1734"/>
                      </a:lnTo>
                      <a:lnTo>
                        <a:pt x="801" y="1764"/>
                      </a:lnTo>
                      <a:lnTo>
                        <a:pt x="816" y="1816"/>
                      </a:lnTo>
                      <a:lnTo>
                        <a:pt x="806" y="1851"/>
                      </a:lnTo>
                      <a:lnTo>
                        <a:pt x="786" y="1869"/>
                      </a:lnTo>
                      <a:lnTo>
                        <a:pt x="768" y="1888"/>
                      </a:lnTo>
                      <a:lnTo>
                        <a:pt x="687" y="1930"/>
                      </a:lnTo>
                      <a:lnTo>
                        <a:pt x="656" y="1933"/>
                      </a:lnTo>
                      <a:lnTo>
                        <a:pt x="624" y="1923"/>
                      </a:lnTo>
                      <a:lnTo>
                        <a:pt x="600" y="1891"/>
                      </a:lnTo>
                      <a:lnTo>
                        <a:pt x="590" y="1864"/>
                      </a:lnTo>
                      <a:lnTo>
                        <a:pt x="271" y="895"/>
                      </a:lnTo>
                      <a:lnTo>
                        <a:pt x="0" y="92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7" name="Freeform 25"/>
                <p:cNvSpPr>
                  <a:spLocks noChangeAspect="1"/>
                </p:cNvSpPr>
                <p:nvPr/>
              </p:nvSpPr>
              <p:spPr bwMode="auto">
                <a:xfrm>
                  <a:off x="3717069" y="2208488"/>
                  <a:ext cx="278867" cy="178286"/>
                </a:xfrm>
                <a:custGeom>
                  <a:avLst/>
                  <a:gdLst>
                    <a:gd name="T0" fmla="*/ 1432255675 w 1092"/>
                    <a:gd name="T1" fmla="*/ 0 h 697"/>
                    <a:gd name="T2" fmla="*/ 2147483647 w 1092"/>
                    <a:gd name="T3" fmla="*/ 418417016 h 697"/>
                    <a:gd name="T4" fmla="*/ 2147483647 w 1092"/>
                    <a:gd name="T5" fmla="*/ 2147483647 h 697"/>
                    <a:gd name="T6" fmla="*/ 2147483647 w 1092"/>
                    <a:gd name="T7" fmla="*/ 2147483647 h 697"/>
                    <a:gd name="T8" fmla="*/ 2147483647 w 1092"/>
                    <a:gd name="T9" fmla="*/ 2147483647 h 697"/>
                    <a:gd name="T10" fmla="*/ 2147483647 w 1092"/>
                    <a:gd name="T11" fmla="*/ 2147483647 h 697"/>
                    <a:gd name="T12" fmla="*/ 2147483647 w 1092"/>
                    <a:gd name="T13" fmla="*/ 2147483647 h 697"/>
                    <a:gd name="T14" fmla="*/ 2147483647 w 1092"/>
                    <a:gd name="T15" fmla="*/ 2147483647 h 697"/>
                    <a:gd name="T16" fmla="*/ 2147483647 w 1092"/>
                    <a:gd name="T17" fmla="*/ 2147483647 h 697"/>
                    <a:gd name="T18" fmla="*/ 2147483647 w 1092"/>
                    <a:gd name="T19" fmla="*/ 2147483647 h 697"/>
                    <a:gd name="T20" fmla="*/ 2147483647 w 1092"/>
                    <a:gd name="T21" fmla="*/ 2147483647 h 697"/>
                    <a:gd name="T22" fmla="*/ 2147483647 w 1092"/>
                    <a:gd name="T23" fmla="*/ 2147483647 h 697"/>
                    <a:gd name="T24" fmla="*/ 2147483647 w 1092"/>
                    <a:gd name="T25" fmla="*/ 2147483647 h 697"/>
                    <a:gd name="T26" fmla="*/ 2147483647 w 1092"/>
                    <a:gd name="T27" fmla="*/ 2147483647 h 697"/>
                    <a:gd name="T28" fmla="*/ 2147483647 w 1092"/>
                    <a:gd name="T29" fmla="*/ 2147483647 h 697"/>
                    <a:gd name="T30" fmla="*/ 2147483647 w 1092"/>
                    <a:gd name="T31" fmla="*/ 2147483647 h 697"/>
                    <a:gd name="T32" fmla="*/ 1632140914 w 1092"/>
                    <a:gd name="T33" fmla="*/ 2147483647 h 697"/>
                    <a:gd name="T34" fmla="*/ 0 w 1092"/>
                    <a:gd name="T35" fmla="*/ 2147483647 h 697"/>
                    <a:gd name="T36" fmla="*/ 216514400 w 1092"/>
                    <a:gd name="T37" fmla="*/ 2147483647 h 697"/>
                    <a:gd name="T38" fmla="*/ 1165786628 w 1092"/>
                    <a:gd name="T39" fmla="*/ 2147483647 h 697"/>
                    <a:gd name="T40" fmla="*/ 1465580777 w 1092"/>
                    <a:gd name="T41" fmla="*/ 2092019469 h 697"/>
                    <a:gd name="T42" fmla="*/ 1498905880 w 1092"/>
                    <a:gd name="T43" fmla="*/ 552284560 h 697"/>
                    <a:gd name="T44" fmla="*/ 1432255675 w 1092"/>
                    <a:gd name="T45" fmla="*/ 0 h 69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92"/>
                    <a:gd name="T70" fmla="*/ 0 h 697"/>
                    <a:gd name="T71" fmla="*/ 1092 w 1092"/>
                    <a:gd name="T72" fmla="*/ 697 h 69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92" h="697">
                      <a:moveTo>
                        <a:pt x="86" y="0"/>
                      </a:moveTo>
                      <a:lnTo>
                        <a:pt x="173" y="25"/>
                      </a:lnTo>
                      <a:lnTo>
                        <a:pt x="630" y="162"/>
                      </a:lnTo>
                      <a:lnTo>
                        <a:pt x="939" y="266"/>
                      </a:lnTo>
                      <a:lnTo>
                        <a:pt x="1055" y="311"/>
                      </a:lnTo>
                      <a:lnTo>
                        <a:pt x="1068" y="319"/>
                      </a:lnTo>
                      <a:lnTo>
                        <a:pt x="1087" y="347"/>
                      </a:lnTo>
                      <a:lnTo>
                        <a:pt x="1092" y="388"/>
                      </a:lnTo>
                      <a:lnTo>
                        <a:pt x="1085" y="436"/>
                      </a:lnTo>
                      <a:lnTo>
                        <a:pt x="1070" y="485"/>
                      </a:lnTo>
                      <a:lnTo>
                        <a:pt x="1045" y="530"/>
                      </a:lnTo>
                      <a:lnTo>
                        <a:pt x="1011" y="568"/>
                      </a:lnTo>
                      <a:lnTo>
                        <a:pt x="973" y="595"/>
                      </a:lnTo>
                      <a:lnTo>
                        <a:pt x="951" y="602"/>
                      </a:lnTo>
                      <a:lnTo>
                        <a:pt x="872" y="613"/>
                      </a:lnTo>
                      <a:lnTo>
                        <a:pt x="583" y="645"/>
                      </a:lnTo>
                      <a:lnTo>
                        <a:pt x="98" y="689"/>
                      </a:lnTo>
                      <a:lnTo>
                        <a:pt x="0" y="697"/>
                      </a:lnTo>
                      <a:lnTo>
                        <a:pt x="13" y="630"/>
                      </a:lnTo>
                      <a:lnTo>
                        <a:pt x="70" y="294"/>
                      </a:lnTo>
                      <a:lnTo>
                        <a:pt x="88" y="125"/>
                      </a:lnTo>
                      <a:lnTo>
                        <a:pt x="90" y="33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8" name="Freeform 26"/>
                <p:cNvSpPr>
                  <a:spLocks noChangeAspect="1" noEditPoints="1"/>
                </p:cNvSpPr>
                <p:nvPr/>
              </p:nvSpPr>
              <p:spPr bwMode="auto">
                <a:xfrm>
                  <a:off x="1697584" y="1898403"/>
                  <a:ext cx="2040937" cy="2363695"/>
                </a:xfrm>
                <a:custGeom>
                  <a:avLst/>
                  <a:gdLst>
                    <a:gd name="T0" fmla="*/ 2147483647 w 7993"/>
                    <a:gd name="T1" fmla="*/ 2147483647 h 9255"/>
                    <a:gd name="T2" fmla="*/ 2147483647 w 7993"/>
                    <a:gd name="T3" fmla="*/ 2147483647 h 9255"/>
                    <a:gd name="T4" fmla="*/ 2147483647 w 7993"/>
                    <a:gd name="T5" fmla="*/ 2147483647 h 9255"/>
                    <a:gd name="T6" fmla="*/ 2147483647 w 7993"/>
                    <a:gd name="T7" fmla="*/ 2147483647 h 9255"/>
                    <a:gd name="T8" fmla="*/ 2147483647 w 7993"/>
                    <a:gd name="T9" fmla="*/ 2147483647 h 9255"/>
                    <a:gd name="T10" fmla="*/ 2147483647 w 7993"/>
                    <a:gd name="T11" fmla="*/ 2147483647 h 9255"/>
                    <a:gd name="T12" fmla="*/ 2147483647 w 7993"/>
                    <a:gd name="T13" fmla="*/ 2147483647 h 9255"/>
                    <a:gd name="T14" fmla="*/ 2147483647 w 7993"/>
                    <a:gd name="T15" fmla="*/ 2147483647 h 9255"/>
                    <a:gd name="T16" fmla="*/ 2147483647 w 7993"/>
                    <a:gd name="T17" fmla="*/ 2147483647 h 9255"/>
                    <a:gd name="T18" fmla="*/ 2147483647 w 7993"/>
                    <a:gd name="T19" fmla="*/ 2147483647 h 9255"/>
                    <a:gd name="T20" fmla="*/ 2147483647 w 7993"/>
                    <a:gd name="T21" fmla="*/ 2147483647 h 9255"/>
                    <a:gd name="T22" fmla="*/ 2147483647 w 7993"/>
                    <a:gd name="T23" fmla="*/ 2147483647 h 9255"/>
                    <a:gd name="T24" fmla="*/ 2147483647 w 7993"/>
                    <a:gd name="T25" fmla="*/ 2147483647 h 9255"/>
                    <a:gd name="T26" fmla="*/ 2147483647 w 7993"/>
                    <a:gd name="T27" fmla="*/ 2147483647 h 9255"/>
                    <a:gd name="T28" fmla="*/ 2147483647 w 7993"/>
                    <a:gd name="T29" fmla="*/ 2147483647 h 9255"/>
                    <a:gd name="T30" fmla="*/ 2147483647 w 7993"/>
                    <a:gd name="T31" fmla="*/ 2147483647 h 9255"/>
                    <a:gd name="T32" fmla="*/ 2147483647 w 7993"/>
                    <a:gd name="T33" fmla="*/ 2147483647 h 9255"/>
                    <a:gd name="T34" fmla="*/ 2147483647 w 7993"/>
                    <a:gd name="T35" fmla="*/ 2147483647 h 9255"/>
                    <a:gd name="T36" fmla="*/ 2147483647 w 7993"/>
                    <a:gd name="T37" fmla="*/ 2147483647 h 9255"/>
                    <a:gd name="T38" fmla="*/ 2147483647 w 7993"/>
                    <a:gd name="T39" fmla="*/ 2147483647 h 9255"/>
                    <a:gd name="T40" fmla="*/ 2147483647 w 7993"/>
                    <a:gd name="T41" fmla="*/ 2147483647 h 9255"/>
                    <a:gd name="T42" fmla="*/ 2147483647 w 7993"/>
                    <a:gd name="T43" fmla="*/ 2147483647 h 9255"/>
                    <a:gd name="T44" fmla="*/ 2147483647 w 7993"/>
                    <a:gd name="T45" fmla="*/ 2147483647 h 9255"/>
                    <a:gd name="T46" fmla="*/ 2147483647 w 7993"/>
                    <a:gd name="T47" fmla="*/ 2147483647 h 9255"/>
                    <a:gd name="T48" fmla="*/ 1481642276 w 7993"/>
                    <a:gd name="T49" fmla="*/ 2147483647 h 9255"/>
                    <a:gd name="T50" fmla="*/ 532739453 w 7993"/>
                    <a:gd name="T51" fmla="*/ 2147483647 h 9255"/>
                    <a:gd name="T52" fmla="*/ 33316579 w 7993"/>
                    <a:gd name="T53" fmla="*/ 2147483647 h 9255"/>
                    <a:gd name="T54" fmla="*/ 283028203 w 7993"/>
                    <a:gd name="T55" fmla="*/ 2147483647 h 9255"/>
                    <a:gd name="T56" fmla="*/ 2147483647 w 7993"/>
                    <a:gd name="T57" fmla="*/ 2147483647 h 9255"/>
                    <a:gd name="T58" fmla="*/ 2147483647 w 7993"/>
                    <a:gd name="T59" fmla="*/ 2147483647 h 9255"/>
                    <a:gd name="T60" fmla="*/ 2147483647 w 7993"/>
                    <a:gd name="T61" fmla="*/ 2147483647 h 9255"/>
                    <a:gd name="T62" fmla="*/ 2147483647 w 7993"/>
                    <a:gd name="T63" fmla="*/ 199921839 h 9255"/>
                    <a:gd name="T64" fmla="*/ 2147483647 w 7993"/>
                    <a:gd name="T65" fmla="*/ 0 h 9255"/>
                    <a:gd name="T66" fmla="*/ 2147483647 w 7993"/>
                    <a:gd name="T67" fmla="*/ 2147483647 h 9255"/>
                    <a:gd name="T68" fmla="*/ 2147483647 w 7993"/>
                    <a:gd name="T69" fmla="*/ 2147483647 h 92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993"/>
                    <a:gd name="T106" fmla="*/ 0 h 9255"/>
                    <a:gd name="T107" fmla="*/ 7993 w 7993"/>
                    <a:gd name="T108" fmla="*/ 9255 h 92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993" h="9255">
                      <a:moveTo>
                        <a:pt x="775" y="0"/>
                      </a:moveTo>
                      <a:lnTo>
                        <a:pt x="7397" y="507"/>
                      </a:lnTo>
                      <a:lnTo>
                        <a:pt x="7971" y="1035"/>
                      </a:lnTo>
                      <a:lnTo>
                        <a:pt x="7981" y="1097"/>
                      </a:lnTo>
                      <a:lnTo>
                        <a:pt x="7993" y="1214"/>
                      </a:lnTo>
                      <a:lnTo>
                        <a:pt x="7993" y="1386"/>
                      </a:lnTo>
                      <a:lnTo>
                        <a:pt x="7964" y="1617"/>
                      </a:lnTo>
                      <a:lnTo>
                        <a:pt x="7913" y="1861"/>
                      </a:lnTo>
                      <a:lnTo>
                        <a:pt x="7881" y="1993"/>
                      </a:lnTo>
                      <a:lnTo>
                        <a:pt x="7566" y="2217"/>
                      </a:lnTo>
                      <a:lnTo>
                        <a:pt x="6981" y="3007"/>
                      </a:lnTo>
                      <a:lnTo>
                        <a:pt x="4457" y="3625"/>
                      </a:lnTo>
                      <a:lnTo>
                        <a:pt x="4364" y="3652"/>
                      </a:lnTo>
                      <a:lnTo>
                        <a:pt x="4190" y="3714"/>
                      </a:lnTo>
                      <a:lnTo>
                        <a:pt x="4036" y="3787"/>
                      </a:lnTo>
                      <a:lnTo>
                        <a:pt x="3899" y="3871"/>
                      </a:lnTo>
                      <a:lnTo>
                        <a:pt x="3780" y="3965"/>
                      </a:lnTo>
                      <a:lnTo>
                        <a:pt x="3678" y="4068"/>
                      </a:lnTo>
                      <a:lnTo>
                        <a:pt x="3591" y="4182"/>
                      </a:lnTo>
                      <a:lnTo>
                        <a:pt x="3519" y="4304"/>
                      </a:lnTo>
                      <a:lnTo>
                        <a:pt x="3489" y="4369"/>
                      </a:lnTo>
                      <a:lnTo>
                        <a:pt x="2464" y="8061"/>
                      </a:lnTo>
                      <a:lnTo>
                        <a:pt x="2534" y="8117"/>
                      </a:lnTo>
                      <a:lnTo>
                        <a:pt x="2711" y="8280"/>
                      </a:lnTo>
                      <a:lnTo>
                        <a:pt x="2835" y="8423"/>
                      </a:lnTo>
                      <a:lnTo>
                        <a:pt x="2900" y="8516"/>
                      </a:lnTo>
                      <a:lnTo>
                        <a:pt x="2941" y="8601"/>
                      </a:lnTo>
                      <a:lnTo>
                        <a:pt x="2949" y="8657"/>
                      </a:lnTo>
                      <a:lnTo>
                        <a:pt x="2944" y="8690"/>
                      </a:lnTo>
                      <a:lnTo>
                        <a:pt x="2937" y="8703"/>
                      </a:lnTo>
                      <a:lnTo>
                        <a:pt x="2914" y="8739"/>
                      </a:lnTo>
                      <a:lnTo>
                        <a:pt x="2823" y="8821"/>
                      </a:lnTo>
                      <a:lnTo>
                        <a:pt x="2629" y="8958"/>
                      </a:lnTo>
                      <a:lnTo>
                        <a:pt x="2195" y="9208"/>
                      </a:lnTo>
                      <a:lnTo>
                        <a:pt x="2104" y="9255"/>
                      </a:lnTo>
                      <a:lnTo>
                        <a:pt x="843" y="9222"/>
                      </a:lnTo>
                      <a:lnTo>
                        <a:pt x="21" y="8028"/>
                      </a:lnTo>
                      <a:lnTo>
                        <a:pt x="1248" y="3839"/>
                      </a:lnTo>
                      <a:lnTo>
                        <a:pt x="1246" y="3756"/>
                      </a:lnTo>
                      <a:lnTo>
                        <a:pt x="1233" y="3587"/>
                      </a:lnTo>
                      <a:lnTo>
                        <a:pt x="1206" y="3461"/>
                      </a:lnTo>
                      <a:lnTo>
                        <a:pt x="1175" y="3378"/>
                      </a:lnTo>
                      <a:lnTo>
                        <a:pt x="1131" y="3296"/>
                      </a:lnTo>
                      <a:lnTo>
                        <a:pt x="1071" y="3216"/>
                      </a:lnTo>
                      <a:lnTo>
                        <a:pt x="1034" y="3175"/>
                      </a:lnTo>
                      <a:lnTo>
                        <a:pt x="939" y="3140"/>
                      </a:lnTo>
                      <a:lnTo>
                        <a:pt x="541" y="2960"/>
                      </a:lnTo>
                      <a:lnTo>
                        <a:pt x="372" y="2871"/>
                      </a:lnTo>
                      <a:lnTo>
                        <a:pt x="218" y="2774"/>
                      </a:lnTo>
                      <a:lnTo>
                        <a:pt x="89" y="2674"/>
                      </a:lnTo>
                      <a:lnTo>
                        <a:pt x="42" y="2624"/>
                      </a:lnTo>
                      <a:lnTo>
                        <a:pt x="32" y="2610"/>
                      </a:lnTo>
                      <a:lnTo>
                        <a:pt x="16" y="2572"/>
                      </a:lnTo>
                      <a:lnTo>
                        <a:pt x="2" y="2497"/>
                      </a:lnTo>
                      <a:lnTo>
                        <a:pt x="0" y="2359"/>
                      </a:lnTo>
                      <a:lnTo>
                        <a:pt x="17" y="2191"/>
                      </a:lnTo>
                      <a:lnTo>
                        <a:pt x="69" y="1893"/>
                      </a:lnTo>
                      <a:lnTo>
                        <a:pt x="181" y="1438"/>
                      </a:lnTo>
                      <a:lnTo>
                        <a:pt x="323" y="970"/>
                      </a:lnTo>
                      <a:lnTo>
                        <a:pt x="475" y="542"/>
                      </a:lnTo>
                      <a:lnTo>
                        <a:pt x="584" y="283"/>
                      </a:lnTo>
                      <a:lnTo>
                        <a:pt x="649" y="149"/>
                      </a:lnTo>
                      <a:lnTo>
                        <a:pt x="708" y="52"/>
                      </a:lnTo>
                      <a:lnTo>
                        <a:pt x="745" y="12"/>
                      </a:lnTo>
                      <a:lnTo>
                        <a:pt x="766" y="0"/>
                      </a:lnTo>
                      <a:lnTo>
                        <a:pt x="775" y="0"/>
                      </a:lnTo>
                      <a:close/>
                      <a:moveTo>
                        <a:pt x="1675" y="415"/>
                      </a:moveTo>
                      <a:lnTo>
                        <a:pt x="1357" y="1530"/>
                      </a:lnTo>
                      <a:lnTo>
                        <a:pt x="3124" y="1665"/>
                      </a:lnTo>
                      <a:lnTo>
                        <a:pt x="3432" y="540"/>
                      </a:lnTo>
                      <a:lnTo>
                        <a:pt x="1675" y="41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9" name="Freeform 27"/>
                <p:cNvSpPr>
                  <a:spLocks noChangeAspect="1"/>
                </p:cNvSpPr>
                <p:nvPr/>
              </p:nvSpPr>
              <p:spPr bwMode="auto">
                <a:xfrm>
                  <a:off x="2824287" y="2252421"/>
                  <a:ext cx="278867" cy="78160"/>
                </a:xfrm>
                <a:custGeom>
                  <a:avLst/>
                  <a:gdLst>
                    <a:gd name="T0" fmla="*/ 2147483647 w 1092"/>
                    <a:gd name="T1" fmla="*/ 1209316925 h 308"/>
                    <a:gd name="T2" fmla="*/ 2147483647 w 1092"/>
                    <a:gd name="T3" fmla="*/ 0 h 308"/>
                    <a:gd name="T4" fmla="*/ 2015148734 w 1092"/>
                    <a:gd name="T5" fmla="*/ 0 h 308"/>
                    <a:gd name="T6" fmla="*/ 1165786628 w 1092"/>
                    <a:gd name="T7" fmla="*/ 228803476 h 308"/>
                    <a:gd name="T8" fmla="*/ 499613629 w 1092"/>
                    <a:gd name="T9" fmla="*/ 686346288 h 308"/>
                    <a:gd name="T10" fmla="*/ 83279845 w 1092"/>
                    <a:gd name="T11" fmla="*/ 1340043026 h 308"/>
                    <a:gd name="T12" fmla="*/ 33324855 w 1092"/>
                    <a:gd name="T13" fmla="*/ 1732222344 h 308"/>
                    <a:gd name="T14" fmla="*/ 0 w 1092"/>
                    <a:gd name="T15" fmla="*/ 2108108861 h 308"/>
                    <a:gd name="T16" fmla="*/ 316424140 w 1092"/>
                    <a:gd name="T17" fmla="*/ 2147483647 h 308"/>
                    <a:gd name="T18" fmla="*/ 865992735 w 1092"/>
                    <a:gd name="T19" fmla="*/ 2147483647 h 308"/>
                    <a:gd name="T20" fmla="*/ 1682094858 w 1092"/>
                    <a:gd name="T21" fmla="*/ 2147483647 h 308"/>
                    <a:gd name="T22" fmla="*/ 2147483647 w 1092"/>
                    <a:gd name="T23" fmla="*/ 2147483647 h 308"/>
                    <a:gd name="T24" fmla="*/ 2147483647 w 1092"/>
                    <a:gd name="T25" fmla="*/ 2147483647 h 308"/>
                    <a:gd name="T26" fmla="*/ 2147483647 w 1092"/>
                    <a:gd name="T27" fmla="*/ 2147483647 h 308"/>
                    <a:gd name="T28" fmla="*/ 2147483647 w 1092"/>
                    <a:gd name="T29" fmla="*/ 2147483647 h 308"/>
                    <a:gd name="T30" fmla="*/ 2147483647 w 1092"/>
                    <a:gd name="T31" fmla="*/ 2147483647 h 308"/>
                    <a:gd name="T32" fmla="*/ 2147483647 w 1092"/>
                    <a:gd name="T33" fmla="*/ 2147483647 h 308"/>
                    <a:gd name="T34" fmla="*/ 2147483647 w 1092"/>
                    <a:gd name="T35" fmla="*/ 2147483647 h 308"/>
                    <a:gd name="T36" fmla="*/ 2147483647 w 1092"/>
                    <a:gd name="T37" fmla="*/ 2147483647 h 308"/>
                    <a:gd name="T38" fmla="*/ 2147483647 w 1092"/>
                    <a:gd name="T39" fmla="*/ 2147483647 h 308"/>
                    <a:gd name="T40" fmla="*/ 2147483647 w 1092"/>
                    <a:gd name="T41" fmla="*/ 1617852993 h 308"/>
                    <a:gd name="T42" fmla="*/ 2147483647 w 1092"/>
                    <a:gd name="T43" fmla="*/ 1258323225 h 308"/>
                    <a:gd name="T44" fmla="*/ 2147483647 w 1092"/>
                    <a:gd name="T45" fmla="*/ 1209316925 h 30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92"/>
                    <a:gd name="T70" fmla="*/ 0 h 308"/>
                    <a:gd name="T71" fmla="*/ 1092 w 1092"/>
                    <a:gd name="T72" fmla="*/ 308 h 30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92" h="308">
                      <a:moveTo>
                        <a:pt x="965" y="74"/>
                      </a:moveTo>
                      <a:lnTo>
                        <a:pt x="149" y="0"/>
                      </a:lnTo>
                      <a:lnTo>
                        <a:pt x="121" y="0"/>
                      </a:lnTo>
                      <a:lnTo>
                        <a:pt x="70" y="14"/>
                      </a:lnTo>
                      <a:lnTo>
                        <a:pt x="30" y="42"/>
                      </a:lnTo>
                      <a:lnTo>
                        <a:pt x="5" y="82"/>
                      </a:lnTo>
                      <a:lnTo>
                        <a:pt x="2" y="106"/>
                      </a:lnTo>
                      <a:lnTo>
                        <a:pt x="0" y="129"/>
                      </a:lnTo>
                      <a:lnTo>
                        <a:pt x="19" y="174"/>
                      </a:lnTo>
                      <a:lnTo>
                        <a:pt x="52" y="209"/>
                      </a:lnTo>
                      <a:lnTo>
                        <a:pt x="101" y="231"/>
                      </a:lnTo>
                      <a:lnTo>
                        <a:pt x="129" y="234"/>
                      </a:lnTo>
                      <a:lnTo>
                        <a:pt x="943" y="308"/>
                      </a:lnTo>
                      <a:lnTo>
                        <a:pt x="972" y="308"/>
                      </a:lnTo>
                      <a:lnTo>
                        <a:pt x="1024" y="295"/>
                      </a:lnTo>
                      <a:lnTo>
                        <a:pt x="1064" y="266"/>
                      </a:lnTo>
                      <a:lnTo>
                        <a:pt x="1087" y="226"/>
                      </a:lnTo>
                      <a:lnTo>
                        <a:pt x="1092" y="203"/>
                      </a:lnTo>
                      <a:lnTo>
                        <a:pt x="1092" y="179"/>
                      </a:lnTo>
                      <a:lnTo>
                        <a:pt x="1076" y="134"/>
                      </a:lnTo>
                      <a:lnTo>
                        <a:pt x="1040" y="99"/>
                      </a:lnTo>
                      <a:lnTo>
                        <a:pt x="994" y="77"/>
                      </a:lnTo>
                      <a:lnTo>
                        <a:pt x="965" y="7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0" name="Freeform 28"/>
                <p:cNvSpPr>
                  <a:spLocks noChangeAspect="1"/>
                </p:cNvSpPr>
                <p:nvPr/>
              </p:nvSpPr>
              <p:spPr bwMode="auto">
                <a:xfrm>
                  <a:off x="3164954" y="2284604"/>
                  <a:ext cx="278867" cy="78671"/>
                </a:xfrm>
                <a:custGeom>
                  <a:avLst/>
                  <a:gdLst>
                    <a:gd name="T0" fmla="*/ 2147483647 w 1092"/>
                    <a:gd name="T1" fmla="*/ 1233140361 h 308"/>
                    <a:gd name="T2" fmla="*/ 2147483647 w 1092"/>
                    <a:gd name="T3" fmla="*/ 0 h 308"/>
                    <a:gd name="T4" fmla="*/ 2015148734 w 1092"/>
                    <a:gd name="T5" fmla="*/ 0 h 308"/>
                    <a:gd name="T6" fmla="*/ 1149156765 w 1092"/>
                    <a:gd name="T7" fmla="*/ 233305718 h 308"/>
                    <a:gd name="T8" fmla="*/ 482983766 w 1092"/>
                    <a:gd name="T9" fmla="*/ 699916964 h 308"/>
                    <a:gd name="T10" fmla="*/ 83279845 w 1092"/>
                    <a:gd name="T11" fmla="*/ 1366494805 h 308"/>
                    <a:gd name="T12" fmla="*/ 0 w 1092"/>
                    <a:gd name="T13" fmla="*/ 1766429403 h 308"/>
                    <a:gd name="T14" fmla="*/ 0 w 1092"/>
                    <a:gd name="T15" fmla="*/ 2147483647 h 308"/>
                    <a:gd name="T16" fmla="*/ 283099293 w 1092"/>
                    <a:gd name="T17" fmla="*/ 2147483647 h 308"/>
                    <a:gd name="T18" fmla="*/ 865992735 w 1092"/>
                    <a:gd name="T19" fmla="*/ 2147483647 h 308"/>
                    <a:gd name="T20" fmla="*/ 1665400641 w 1092"/>
                    <a:gd name="T21" fmla="*/ 2147483647 h 308"/>
                    <a:gd name="T22" fmla="*/ 2115058665 w 1092"/>
                    <a:gd name="T23" fmla="*/ 2147483647 h 308"/>
                    <a:gd name="T24" fmla="*/ 2147483647 w 1092"/>
                    <a:gd name="T25" fmla="*/ 2147483647 h 308"/>
                    <a:gd name="T26" fmla="*/ 2147483647 w 1092"/>
                    <a:gd name="T27" fmla="*/ 2147483647 h 308"/>
                    <a:gd name="T28" fmla="*/ 2147483647 w 1092"/>
                    <a:gd name="T29" fmla="*/ 2147483647 h 308"/>
                    <a:gd name="T30" fmla="*/ 2147483647 w 1092"/>
                    <a:gd name="T31" fmla="*/ 2147483647 h 308"/>
                    <a:gd name="T32" fmla="*/ 2147483647 w 1092"/>
                    <a:gd name="T33" fmla="*/ 2147483647 h 308"/>
                    <a:gd name="T34" fmla="*/ 2147483647 w 1092"/>
                    <a:gd name="T35" fmla="*/ 2147483647 h 308"/>
                    <a:gd name="T36" fmla="*/ 2147483647 w 1092"/>
                    <a:gd name="T37" fmla="*/ 2147483647 h 308"/>
                    <a:gd name="T38" fmla="*/ 2147483647 w 1092"/>
                    <a:gd name="T39" fmla="*/ 2147483647 h 308"/>
                    <a:gd name="T40" fmla="*/ 2147483647 w 1092"/>
                    <a:gd name="T41" fmla="*/ 1649776704 h 308"/>
                    <a:gd name="T42" fmla="*/ 2147483647 w 1092"/>
                    <a:gd name="T43" fmla="*/ 1283181228 h 308"/>
                    <a:gd name="T44" fmla="*/ 2147483647 w 1092"/>
                    <a:gd name="T45" fmla="*/ 1233140361 h 30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92"/>
                    <a:gd name="T70" fmla="*/ 0 h 308"/>
                    <a:gd name="T71" fmla="*/ 1092 w 1092"/>
                    <a:gd name="T72" fmla="*/ 308 h 30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92" h="308">
                      <a:moveTo>
                        <a:pt x="965" y="74"/>
                      </a:moveTo>
                      <a:lnTo>
                        <a:pt x="149" y="0"/>
                      </a:lnTo>
                      <a:lnTo>
                        <a:pt x="121" y="0"/>
                      </a:lnTo>
                      <a:lnTo>
                        <a:pt x="69" y="14"/>
                      </a:lnTo>
                      <a:lnTo>
                        <a:pt x="29" y="42"/>
                      </a:lnTo>
                      <a:lnTo>
                        <a:pt x="5" y="82"/>
                      </a:lnTo>
                      <a:lnTo>
                        <a:pt x="0" y="106"/>
                      </a:lnTo>
                      <a:lnTo>
                        <a:pt x="0" y="129"/>
                      </a:lnTo>
                      <a:lnTo>
                        <a:pt x="17" y="174"/>
                      </a:lnTo>
                      <a:lnTo>
                        <a:pt x="52" y="208"/>
                      </a:lnTo>
                      <a:lnTo>
                        <a:pt x="100" y="231"/>
                      </a:lnTo>
                      <a:lnTo>
                        <a:pt x="127" y="234"/>
                      </a:lnTo>
                      <a:lnTo>
                        <a:pt x="943" y="306"/>
                      </a:lnTo>
                      <a:lnTo>
                        <a:pt x="972" y="308"/>
                      </a:lnTo>
                      <a:lnTo>
                        <a:pt x="1022" y="295"/>
                      </a:lnTo>
                      <a:lnTo>
                        <a:pt x="1062" y="266"/>
                      </a:lnTo>
                      <a:lnTo>
                        <a:pt x="1087" y="226"/>
                      </a:lnTo>
                      <a:lnTo>
                        <a:pt x="1092" y="203"/>
                      </a:lnTo>
                      <a:lnTo>
                        <a:pt x="1092" y="178"/>
                      </a:lnTo>
                      <a:lnTo>
                        <a:pt x="1074" y="134"/>
                      </a:lnTo>
                      <a:lnTo>
                        <a:pt x="1040" y="99"/>
                      </a:lnTo>
                      <a:lnTo>
                        <a:pt x="992" y="77"/>
                      </a:lnTo>
                      <a:lnTo>
                        <a:pt x="965" y="7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1" name="Freeform 29"/>
                <p:cNvSpPr>
                  <a:spLocks noChangeAspect="1"/>
                </p:cNvSpPr>
                <p:nvPr/>
              </p:nvSpPr>
              <p:spPr bwMode="auto">
                <a:xfrm>
                  <a:off x="2824287" y="2132882"/>
                  <a:ext cx="278867" cy="78671"/>
                </a:xfrm>
                <a:custGeom>
                  <a:avLst/>
                  <a:gdLst>
                    <a:gd name="T0" fmla="*/ 2147483647 w 1092"/>
                    <a:gd name="T1" fmla="*/ 1228447433 h 307"/>
                    <a:gd name="T2" fmla="*/ 2147483647 w 1092"/>
                    <a:gd name="T3" fmla="*/ 16810995 h 307"/>
                    <a:gd name="T4" fmla="*/ 2015148734 w 1092"/>
                    <a:gd name="T5" fmla="*/ 0 h 307"/>
                    <a:gd name="T6" fmla="*/ 1165786628 w 1092"/>
                    <a:gd name="T7" fmla="*/ 218739439 h 307"/>
                    <a:gd name="T8" fmla="*/ 499613629 w 1092"/>
                    <a:gd name="T9" fmla="*/ 689971815 h 307"/>
                    <a:gd name="T10" fmla="*/ 83279845 w 1092"/>
                    <a:gd name="T11" fmla="*/ 1379877003 h 307"/>
                    <a:gd name="T12" fmla="*/ 33324855 w 1092"/>
                    <a:gd name="T13" fmla="*/ 1766922794 h 307"/>
                    <a:gd name="T14" fmla="*/ 0 w 1092"/>
                    <a:gd name="T15" fmla="*/ 2147483647 h 307"/>
                    <a:gd name="T16" fmla="*/ 316424140 w 1092"/>
                    <a:gd name="T17" fmla="*/ 2147483647 h 307"/>
                    <a:gd name="T18" fmla="*/ 865992735 w 1092"/>
                    <a:gd name="T19" fmla="*/ 2147483647 h 307"/>
                    <a:gd name="T20" fmla="*/ 1682094858 w 1092"/>
                    <a:gd name="T21" fmla="*/ 2147483647 h 307"/>
                    <a:gd name="T22" fmla="*/ 2147483647 w 1092"/>
                    <a:gd name="T23" fmla="*/ 2147483647 h 307"/>
                    <a:gd name="T24" fmla="*/ 2147483647 w 1092"/>
                    <a:gd name="T25" fmla="*/ 2147483647 h 307"/>
                    <a:gd name="T26" fmla="*/ 2147483647 w 1092"/>
                    <a:gd name="T27" fmla="*/ 2147483647 h 307"/>
                    <a:gd name="T28" fmla="*/ 2147483647 w 1092"/>
                    <a:gd name="T29" fmla="*/ 2147483647 h 307"/>
                    <a:gd name="T30" fmla="*/ 2147483647 w 1092"/>
                    <a:gd name="T31" fmla="*/ 2147483647 h 307"/>
                    <a:gd name="T32" fmla="*/ 2147483647 w 1092"/>
                    <a:gd name="T33" fmla="*/ 2147483647 h 307"/>
                    <a:gd name="T34" fmla="*/ 2147483647 w 1092"/>
                    <a:gd name="T35" fmla="*/ 2147483647 h 307"/>
                    <a:gd name="T36" fmla="*/ 2147483647 w 1092"/>
                    <a:gd name="T37" fmla="*/ 2147483647 h 307"/>
                    <a:gd name="T38" fmla="*/ 2147483647 w 1092"/>
                    <a:gd name="T39" fmla="*/ 2147483647 h 307"/>
                    <a:gd name="T40" fmla="*/ 2147483647 w 1092"/>
                    <a:gd name="T41" fmla="*/ 1682802772 h 307"/>
                    <a:gd name="T42" fmla="*/ 2147483647 w 1092"/>
                    <a:gd name="T43" fmla="*/ 1295756981 h 307"/>
                    <a:gd name="T44" fmla="*/ 2147483647 w 1092"/>
                    <a:gd name="T45" fmla="*/ 1228447433 h 30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92"/>
                    <a:gd name="T70" fmla="*/ 0 h 307"/>
                    <a:gd name="T71" fmla="*/ 1092 w 1092"/>
                    <a:gd name="T72" fmla="*/ 307 h 30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92" h="307">
                      <a:moveTo>
                        <a:pt x="965" y="73"/>
                      </a:moveTo>
                      <a:lnTo>
                        <a:pt x="149" y="1"/>
                      </a:lnTo>
                      <a:lnTo>
                        <a:pt x="121" y="0"/>
                      </a:lnTo>
                      <a:lnTo>
                        <a:pt x="70" y="13"/>
                      </a:lnTo>
                      <a:lnTo>
                        <a:pt x="30" y="41"/>
                      </a:lnTo>
                      <a:lnTo>
                        <a:pt x="5" y="82"/>
                      </a:lnTo>
                      <a:lnTo>
                        <a:pt x="2" y="105"/>
                      </a:lnTo>
                      <a:lnTo>
                        <a:pt x="0" y="130"/>
                      </a:lnTo>
                      <a:lnTo>
                        <a:pt x="19" y="174"/>
                      </a:lnTo>
                      <a:lnTo>
                        <a:pt x="52" y="209"/>
                      </a:lnTo>
                      <a:lnTo>
                        <a:pt x="101" y="230"/>
                      </a:lnTo>
                      <a:lnTo>
                        <a:pt x="129" y="235"/>
                      </a:lnTo>
                      <a:lnTo>
                        <a:pt x="943" y="307"/>
                      </a:lnTo>
                      <a:lnTo>
                        <a:pt x="972" y="307"/>
                      </a:lnTo>
                      <a:lnTo>
                        <a:pt x="1024" y="294"/>
                      </a:lnTo>
                      <a:lnTo>
                        <a:pt x="1064" y="266"/>
                      </a:lnTo>
                      <a:lnTo>
                        <a:pt x="1087" y="225"/>
                      </a:lnTo>
                      <a:lnTo>
                        <a:pt x="1092" y="202"/>
                      </a:lnTo>
                      <a:lnTo>
                        <a:pt x="1092" y="179"/>
                      </a:lnTo>
                      <a:lnTo>
                        <a:pt x="1076" y="135"/>
                      </a:lnTo>
                      <a:lnTo>
                        <a:pt x="1040" y="100"/>
                      </a:lnTo>
                      <a:lnTo>
                        <a:pt x="994" y="77"/>
                      </a:lnTo>
                      <a:lnTo>
                        <a:pt x="965" y="7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2" name="Freeform 30"/>
                <p:cNvSpPr>
                  <a:spLocks noChangeAspect="1"/>
                </p:cNvSpPr>
                <p:nvPr/>
              </p:nvSpPr>
              <p:spPr bwMode="auto">
                <a:xfrm>
                  <a:off x="3164954" y="2165577"/>
                  <a:ext cx="278867" cy="78671"/>
                </a:xfrm>
                <a:custGeom>
                  <a:avLst/>
                  <a:gdLst>
                    <a:gd name="T0" fmla="*/ 2147483647 w 1092"/>
                    <a:gd name="T1" fmla="*/ 1228447433 h 307"/>
                    <a:gd name="T2" fmla="*/ 2147483647 w 1092"/>
                    <a:gd name="T3" fmla="*/ 0 h 307"/>
                    <a:gd name="T4" fmla="*/ 2015148734 w 1092"/>
                    <a:gd name="T5" fmla="*/ 0 h 307"/>
                    <a:gd name="T6" fmla="*/ 1149156765 w 1092"/>
                    <a:gd name="T7" fmla="*/ 218739439 h 307"/>
                    <a:gd name="T8" fmla="*/ 482983766 w 1092"/>
                    <a:gd name="T9" fmla="*/ 706782802 h 307"/>
                    <a:gd name="T10" fmla="*/ 83279845 w 1092"/>
                    <a:gd name="T11" fmla="*/ 1379877003 h 307"/>
                    <a:gd name="T12" fmla="*/ 0 w 1092"/>
                    <a:gd name="T13" fmla="*/ 1766922794 h 307"/>
                    <a:gd name="T14" fmla="*/ 0 w 1092"/>
                    <a:gd name="T15" fmla="*/ 2147483647 h 307"/>
                    <a:gd name="T16" fmla="*/ 283099293 w 1092"/>
                    <a:gd name="T17" fmla="*/ 2147483647 h 307"/>
                    <a:gd name="T18" fmla="*/ 865992735 w 1092"/>
                    <a:gd name="T19" fmla="*/ 2147483647 h 307"/>
                    <a:gd name="T20" fmla="*/ 1665400641 w 1092"/>
                    <a:gd name="T21" fmla="*/ 2147483647 h 307"/>
                    <a:gd name="T22" fmla="*/ 2115058665 w 1092"/>
                    <a:gd name="T23" fmla="*/ 2147483647 h 307"/>
                    <a:gd name="T24" fmla="*/ 2147483647 w 1092"/>
                    <a:gd name="T25" fmla="*/ 2147483647 h 307"/>
                    <a:gd name="T26" fmla="*/ 2147483647 w 1092"/>
                    <a:gd name="T27" fmla="*/ 2147483647 h 307"/>
                    <a:gd name="T28" fmla="*/ 2147483647 w 1092"/>
                    <a:gd name="T29" fmla="*/ 2147483647 h 307"/>
                    <a:gd name="T30" fmla="*/ 2147483647 w 1092"/>
                    <a:gd name="T31" fmla="*/ 2147483647 h 307"/>
                    <a:gd name="T32" fmla="*/ 2147483647 w 1092"/>
                    <a:gd name="T33" fmla="*/ 2147483647 h 307"/>
                    <a:gd name="T34" fmla="*/ 2147483647 w 1092"/>
                    <a:gd name="T35" fmla="*/ 2147483647 h 307"/>
                    <a:gd name="T36" fmla="*/ 2147483647 w 1092"/>
                    <a:gd name="T37" fmla="*/ 2147483647 h 307"/>
                    <a:gd name="T38" fmla="*/ 2147483647 w 1092"/>
                    <a:gd name="T39" fmla="*/ 2147483647 h 307"/>
                    <a:gd name="T40" fmla="*/ 2147483647 w 1092"/>
                    <a:gd name="T41" fmla="*/ 1649115197 h 307"/>
                    <a:gd name="T42" fmla="*/ 2147483647 w 1092"/>
                    <a:gd name="T43" fmla="*/ 1295756981 h 307"/>
                    <a:gd name="T44" fmla="*/ 2147483647 w 1092"/>
                    <a:gd name="T45" fmla="*/ 1228447433 h 30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92"/>
                    <a:gd name="T70" fmla="*/ 0 h 307"/>
                    <a:gd name="T71" fmla="*/ 1092 w 1092"/>
                    <a:gd name="T72" fmla="*/ 307 h 30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92" h="307">
                      <a:moveTo>
                        <a:pt x="965" y="73"/>
                      </a:moveTo>
                      <a:lnTo>
                        <a:pt x="149" y="0"/>
                      </a:lnTo>
                      <a:lnTo>
                        <a:pt x="121" y="0"/>
                      </a:lnTo>
                      <a:lnTo>
                        <a:pt x="69" y="13"/>
                      </a:lnTo>
                      <a:lnTo>
                        <a:pt x="29" y="42"/>
                      </a:lnTo>
                      <a:lnTo>
                        <a:pt x="5" y="82"/>
                      </a:lnTo>
                      <a:lnTo>
                        <a:pt x="0" y="105"/>
                      </a:lnTo>
                      <a:lnTo>
                        <a:pt x="0" y="129"/>
                      </a:lnTo>
                      <a:lnTo>
                        <a:pt x="17" y="174"/>
                      </a:lnTo>
                      <a:lnTo>
                        <a:pt x="52" y="209"/>
                      </a:lnTo>
                      <a:lnTo>
                        <a:pt x="100" y="231"/>
                      </a:lnTo>
                      <a:lnTo>
                        <a:pt x="127" y="234"/>
                      </a:lnTo>
                      <a:lnTo>
                        <a:pt x="943" y="307"/>
                      </a:lnTo>
                      <a:lnTo>
                        <a:pt x="972" y="307"/>
                      </a:lnTo>
                      <a:lnTo>
                        <a:pt x="1022" y="294"/>
                      </a:lnTo>
                      <a:lnTo>
                        <a:pt x="1062" y="266"/>
                      </a:lnTo>
                      <a:lnTo>
                        <a:pt x="1087" y="226"/>
                      </a:lnTo>
                      <a:lnTo>
                        <a:pt x="1092" y="202"/>
                      </a:lnTo>
                      <a:lnTo>
                        <a:pt x="1092" y="179"/>
                      </a:lnTo>
                      <a:lnTo>
                        <a:pt x="1074" y="134"/>
                      </a:lnTo>
                      <a:lnTo>
                        <a:pt x="1040" y="98"/>
                      </a:lnTo>
                      <a:lnTo>
                        <a:pt x="992" y="77"/>
                      </a:lnTo>
                      <a:lnTo>
                        <a:pt x="965" y="7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3" name="Freeform 31"/>
                <p:cNvSpPr>
                  <a:spLocks noChangeAspect="1"/>
                </p:cNvSpPr>
                <p:nvPr/>
              </p:nvSpPr>
              <p:spPr bwMode="auto">
                <a:xfrm>
                  <a:off x="1706777" y="4017402"/>
                  <a:ext cx="162928" cy="208937"/>
                </a:xfrm>
                <a:custGeom>
                  <a:avLst/>
                  <a:gdLst>
                    <a:gd name="T0" fmla="*/ 932644716 w 638"/>
                    <a:gd name="T1" fmla="*/ 399930458 h 818"/>
                    <a:gd name="T2" fmla="*/ 632850160 w 638"/>
                    <a:gd name="T3" fmla="*/ 649936147 h 818"/>
                    <a:gd name="T4" fmla="*/ 183190057 w 638"/>
                    <a:gd name="T5" fmla="*/ 1199856379 h 818"/>
                    <a:gd name="T6" fmla="*/ 0 w 638"/>
                    <a:gd name="T7" fmla="*/ 1816388925 h 818"/>
                    <a:gd name="T8" fmla="*/ 83279958 w 638"/>
                    <a:gd name="T9" fmla="*/ 2147483647 h 818"/>
                    <a:gd name="T10" fmla="*/ 216514949 w 638"/>
                    <a:gd name="T11" fmla="*/ 2147483647 h 818"/>
                    <a:gd name="T12" fmla="*/ 2147483647 w 638"/>
                    <a:gd name="T13" fmla="*/ 2147483647 h 818"/>
                    <a:gd name="T14" fmla="*/ 2147483647 w 638"/>
                    <a:gd name="T15" fmla="*/ 2147483647 h 818"/>
                    <a:gd name="T16" fmla="*/ 2147483647 w 638"/>
                    <a:gd name="T17" fmla="*/ 2147483647 h 818"/>
                    <a:gd name="T18" fmla="*/ 2147483647 w 638"/>
                    <a:gd name="T19" fmla="*/ 2147483647 h 818"/>
                    <a:gd name="T20" fmla="*/ 2147483647 w 638"/>
                    <a:gd name="T21" fmla="*/ 2147483647 h 818"/>
                    <a:gd name="T22" fmla="*/ 2147483647 w 638"/>
                    <a:gd name="T23" fmla="*/ 2147483647 h 818"/>
                    <a:gd name="T24" fmla="*/ 2147483647 w 638"/>
                    <a:gd name="T25" fmla="*/ 2147483647 h 818"/>
                    <a:gd name="T26" fmla="*/ 2147483647 w 638"/>
                    <a:gd name="T27" fmla="*/ 2147483647 h 818"/>
                    <a:gd name="T28" fmla="*/ 2147483647 w 638"/>
                    <a:gd name="T29" fmla="*/ 2147483647 h 818"/>
                    <a:gd name="T30" fmla="*/ 2147483647 w 638"/>
                    <a:gd name="T31" fmla="*/ 2147483647 h 818"/>
                    <a:gd name="T32" fmla="*/ 2147483647 w 638"/>
                    <a:gd name="T33" fmla="*/ 2147483647 h 818"/>
                    <a:gd name="T34" fmla="*/ 2147483647 w 638"/>
                    <a:gd name="T35" fmla="*/ 566557538 h 818"/>
                    <a:gd name="T36" fmla="*/ 2147483647 w 638"/>
                    <a:gd name="T37" fmla="*/ 316617237 h 818"/>
                    <a:gd name="T38" fmla="*/ 2147483647 w 638"/>
                    <a:gd name="T39" fmla="*/ 49975024 h 818"/>
                    <a:gd name="T40" fmla="*/ 1948569613 w 638"/>
                    <a:gd name="T41" fmla="*/ 0 h 818"/>
                    <a:gd name="T42" fmla="*/ 1249070435 w 638"/>
                    <a:gd name="T43" fmla="*/ 199965229 h 818"/>
                    <a:gd name="T44" fmla="*/ 932644716 w 638"/>
                    <a:gd name="T45" fmla="*/ 399930458 h 81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38"/>
                    <a:gd name="T70" fmla="*/ 0 h 818"/>
                    <a:gd name="T71" fmla="*/ 638 w 638"/>
                    <a:gd name="T72" fmla="*/ 818 h 81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38" h="818">
                      <a:moveTo>
                        <a:pt x="56" y="24"/>
                      </a:moveTo>
                      <a:lnTo>
                        <a:pt x="38" y="39"/>
                      </a:lnTo>
                      <a:lnTo>
                        <a:pt x="11" y="72"/>
                      </a:lnTo>
                      <a:lnTo>
                        <a:pt x="0" y="109"/>
                      </a:lnTo>
                      <a:lnTo>
                        <a:pt x="5" y="144"/>
                      </a:lnTo>
                      <a:lnTo>
                        <a:pt x="13" y="159"/>
                      </a:lnTo>
                      <a:lnTo>
                        <a:pt x="441" y="784"/>
                      </a:lnTo>
                      <a:lnTo>
                        <a:pt x="453" y="798"/>
                      </a:lnTo>
                      <a:lnTo>
                        <a:pt x="485" y="814"/>
                      </a:lnTo>
                      <a:lnTo>
                        <a:pt x="523" y="818"/>
                      </a:lnTo>
                      <a:lnTo>
                        <a:pt x="563" y="806"/>
                      </a:lnTo>
                      <a:lnTo>
                        <a:pt x="583" y="794"/>
                      </a:lnTo>
                      <a:lnTo>
                        <a:pt x="602" y="779"/>
                      </a:lnTo>
                      <a:lnTo>
                        <a:pt x="627" y="746"/>
                      </a:lnTo>
                      <a:lnTo>
                        <a:pt x="638" y="709"/>
                      </a:lnTo>
                      <a:lnTo>
                        <a:pt x="635" y="674"/>
                      </a:lnTo>
                      <a:lnTo>
                        <a:pt x="625" y="659"/>
                      </a:lnTo>
                      <a:lnTo>
                        <a:pt x="197" y="34"/>
                      </a:lnTo>
                      <a:lnTo>
                        <a:pt x="187" y="19"/>
                      </a:lnTo>
                      <a:lnTo>
                        <a:pt x="155" y="3"/>
                      </a:lnTo>
                      <a:lnTo>
                        <a:pt x="117" y="0"/>
                      </a:lnTo>
                      <a:lnTo>
                        <a:pt x="75" y="12"/>
                      </a:lnTo>
                      <a:lnTo>
                        <a:pt x="56" y="2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4" name="Freeform 32"/>
                <p:cNvSpPr>
                  <a:spLocks noChangeAspect="1"/>
                </p:cNvSpPr>
                <p:nvPr/>
              </p:nvSpPr>
              <p:spPr bwMode="auto">
                <a:xfrm>
                  <a:off x="1611268" y="4083812"/>
                  <a:ext cx="178250" cy="184927"/>
                </a:xfrm>
                <a:custGeom>
                  <a:avLst/>
                  <a:gdLst>
                    <a:gd name="T0" fmla="*/ 2147483647 w 697"/>
                    <a:gd name="T1" fmla="*/ 0 h 724"/>
                    <a:gd name="T2" fmla="*/ 2147483647 w 697"/>
                    <a:gd name="T3" fmla="*/ 83313449 h 724"/>
                    <a:gd name="T4" fmla="*/ 2147483647 w 697"/>
                    <a:gd name="T5" fmla="*/ 749885118 h 724"/>
                    <a:gd name="T6" fmla="*/ 2147483647 w 697"/>
                    <a:gd name="T7" fmla="*/ 1316441230 h 724"/>
                    <a:gd name="T8" fmla="*/ 2147483647 w 697"/>
                    <a:gd name="T9" fmla="*/ 2147483647 h 724"/>
                    <a:gd name="T10" fmla="*/ 2147483647 w 697"/>
                    <a:gd name="T11" fmla="*/ 1933037703 h 724"/>
                    <a:gd name="T12" fmla="*/ 2147483647 w 697"/>
                    <a:gd name="T13" fmla="*/ 2147483647 h 724"/>
                    <a:gd name="T14" fmla="*/ 2147483647 w 697"/>
                    <a:gd name="T15" fmla="*/ 2147483647 h 724"/>
                    <a:gd name="T16" fmla="*/ 2147483647 w 697"/>
                    <a:gd name="T17" fmla="*/ 2147483647 h 724"/>
                    <a:gd name="T18" fmla="*/ 2147483647 w 697"/>
                    <a:gd name="T19" fmla="*/ 2147483647 h 724"/>
                    <a:gd name="T20" fmla="*/ 2147483647 w 697"/>
                    <a:gd name="T21" fmla="*/ 2147483647 h 724"/>
                    <a:gd name="T22" fmla="*/ 2147483647 w 697"/>
                    <a:gd name="T23" fmla="*/ 2147483647 h 724"/>
                    <a:gd name="T24" fmla="*/ 2147483647 w 697"/>
                    <a:gd name="T25" fmla="*/ 2147483647 h 724"/>
                    <a:gd name="T26" fmla="*/ 2147483647 w 697"/>
                    <a:gd name="T27" fmla="*/ 2147483647 h 724"/>
                    <a:gd name="T28" fmla="*/ 2147483647 w 697"/>
                    <a:gd name="T29" fmla="*/ 2147483647 h 724"/>
                    <a:gd name="T30" fmla="*/ 2147483647 w 697"/>
                    <a:gd name="T31" fmla="*/ 2147483647 h 724"/>
                    <a:gd name="T32" fmla="*/ 2147483647 w 697"/>
                    <a:gd name="T33" fmla="*/ 2147483647 h 724"/>
                    <a:gd name="T34" fmla="*/ 2147483647 w 697"/>
                    <a:gd name="T35" fmla="*/ 2147483647 h 724"/>
                    <a:gd name="T36" fmla="*/ 2147483647 w 697"/>
                    <a:gd name="T37" fmla="*/ 2147483647 h 724"/>
                    <a:gd name="T38" fmla="*/ 2147483647 w 697"/>
                    <a:gd name="T39" fmla="*/ 2147483647 h 724"/>
                    <a:gd name="T40" fmla="*/ 2147483647 w 697"/>
                    <a:gd name="T41" fmla="*/ 2147483647 h 724"/>
                    <a:gd name="T42" fmla="*/ 2147483647 w 697"/>
                    <a:gd name="T43" fmla="*/ 2147483647 h 724"/>
                    <a:gd name="T44" fmla="*/ 2147483647 w 697"/>
                    <a:gd name="T45" fmla="*/ 2147483647 h 724"/>
                    <a:gd name="T46" fmla="*/ 2147483647 w 697"/>
                    <a:gd name="T47" fmla="*/ 2147483647 h 724"/>
                    <a:gd name="T48" fmla="*/ 2147483647 w 697"/>
                    <a:gd name="T49" fmla="*/ 2147483647 h 724"/>
                    <a:gd name="T50" fmla="*/ 2147483647 w 697"/>
                    <a:gd name="T51" fmla="*/ 2147483647 h 724"/>
                    <a:gd name="T52" fmla="*/ 2147483647 w 697"/>
                    <a:gd name="T53" fmla="*/ 2147483647 h 724"/>
                    <a:gd name="T54" fmla="*/ 2147483647 w 697"/>
                    <a:gd name="T55" fmla="*/ 2147483647 h 724"/>
                    <a:gd name="T56" fmla="*/ 2147483647 w 697"/>
                    <a:gd name="T57" fmla="*/ 2147483647 h 724"/>
                    <a:gd name="T58" fmla="*/ 2147483647 w 697"/>
                    <a:gd name="T59" fmla="*/ 2147483647 h 724"/>
                    <a:gd name="T60" fmla="*/ 2147483647 w 697"/>
                    <a:gd name="T61" fmla="*/ 2147483647 h 724"/>
                    <a:gd name="T62" fmla="*/ 2147483647 w 697"/>
                    <a:gd name="T63" fmla="*/ 2147483647 h 724"/>
                    <a:gd name="T64" fmla="*/ 2147483647 w 697"/>
                    <a:gd name="T65" fmla="*/ 2147483647 h 724"/>
                    <a:gd name="T66" fmla="*/ 2147483647 w 697"/>
                    <a:gd name="T67" fmla="*/ 2147483647 h 724"/>
                    <a:gd name="T68" fmla="*/ 2147483647 w 697"/>
                    <a:gd name="T69" fmla="*/ 2147483647 h 724"/>
                    <a:gd name="T70" fmla="*/ 2147483647 w 697"/>
                    <a:gd name="T71" fmla="*/ 2147483647 h 724"/>
                    <a:gd name="T72" fmla="*/ 2147483647 w 697"/>
                    <a:gd name="T73" fmla="*/ 2147483647 h 724"/>
                    <a:gd name="T74" fmla="*/ 2147483647 w 697"/>
                    <a:gd name="T75" fmla="*/ 2147483647 h 724"/>
                    <a:gd name="T76" fmla="*/ 2147483647 w 697"/>
                    <a:gd name="T77" fmla="*/ 2147483647 h 724"/>
                    <a:gd name="T78" fmla="*/ 802813935 w 697"/>
                    <a:gd name="T79" fmla="*/ 2147483647 h 724"/>
                    <a:gd name="T80" fmla="*/ 518510016 w 697"/>
                    <a:gd name="T81" fmla="*/ 2147483647 h 724"/>
                    <a:gd name="T82" fmla="*/ 133813309 w 697"/>
                    <a:gd name="T83" fmla="*/ 2147483647 h 724"/>
                    <a:gd name="T84" fmla="*/ 0 w 697"/>
                    <a:gd name="T85" fmla="*/ 2147483647 h 724"/>
                    <a:gd name="T86" fmla="*/ 100327127 w 697"/>
                    <a:gd name="T87" fmla="*/ 2147483647 h 724"/>
                    <a:gd name="T88" fmla="*/ 267626362 w 697"/>
                    <a:gd name="T89" fmla="*/ 2147483647 h 724"/>
                    <a:gd name="T90" fmla="*/ 468346340 w 697"/>
                    <a:gd name="T91" fmla="*/ 2147483647 h 724"/>
                    <a:gd name="T92" fmla="*/ 1003533594 w 697"/>
                    <a:gd name="T93" fmla="*/ 2147483647 h 724"/>
                    <a:gd name="T94" fmla="*/ 1622436046 w 697"/>
                    <a:gd name="T95" fmla="*/ 2147483647 h 724"/>
                    <a:gd name="T96" fmla="*/ 2147483647 w 697"/>
                    <a:gd name="T97" fmla="*/ 2147483647 h 724"/>
                    <a:gd name="T98" fmla="*/ 2147483647 w 697"/>
                    <a:gd name="T99" fmla="*/ 2147483647 h 724"/>
                    <a:gd name="T100" fmla="*/ 2147483647 w 697"/>
                    <a:gd name="T101" fmla="*/ 2147483647 h 724"/>
                    <a:gd name="T102" fmla="*/ 2147483647 w 697"/>
                    <a:gd name="T103" fmla="*/ 2147483647 h 724"/>
                    <a:gd name="T104" fmla="*/ 2147483647 w 697"/>
                    <a:gd name="T105" fmla="*/ 2147483647 h 724"/>
                    <a:gd name="T106" fmla="*/ 2147483647 w 697"/>
                    <a:gd name="T107" fmla="*/ 2147483647 h 724"/>
                    <a:gd name="T108" fmla="*/ 2147483647 w 697"/>
                    <a:gd name="T109" fmla="*/ 1483132941 h 724"/>
                    <a:gd name="T110" fmla="*/ 2147483647 w 697"/>
                    <a:gd name="T111" fmla="*/ 816561496 h 724"/>
                    <a:gd name="T112" fmla="*/ 2147483647 w 697"/>
                    <a:gd name="T113" fmla="*/ 283278312 h 724"/>
                    <a:gd name="T114" fmla="*/ 2147483647 w 697"/>
                    <a:gd name="T115" fmla="*/ 116651638 h 724"/>
                    <a:gd name="T116" fmla="*/ 2147483647 w 697"/>
                    <a:gd name="T117" fmla="*/ 0 h 724"/>
                    <a:gd name="T118" fmla="*/ 2147483647 w 697"/>
                    <a:gd name="T119" fmla="*/ 0 h 72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97"/>
                    <a:gd name="T181" fmla="*/ 0 h 724"/>
                    <a:gd name="T182" fmla="*/ 697 w 697"/>
                    <a:gd name="T183" fmla="*/ 724 h 72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97" h="724">
                      <a:moveTo>
                        <a:pt x="282" y="0"/>
                      </a:moveTo>
                      <a:lnTo>
                        <a:pt x="307" y="5"/>
                      </a:lnTo>
                      <a:lnTo>
                        <a:pt x="364" y="45"/>
                      </a:lnTo>
                      <a:lnTo>
                        <a:pt x="391" y="79"/>
                      </a:lnTo>
                      <a:lnTo>
                        <a:pt x="458" y="168"/>
                      </a:lnTo>
                      <a:lnTo>
                        <a:pt x="530" y="116"/>
                      </a:lnTo>
                      <a:lnTo>
                        <a:pt x="639" y="266"/>
                      </a:lnTo>
                      <a:lnTo>
                        <a:pt x="572" y="315"/>
                      </a:lnTo>
                      <a:lnTo>
                        <a:pt x="650" y="420"/>
                      </a:lnTo>
                      <a:lnTo>
                        <a:pt x="667" y="443"/>
                      </a:lnTo>
                      <a:lnTo>
                        <a:pt x="689" y="490"/>
                      </a:lnTo>
                      <a:lnTo>
                        <a:pt x="697" y="530"/>
                      </a:lnTo>
                      <a:lnTo>
                        <a:pt x="690" y="562"/>
                      </a:lnTo>
                      <a:lnTo>
                        <a:pt x="680" y="572"/>
                      </a:lnTo>
                      <a:lnTo>
                        <a:pt x="669" y="579"/>
                      </a:lnTo>
                      <a:lnTo>
                        <a:pt x="637" y="576"/>
                      </a:lnTo>
                      <a:lnTo>
                        <a:pt x="600" y="557"/>
                      </a:lnTo>
                      <a:lnTo>
                        <a:pt x="562" y="522"/>
                      </a:lnTo>
                      <a:lnTo>
                        <a:pt x="543" y="500"/>
                      </a:lnTo>
                      <a:lnTo>
                        <a:pt x="463" y="395"/>
                      </a:lnTo>
                      <a:lnTo>
                        <a:pt x="346" y="479"/>
                      </a:lnTo>
                      <a:lnTo>
                        <a:pt x="413" y="567"/>
                      </a:lnTo>
                      <a:lnTo>
                        <a:pt x="428" y="591"/>
                      </a:lnTo>
                      <a:lnTo>
                        <a:pt x="451" y="636"/>
                      </a:lnTo>
                      <a:lnTo>
                        <a:pt x="460" y="678"/>
                      </a:lnTo>
                      <a:lnTo>
                        <a:pt x="453" y="708"/>
                      </a:lnTo>
                      <a:lnTo>
                        <a:pt x="443" y="718"/>
                      </a:lnTo>
                      <a:lnTo>
                        <a:pt x="431" y="724"/>
                      </a:lnTo>
                      <a:lnTo>
                        <a:pt x="399" y="723"/>
                      </a:lnTo>
                      <a:lnTo>
                        <a:pt x="363" y="703"/>
                      </a:lnTo>
                      <a:lnTo>
                        <a:pt x="324" y="669"/>
                      </a:lnTo>
                      <a:lnTo>
                        <a:pt x="306" y="647"/>
                      </a:lnTo>
                      <a:lnTo>
                        <a:pt x="227" y="542"/>
                      </a:lnTo>
                      <a:lnTo>
                        <a:pt x="209" y="530"/>
                      </a:lnTo>
                      <a:lnTo>
                        <a:pt x="190" y="509"/>
                      </a:lnTo>
                      <a:lnTo>
                        <a:pt x="160" y="467"/>
                      </a:lnTo>
                      <a:lnTo>
                        <a:pt x="147" y="447"/>
                      </a:lnTo>
                      <a:lnTo>
                        <a:pt x="140" y="428"/>
                      </a:lnTo>
                      <a:lnTo>
                        <a:pt x="48" y="306"/>
                      </a:lnTo>
                      <a:lnTo>
                        <a:pt x="31" y="283"/>
                      </a:lnTo>
                      <a:lnTo>
                        <a:pt x="8" y="236"/>
                      </a:lnTo>
                      <a:lnTo>
                        <a:pt x="0" y="194"/>
                      </a:lnTo>
                      <a:lnTo>
                        <a:pt x="6" y="164"/>
                      </a:lnTo>
                      <a:lnTo>
                        <a:pt x="16" y="154"/>
                      </a:lnTo>
                      <a:lnTo>
                        <a:pt x="28" y="147"/>
                      </a:lnTo>
                      <a:lnTo>
                        <a:pt x="60" y="149"/>
                      </a:lnTo>
                      <a:lnTo>
                        <a:pt x="97" y="169"/>
                      </a:lnTo>
                      <a:lnTo>
                        <a:pt x="135" y="203"/>
                      </a:lnTo>
                      <a:lnTo>
                        <a:pt x="154" y="226"/>
                      </a:lnTo>
                      <a:lnTo>
                        <a:pt x="232" y="331"/>
                      </a:lnTo>
                      <a:lnTo>
                        <a:pt x="351" y="244"/>
                      </a:lnTo>
                      <a:lnTo>
                        <a:pt x="286" y="159"/>
                      </a:lnTo>
                      <a:lnTo>
                        <a:pt x="269" y="136"/>
                      </a:lnTo>
                      <a:lnTo>
                        <a:pt x="247" y="89"/>
                      </a:lnTo>
                      <a:lnTo>
                        <a:pt x="239" y="49"/>
                      </a:lnTo>
                      <a:lnTo>
                        <a:pt x="246" y="17"/>
                      </a:lnTo>
                      <a:lnTo>
                        <a:pt x="254" y="7"/>
                      </a:lnTo>
                      <a:lnTo>
                        <a:pt x="267" y="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5" name="Freeform 33"/>
                <p:cNvSpPr>
                  <a:spLocks noChangeAspect="1"/>
                </p:cNvSpPr>
                <p:nvPr/>
              </p:nvSpPr>
              <p:spPr bwMode="auto">
                <a:xfrm>
                  <a:off x="2043869" y="2065961"/>
                  <a:ext cx="236986" cy="240099"/>
                </a:xfrm>
                <a:custGeom>
                  <a:avLst/>
                  <a:gdLst>
                    <a:gd name="T0" fmla="*/ 2147483647 w 928"/>
                    <a:gd name="T1" fmla="*/ 2147483647 h 940"/>
                    <a:gd name="T2" fmla="*/ 2147483647 w 928"/>
                    <a:gd name="T3" fmla="*/ 866539799 h 940"/>
                    <a:gd name="T4" fmla="*/ 2147483647 w 928"/>
                    <a:gd name="T5" fmla="*/ 0 h 940"/>
                    <a:gd name="T6" fmla="*/ 0 w 928"/>
                    <a:gd name="T7" fmla="*/ 2147483647 h 940"/>
                    <a:gd name="T8" fmla="*/ 2147483647 w 928"/>
                    <a:gd name="T9" fmla="*/ 2147483647 h 9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8"/>
                    <a:gd name="T16" fmla="*/ 0 h 940"/>
                    <a:gd name="T17" fmla="*/ 928 w 928"/>
                    <a:gd name="T18" fmla="*/ 940 h 9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8" h="940">
                      <a:moveTo>
                        <a:pt x="890" y="940"/>
                      </a:moveTo>
                      <a:lnTo>
                        <a:pt x="928" y="52"/>
                      </a:lnTo>
                      <a:lnTo>
                        <a:pt x="256" y="0"/>
                      </a:lnTo>
                      <a:lnTo>
                        <a:pt x="0" y="873"/>
                      </a:lnTo>
                      <a:lnTo>
                        <a:pt x="890" y="94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6" name="Freeform 34"/>
                <p:cNvSpPr>
                  <a:spLocks noChangeAspect="1"/>
                </p:cNvSpPr>
                <p:nvPr/>
              </p:nvSpPr>
              <p:spPr bwMode="auto">
                <a:xfrm>
                  <a:off x="2429992" y="2092525"/>
                  <a:ext cx="127175" cy="230393"/>
                </a:xfrm>
                <a:custGeom>
                  <a:avLst/>
                  <a:gdLst>
                    <a:gd name="T0" fmla="*/ 2147483647 w 498"/>
                    <a:gd name="T1" fmla="*/ 0 h 903"/>
                    <a:gd name="T2" fmla="*/ 2147483647 w 498"/>
                    <a:gd name="T3" fmla="*/ 249127290 h 903"/>
                    <a:gd name="T4" fmla="*/ 2147483647 w 498"/>
                    <a:gd name="T5" fmla="*/ 2147483647 h 903"/>
                    <a:gd name="T6" fmla="*/ 0 w 498"/>
                    <a:gd name="T7" fmla="*/ 2147483647 h 903"/>
                    <a:gd name="T8" fmla="*/ 2147483647 w 498"/>
                    <a:gd name="T9" fmla="*/ 0 h 9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8"/>
                    <a:gd name="T16" fmla="*/ 0 h 903"/>
                    <a:gd name="T17" fmla="*/ 498 w 498"/>
                    <a:gd name="T18" fmla="*/ 903 h 9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8" h="903">
                      <a:moveTo>
                        <a:pt x="235" y="0"/>
                      </a:moveTo>
                      <a:lnTo>
                        <a:pt x="498" y="15"/>
                      </a:lnTo>
                      <a:lnTo>
                        <a:pt x="257" y="903"/>
                      </a:lnTo>
                      <a:lnTo>
                        <a:pt x="0" y="883"/>
                      </a:lnTo>
                      <a:lnTo>
                        <a:pt x="235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7" name="手繪多邊形 76"/>
                <p:cNvSpPr/>
                <p:nvPr/>
              </p:nvSpPr>
              <p:spPr>
                <a:xfrm>
                  <a:off x="1034804" y="4190770"/>
                  <a:ext cx="616556" cy="1036461"/>
                </a:xfrm>
                <a:custGeom>
                  <a:avLst/>
                  <a:gdLst>
                    <a:gd name="connsiteX0" fmla="*/ 816591 w 816591"/>
                    <a:gd name="connsiteY0" fmla="*/ 0 h 1037230"/>
                    <a:gd name="connsiteX1" fmla="*/ 93260 w 816591"/>
                    <a:gd name="connsiteY1" fmla="*/ 545910 h 1037230"/>
                    <a:gd name="connsiteX2" fmla="*/ 257033 w 816591"/>
                    <a:gd name="connsiteY2" fmla="*/ 1037230 h 103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6591" h="1037230">
                      <a:moveTo>
                        <a:pt x="816591" y="0"/>
                      </a:moveTo>
                      <a:cubicBezTo>
                        <a:pt x="501555" y="186519"/>
                        <a:pt x="186520" y="373038"/>
                        <a:pt x="93260" y="545910"/>
                      </a:cubicBezTo>
                      <a:cubicBezTo>
                        <a:pt x="0" y="718782"/>
                        <a:pt x="128516" y="878006"/>
                        <a:pt x="257033" y="1037230"/>
                      </a:cubicBezTo>
                    </a:path>
                  </a:pathLst>
                </a:custGeom>
                <a:ln w="76200">
                  <a:solidFill>
                    <a:schemeClr val="bg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kumimoji="0" lang="zh-TW" altLang="en-US"/>
                </a:p>
              </p:txBody>
            </p:sp>
          </p:grpSp>
        </p:grp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252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5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將磁鐵黏竹籤標記位置</a:t>
            </a:r>
            <a:r>
              <a:rPr lang="en-US" altLang="zh-TW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跟其他磁鐵上方相斥</a:t>
            </a:r>
            <a:r>
              <a:rPr lang="en-US" altLang="zh-TW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6000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899928" y="3123196"/>
            <a:ext cx="7344145" cy="3571106"/>
            <a:chOff x="899928" y="3123196"/>
            <a:chExt cx="7344145" cy="3571106"/>
          </a:xfrm>
        </p:grpSpPr>
        <p:sp>
          <p:nvSpPr>
            <p:cNvPr id="7" name="向右箭號 6"/>
            <p:cNvSpPr/>
            <p:nvPr/>
          </p:nvSpPr>
          <p:spPr>
            <a:xfrm>
              <a:off x="3564073" y="3903068"/>
              <a:ext cx="4680000" cy="180000"/>
            </a:xfrm>
            <a:prstGeom prst="rightArrow">
              <a:avLst>
                <a:gd name="adj1" fmla="val 100000"/>
                <a:gd name="adj2" fmla="val 61182"/>
              </a:avLst>
            </a:prstGeom>
            <a:solidFill>
              <a:srgbClr val="CC99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圓柱 19"/>
            <p:cNvSpPr/>
            <p:nvPr/>
          </p:nvSpPr>
          <p:spPr>
            <a:xfrm rot="16200000">
              <a:off x="3270440" y="3667908"/>
              <a:ext cx="890154" cy="650321"/>
            </a:xfrm>
            <a:prstGeom prst="can">
              <a:avLst>
                <a:gd name="adj" fmla="val 50000"/>
              </a:avLst>
            </a:prstGeom>
            <a:solidFill>
              <a:schemeClr val="tx1">
                <a:lumMod val="65000"/>
              </a:schemeClr>
            </a:solidFill>
            <a:ln w="508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3542761" y="3876068"/>
              <a:ext cx="0" cy="23400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2592547" y="3903068"/>
              <a:ext cx="914400" cy="180000"/>
            </a:xfrm>
            <a:prstGeom prst="rect">
              <a:avLst/>
            </a:prstGeom>
            <a:solidFill>
              <a:srgbClr val="CC99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8" name="群組 65"/>
            <p:cNvGrpSpPr>
              <a:grpSpLocks noChangeAspect="1"/>
            </p:cNvGrpSpPr>
            <p:nvPr/>
          </p:nvGrpSpPr>
          <p:grpSpPr bwMode="auto">
            <a:xfrm rot="20700000">
              <a:off x="899928" y="4130609"/>
              <a:ext cx="2915094" cy="2563693"/>
              <a:chOff x="204239" y="1898403"/>
              <a:chExt cx="3791697" cy="3328828"/>
            </a:xfrm>
          </p:grpSpPr>
          <p:sp>
            <p:nvSpPr>
              <p:cNvPr id="29" name="Freeform 22"/>
              <p:cNvSpPr>
                <a:spLocks noChangeAspect="1"/>
              </p:cNvSpPr>
              <p:nvPr/>
            </p:nvSpPr>
            <p:spPr bwMode="auto">
              <a:xfrm>
                <a:off x="204239" y="1992723"/>
                <a:ext cx="2361628" cy="282504"/>
              </a:xfrm>
              <a:custGeom>
                <a:avLst/>
                <a:gdLst/>
                <a:ahLst/>
                <a:cxnLst>
                  <a:cxn ang="0">
                    <a:pos x="8720" y="515"/>
                  </a:cxn>
                  <a:cxn ang="0">
                    <a:pos x="601" y="3"/>
                  </a:cxn>
                  <a:cxn ang="0">
                    <a:pos x="489" y="0"/>
                  </a:cxn>
                  <a:cxn ang="0">
                    <a:pos x="288" y="12"/>
                  </a:cxn>
                  <a:cxn ang="0">
                    <a:pos x="169" y="37"/>
                  </a:cxn>
                  <a:cxn ang="0">
                    <a:pos x="107" y="60"/>
                  </a:cxn>
                  <a:cxn ang="0">
                    <a:pos x="62" y="87"/>
                  </a:cxn>
                  <a:cxn ang="0">
                    <a:pos x="35" y="117"/>
                  </a:cxn>
                  <a:cxn ang="0">
                    <a:pos x="32" y="134"/>
                  </a:cxn>
                  <a:cxn ang="0">
                    <a:pos x="0" y="390"/>
                  </a:cxn>
                  <a:cxn ang="0">
                    <a:pos x="0" y="406"/>
                  </a:cxn>
                  <a:cxn ang="0">
                    <a:pos x="17" y="440"/>
                  </a:cxn>
                  <a:cxn ang="0">
                    <a:pos x="55" y="471"/>
                  </a:cxn>
                  <a:cxn ang="0">
                    <a:pos x="111" y="502"/>
                  </a:cxn>
                  <a:cxn ang="0">
                    <a:pos x="223" y="542"/>
                  </a:cxn>
                  <a:cxn ang="0">
                    <a:pos x="415" y="578"/>
                  </a:cxn>
                  <a:cxn ang="0">
                    <a:pos x="527" y="588"/>
                  </a:cxn>
                  <a:cxn ang="0">
                    <a:pos x="8646" y="1100"/>
                  </a:cxn>
                  <a:cxn ang="0">
                    <a:pos x="8759" y="1104"/>
                  </a:cxn>
                  <a:cxn ang="0">
                    <a:pos x="8959" y="1092"/>
                  </a:cxn>
                  <a:cxn ang="0">
                    <a:pos x="9078" y="1067"/>
                  </a:cxn>
                  <a:cxn ang="0">
                    <a:pos x="9140" y="1043"/>
                  </a:cxn>
                  <a:cxn ang="0">
                    <a:pos x="9185" y="1017"/>
                  </a:cxn>
                  <a:cxn ang="0">
                    <a:pos x="9210" y="986"/>
                  </a:cxn>
                  <a:cxn ang="0">
                    <a:pos x="9215" y="970"/>
                  </a:cxn>
                  <a:cxn ang="0">
                    <a:pos x="9247" y="714"/>
                  </a:cxn>
                  <a:cxn ang="0">
                    <a:pos x="9247" y="697"/>
                  </a:cxn>
                  <a:cxn ang="0">
                    <a:pos x="9228" y="664"/>
                  </a:cxn>
                  <a:cxn ang="0">
                    <a:pos x="9192" y="632"/>
                  </a:cxn>
                  <a:cxn ang="0">
                    <a:pos x="9135" y="602"/>
                  </a:cxn>
                  <a:cxn ang="0">
                    <a:pos x="9024" y="562"/>
                  </a:cxn>
                  <a:cxn ang="0">
                    <a:pos x="8830" y="525"/>
                  </a:cxn>
                  <a:cxn ang="0">
                    <a:pos x="8720" y="515"/>
                  </a:cxn>
                </a:cxnLst>
                <a:rect l="0" t="0" r="r" b="b"/>
                <a:pathLst>
                  <a:path w="9247" h="1104">
                    <a:moveTo>
                      <a:pt x="8720" y="515"/>
                    </a:moveTo>
                    <a:lnTo>
                      <a:pt x="601" y="3"/>
                    </a:lnTo>
                    <a:lnTo>
                      <a:pt x="489" y="0"/>
                    </a:lnTo>
                    <a:lnTo>
                      <a:pt x="288" y="12"/>
                    </a:lnTo>
                    <a:lnTo>
                      <a:pt x="169" y="37"/>
                    </a:lnTo>
                    <a:lnTo>
                      <a:pt x="107" y="60"/>
                    </a:lnTo>
                    <a:lnTo>
                      <a:pt x="62" y="87"/>
                    </a:lnTo>
                    <a:lnTo>
                      <a:pt x="35" y="117"/>
                    </a:lnTo>
                    <a:lnTo>
                      <a:pt x="32" y="134"/>
                    </a:lnTo>
                    <a:lnTo>
                      <a:pt x="0" y="390"/>
                    </a:lnTo>
                    <a:lnTo>
                      <a:pt x="0" y="406"/>
                    </a:lnTo>
                    <a:lnTo>
                      <a:pt x="17" y="440"/>
                    </a:lnTo>
                    <a:lnTo>
                      <a:pt x="55" y="471"/>
                    </a:lnTo>
                    <a:lnTo>
                      <a:pt x="111" y="502"/>
                    </a:lnTo>
                    <a:lnTo>
                      <a:pt x="223" y="542"/>
                    </a:lnTo>
                    <a:lnTo>
                      <a:pt x="415" y="578"/>
                    </a:lnTo>
                    <a:lnTo>
                      <a:pt x="527" y="588"/>
                    </a:lnTo>
                    <a:lnTo>
                      <a:pt x="8646" y="1100"/>
                    </a:lnTo>
                    <a:lnTo>
                      <a:pt x="8759" y="1104"/>
                    </a:lnTo>
                    <a:lnTo>
                      <a:pt x="8959" y="1092"/>
                    </a:lnTo>
                    <a:lnTo>
                      <a:pt x="9078" y="1067"/>
                    </a:lnTo>
                    <a:lnTo>
                      <a:pt x="9140" y="1043"/>
                    </a:lnTo>
                    <a:lnTo>
                      <a:pt x="9185" y="1017"/>
                    </a:lnTo>
                    <a:lnTo>
                      <a:pt x="9210" y="986"/>
                    </a:lnTo>
                    <a:lnTo>
                      <a:pt x="9215" y="970"/>
                    </a:lnTo>
                    <a:lnTo>
                      <a:pt x="9247" y="714"/>
                    </a:lnTo>
                    <a:lnTo>
                      <a:pt x="9247" y="697"/>
                    </a:lnTo>
                    <a:lnTo>
                      <a:pt x="9228" y="664"/>
                    </a:lnTo>
                    <a:lnTo>
                      <a:pt x="9192" y="632"/>
                    </a:lnTo>
                    <a:lnTo>
                      <a:pt x="9135" y="602"/>
                    </a:lnTo>
                    <a:lnTo>
                      <a:pt x="9024" y="562"/>
                    </a:lnTo>
                    <a:lnTo>
                      <a:pt x="8830" y="525"/>
                    </a:lnTo>
                    <a:lnTo>
                      <a:pt x="8720" y="515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kumimoji="0"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23"/>
              <p:cNvSpPr>
                <a:spLocks noChangeAspect="1"/>
              </p:cNvSpPr>
              <p:nvPr/>
            </p:nvSpPr>
            <p:spPr bwMode="auto">
              <a:xfrm>
                <a:off x="2498432" y="3185230"/>
                <a:ext cx="354968" cy="153765"/>
              </a:xfrm>
              <a:custGeom>
                <a:avLst/>
                <a:gdLst>
                  <a:gd name="T0" fmla="*/ 2147483647 w 1390"/>
                  <a:gd name="T1" fmla="*/ 0 h 604"/>
                  <a:gd name="T2" fmla="*/ 2147483647 w 1390"/>
                  <a:gd name="T3" fmla="*/ 2147483647 h 604"/>
                  <a:gd name="T4" fmla="*/ 2147483647 w 1390"/>
                  <a:gd name="T5" fmla="*/ 2147483647 h 604"/>
                  <a:gd name="T6" fmla="*/ 2147483647 w 1390"/>
                  <a:gd name="T7" fmla="*/ 2147483647 h 604"/>
                  <a:gd name="T8" fmla="*/ 2147483647 w 1390"/>
                  <a:gd name="T9" fmla="*/ 2147483647 h 604"/>
                  <a:gd name="T10" fmla="*/ 2147483647 w 1390"/>
                  <a:gd name="T11" fmla="*/ 2147483647 h 604"/>
                  <a:gd name="T12" fmla="*/ 2147483647 w 1390"/>
                  <a:gd name="T13" fmla="*/ 2147483647 h 604"/>
                  <a:gd name="T14" fmla="*/ 2147483647 w 1390"/>
                  <a:gd name="T15" fmla="*/ 2147483647 h 604"/>
                  <a:gd name="T16" fmla="*/ 2147483647 w 1390"/>
                  <a:gd name="T17" fmla="*/ 2147483647 h 604"/>
                  <a:gd name="T18" fmla="*/ 2147483647 w 1390"/>
                  <a:gd name="T19" fmla="*/ 2147483647 h 604"/>
                  <a:gd name="T20" fmla="*/ 1398930440 w 1390"/>
                  <a:gd name="T21" fmla="*/ 2147483647 h 604"/>
                  <a:gd name="T22" fmla="*/ 0 w 1390"/>
                  <a:gd name="T23" fmla="*/ 2147483647 h 604"/>
                  <a:gd name="T24" fmla="*/ 915947103 w 1390"/>
                  <a:gd name="T25" fmla="*/ 2147483647 h 604"/>
                  <a:gd name="T26" fmla="*/ 1065876851 w 1390"/>
                  <a:gd name="T27" fmla="*/ 2147483647 h 604"/>
                  <a:gd name="T28" fmla="*/ 1532165461 w 1390"/>
                  <a:gd name="T29" fmla="*/ 2147483647 h 604"/>
                  <a:gd name="T30" fmla="*/ 2147483647 w 1390"/>
                  <a:gd name="T31" fmla="*/ 2147483647 h 604"/>
                  <a:gd name="T32" fmla="*/ 2147483647 w 1390"/>
                  <a:gd name="T33" fmla="*/ 2147483647 h 604"/>
                  <a:gd name="T34" fmla="*/ 2147483647 w 1390"/>
                  <a:gd name="T35" fmla="*/ 2147483647 h 604"/>
                  <a:gd name="T36" fmla="*/ 2147483647 w 1390"/>
                  <a:gd name="T37" fmla="*/ 2147483647 h 604"/>
                  <a:gd name="T38" fmla="*/ 2147483647 w 1390"/>
                  <a:gd name="T39" fmla="*/ 1270402352 h 604"/>
                  <a:gd name="T40" fmla="*/ 2147483647 w 1390"/>
                  <a:gd name="T41" fmla="*/ 0 h 6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90"/>
                  <a:gd name="T64" fmla="*/ 0 h 604"/>
                  <a:gd name="T65" fmla="*/ 1390 w 1390"/>
                  <a:gd name="T66" fmla="*/ 604 h 6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90" h="604">
                    <a:moveTo>
                      <a:pt x="1335" y="0"/>
                    </a:moveTo>
                    <a:lnTo>
                      <a:pt x="1390" y="147"/>
                    </a:lnTo>
                    <a:lnTo>
                      <a:pt x="1375" y="162"/>
                    </a:lnTo>
                    <a:lnTo>
                      <a:pt x="1248" y="261"/>
                    </a:lnTo>
                    <a:lnTo>
                      <a:pt x="1114" y="346"/>
                    </a:lnTo>
                    <a:lnTo>
                      <a:pt x="937" y="435"/>
                    </a:lnTo>
                    <a:lnTo>
                      <a:pt x="718" y="515"/>
                    </a:lnTo>
                    <a:lnTo>
                      <a:pt x="527" y="564"/>
                    </a:lnTo>
                    <a:lnTo>
                      <a:pt x="388" y="585"/>
                    </a:lnTo>
                    <a:lnTo>
                      <a:pt x="241" y="600"/>
                    </a:lnTo>
                    <a:lnTo>
                      <a:pt x="84" y="604"/>
                    </a:lnTo>
                    <a:lnTo>
                      <a:pt x="0" y="600"/>
                    </a:lnTo>
                    <a:lnTo>
                      <a:pt x="55" y="423"/>
                    </a:lnTo>
                    <a:lnTo>
                      <a:pt x="64" y="432"/>
                    </a:lnTo>
                    <a:lnTo>
                      <a:pt x="92" y="442"/>
                    </a:lnTo>
                    <a:lnTo>
                      <a:pt x="159" y="440"/>
                    </a:lnTo>
                    <a:lnTo>
                      <a:pt x="293" y="411"/>
                    </a:lnTo>
                    <a:lnTo>
                      <a:pt x="462" y="358"/>
                    </a:lnTo>
                    <a:lnTo>
                      <a:pt x="756" y="248"/>
                    </a:lnTo>
                    <a:lnTo>
                      <a:pt x="1163" y="77"/>
                    </a:ln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Freeform 24"/>
              <p:cNvSpPr>
                <a:spLocks noChangeAspect="1"/>
              </p:cNvSpPr>
              <p:nvPr/>
            </p:nvSpPr>
            <p:spPr bwMode="auto">
              <a:xfrm>
                <a:off x="2731842" y="2838875"/>
                <a:ext cx="208895" cy="493479"/>
              </a:xfrm>
              <a:custGeom>
                <a:avLst/>
                <a:gdLst>
                  <a:gd name="T0" fmla="*/ 2147483647 w 816"/>
                  <a:gd name="T1" fmla="*/ 0 h 1933"/>
                  <a:gd name="T2" fmla="*/ 2147483647 w 816"/>
                  <a:gd name="T3" fmla="*/ 2147483647 h 1933"/>
                  <a:gd name="T4" fmla="*/ 2147483647 w 816"/>
                  <a:gd name="T5" fmla="*/ 2147483647 h 1933"/>
                  <a:gd name="T6" fmla="*/ 2147483647 w 816"/>
                  <a:gd name="T7" fmla="*/ 2147483647 h 1933"/>
                  <a:gd name="T8" fmla="*/ 2147483647 w 816"/>
                  <a:gd name="T9" fmla="*/ 2147483647 h 1933"/>
                  <a:gd name="T10" fmla="*/ 2147483647 w 816"/>
                  <a:gd name="T11" fmla="*/ 2147483647 h 1933"/>
                  <a:gd name="T12" fmla="*/ 2147483647 w 816"/>
                  <a:gd name="T13" fmla="*/ 2147483647 h 1933"/>
                  <a:gd name="T14" fmla="*/ 2147483647 w 816"/>
                  <a:gd name="T15" fmla="*/ 2147483647 h 1933"/>
                  <a:gd name="T16" fmla="*/ 2147483647 w 816"/>
                  <a:gd name="T17" fmla="*/ 2147483647 h 1933"/>
                  <a:gd name="T18" fmla="*/ 2147483647 w 816"/>
                  <a:gd name="T19" fmla="*/ 2147483647 h 1933"/>
                  <a:gd name="T20" fmla="*/ 2147483647 w 816"/>
                  <a:gd name="T21" fmla="*/ 2147483647 h 1933"/>
                  <a:gd name="T22" fmla="*/ 2147483647 w 816"/>
                  <a:gd name="T23" fmla="*/ 2147483647 h 1933"/>
                  <a:gd name="T24" fmla="*/ 2147483647 w 816"/>
                  <a:gd name="T25" fmla="*/ 2147483647 h 1933"/>
                  <a:gd name="T26" fmla="*/ 0 w 816"/>
                  <a:gd name="T27" fmla="*/ 1530738794 h 1933"/>
                  <a:gd name="T28" fmla="*/ 2147483647 w 816"/>
                  <a:gd name="T29" fmla="*/ 0 h 19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6"/>
                  <a:gd name="T46" fmla="*/ 0 h 1933"/>
                  <a:gd name="T47" fmla="*/ 816 w 816"/>
                  <a:gd name="T48" fmla="*/ 1933 h 19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6" h="1933">
                    <a:moveTo>
                      <a:pt x="226" y="0"/>
                    </a:moveTo>
                    <a:lnTo>
                      <a:pt x="794" y="1734"/>
                    </a:lnTo>
                    <a:lnTo>
                      <a:pt x="801" y="1764"/>
                    </a:lnTo>
                    <a:lnTo>
                      <a:pt x="816" y="1816"/>
                    </a:lnTo>
                    <a:lnTo>
                      <a:pt x="806" y="1851"/>
                    </a:lnTo>
                    <a:lnTo>
                      <a:pt x="786" y="1869"/>
                    </a:lnTo>
                    <a:lnTo>
                      <a:pt x="768" y="1888"/>
                    </a:lnTo>
                    <a:lnTo>
                      <a:pt x="687" y="1930"/>
                    </a:lnTo>
                    <a:lnTo>
                      <a:pt x="656" y="1933"/>
                    </a:lnTo>
                    <a:lnTo>
                      <a:pt x="624" y="1923"/>
                    </a:lnTo>
                    <a:lnTo>
                      <a:pt x="600" y="1891"/>
                    </a:lnTo>
                    <a:lnTo>
                      <a:pt x="590" y="1864"/>
                    </a:lnTo>
                    <a:lnTo>
                      <a:pt x="271" y="895"/>
                    </a:lnTo>
                    <a:lnTo>
                      <a:pt x="0" y="92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Freeform 25"/>
              <p:cNvSpPr>
                <a:spLocks noChangeAspect="1"/>
              </p:cNvSpPr>
              <p:nvPr/>
            </p:nvSpPr>
            <p:spPr bwMode="auto">
              <a:xfrm>
                <a:off x="3717069" y="2208488"/>
                <a:ext cx="278867" cy="178286"/>
              </a:xfrm>
              <a:custGeom>
                <a:avLst/>
                <a:gdLst>
                  <a:gd name="T0" fmla="*/ 1432255675 w 1092"/>
                  <a:gd name="T1" fmla="*/ 0 h 697"/>
                  <a:gd name="T2" fmla="*/ 2147483647 w 1092"/>
                  <a:gd name="T3" fmla="*/ 418417016 h 697"/>
                  <a:gd name="T4" fmla="*/ 2147483647 w 1092"/>
                  <a:gd name="T5" fmla="*/ 2147483647 h 697"/>
                  <a:gd name="T6" fmla="*/ 2147483647 w 1092"/>
                  <a:gd name="T7" fmla="*/ 2147483647 h 697"/>
                  <a:gd name="T8" fmla="*/ 2147483647 w 1092"/>
                  <a:gd name="T9" fmla="*/ 2147483647 h 697"/>
                  <a:gd name="T10" fmla="*/ 2147483647 w 1092"/>
                  <a:gd name="T11" fmla="*/ 2147483647 h 697"/>
                  <a:gd name="T12" fmla="*/ 2147483647 w 1092"/>
                  <a:gd name="T13" fmla="*/ 2147483647 h 697"/>
                  <a:gd name="T14" fmla="*/ 2147483647 w 1092"/>
                  <a:gd name="T15" fmla="*/ 2147483647 h 697"/>
                  <a:gd name="T16" fmla="*/ 2147483647 w 1092"/>
                  <a:gd name="T17" fmla="*/ 2147483647 h 697"/>
                  <a:gd name="T18" fmla="*/ 2147483647 w 1092"/>
                  <a:gd name="T19" fmla="*/ 2147483647 h 697"/>
                  <a:gd name="T20" fmla="*/ 2147483647 w 1092"/>
                  <a:gd name="T21" fmla="*/ 2147483647 h 697"/>
                  <a:gd name="T22" fmla="*/ 2147483647 w 1092"/>
                  <a:gd name="T23" fmla="*/ 2147483647 h 697"/>
                  <a:gd name="T24" fmla="*/ 2147483647 w 1092"/>
                  <a:gd name="T25" fmla="*/ 2147483647 h 697"/>
                  <a:gd name="T26" fmla="*/ 2147483647 w 1092"/>
                  <a:gd name="T27" fmla="*/ 2147483647 h 697"/>
                  <a:gd name="T28" fmla="*/ 2147483647 w 1092"/>
                  <a:gd name="T29" fmla="*/ 2147483647 h 697"/>
                  <a:gd name="T30" fmla="*/ 2147483647 w 1092"/>
                  <a:gd name="T31" fmla="*/ 2147483647 h 697"/>
                  <a:gd name="T32" fmla="*/ 1632140914 w 1092"/>
                  <a:gd name="T33" fmla="*/ 2147483647 h 697"/>
                  <a:gd name="T34" fmla="*/ 0 w 1092"/>
                  <a:gd name="T35" fmla="*/ 2147483647 h 697"/>
                  <a:gd name="T36" fmla="*/ 216514400 w 1092"/>
                  <a:gd name="T37" fmla="*/ 2147483647 h 697"/>
                  <a:gd name="T38" fmla="*/ 1165786628 w 1092"/>
                  <a:gd name="T39" fmla="*/ 2147483647 h 697"/>
                  <a:gd name="T40" fmla="*/ 1465580777 w 1092"/>
                  <a:gd name="T41" fmla="*/ 2092019469 h 697"/>
                  <a:gd name="T42" fmla="*/ 1498905880 w 1092"/>
                  <a:gd name="T43" fmla="*/ 552284560 h 697"/>
                  <a:gd name="T44" fmla="*/ 1432255675 w 1092"/>
                  <a:gd name="T45" fmla="*/ 0 h 6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697"/>
                  <a:gd name="T71" fmla="*/ 1092 w 1092"/>
                  <a:gd name="T72" fmla="*/ 697 h 6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697">
                    <a:moveTo>
                      <a:pt x="86" y="0"/>
                    </a:moveTo>
                    <a:lnTo>
                      <a:pt x="173" y="25"/>
                    </a:lnTo>
                    <a:lnTo>
                      <a:pt x="630" y="162"/>
                    </a:lnTo>
                    <a:lnTo>
                      <a:pt x="939" y="266"/>
                    </a:lnTo>
                    <a:lnTo>
                      <a:pt x="1055" y="311"/>
                    </a:lnTo>
                    <a:lnTo>
                      <a:pt x="1068" y="319"/>
                    </a:lnTo>
                    <a:lnTo>
                      <a:pt x="1087" y="347"/>
                    </a:lnTo>
                    <a:lnTo>
                      <a:pt x="1092" y="388"/>
                    </a:lnTo>
                    <a:lnTo>
                      <a:pt x="1085" y="436"/>
                    </a:lnTo>
                    <a:lnTo>
                      <a:pt x="1070" y="485"/>
                    </a:lnTo>
                    <a:lnTo>
                      <a:pt x="1045" y="530"/>
                    </a:lnTo>
                    <a:lnTo>
                      <a:pt x="1011" y="568"/>
                    </a:lnTo>
                    <a:lnTo>
                      <a:pt x="973" y="595"/>
                    </a:lnTo>
                    <a:lnTo>
                      <a:pt x="951" y="602"/>
                    </a:lnTo>
                    <a:lnTo>
                      <a:pt x="872" y="613"/>
                    </a:lnTo>
                    <a:lnTo>
                      <a:pt x="583" y="645"/>
                    </a:lnTo>
                    <a:lnTo>
                      <a:pt x="98" y="689"/>
                    </a:lnTo>
                    <a:lnTo>
                      <a:pt x="0" y="697"/>
                    </a:lnTo>
                    <a:lnTo>
                      <a:pt x="13" y="630"/>
                    </a:lnTo>
                    <a:lnTo>
                      <a:pt x="70" y="294"/>
                    </a:lnTo>
                    <a:lnTo>
                      <a:pt x="88" y="125"/>
                    </a:lnTo>
                    <a:lnTo>
                      <a:pt x="90" y="3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Freeform 26"/>
              <p:cNvSpPr>
                <a:spLocks noChangeAspect="1" noEditPoints="1"/>
              </p:cNvSpPr>
              <p:nvPr/>
            </p:nvSpPr>
            <p:spPr bwMode="auto">
              <a:xfrm>
                <a:off x="1697584" y="1898403"/>
                <a:ext cx="2040937" cy="2363695"/>
              </a:xfrm>
              <a:custGeom>
                <a:avLst/>
                <a:gdLst>
                  <a:gd name="T0" fmla="*/ 2147483647 w 7993"/>
                  <a:gd name="T1" fmla="*/ 2147483647 h 9255"/>
                  <a:gd name="T2" fmla="*/ 2147483647 w 7993"/>
                  <a:gd name="T3" fmla="*/ 2147483647 h 9255"/>
                  <a:gd name="T4" fmla="*/ 2147483647 w 7993"/>
                  <a:gd name="T5" fmla="*/ 2147483647 h 9255"/>
                  <a:gd name="T6" fmla="*/ 2147483647 w 7993"/>
                  <a:gd name="T7" fmla="*/ 2147483647 h 9255"/>
                  <a:gd name="T8" fmla="*/ 2147483647 w 7993"/>
                  <a:gd name="T9" fmla="*/ 2147483647 h 9255"/>
                  <a:gd name="T10" fmla="*/ 2147483647 w 7993"/>
                  <a:gd name="T11" fmla="*/ 2147483647 h 9255"/>
                  <a:gd name="T12" fmla="*/ 2147483647 w 7993"/>
                  <a:gd name="T13" fmla="*/ 2147483647 h 9255"/>
                  <a:gd name="T14" fmla="*/ 2147483647 w 7993"/>
                  <a:gd name="T15" fmla="*/ 2147483647 h 9255"/>
                  <a:gd name="T16" fmla="*/ 2147483647 w 7993"/>
                  <a:gd name="T17" fmla="*/ 2147483647 h 9255"/>
                  <a:gd name="T18" fmla="*/ 2147483647 w 7993"/>
                  <a:gd name="T19" fmla="*/ 2147483647 h 9255"/>
                  <a:gd name="T20" fmla="*/ 2147483647 w 7993"/>
                  <a:gd name="T21" fmla="*/ 2147483647 h 9255"/>
                  <a:gd name="T22" fmla="*/ 2147483647 w 7993"/>
                  <a:gd name="T23" fmla="*/ 2147483647 h 9255"/>
                  <a:gd name="T24" fmla="*/ 2147483647 w 7993"/>
                  <a:gd name="T25" fmla="*/ 2147483647 h 9255"/>
                  <a:gd name="T26" fmla="*/ 2147483647 w 7993"/>
                  <a:gd name="T27" fmla="*/ 2147483647 h 9255"/>
                  <a:gd name="T28" fmla="*/ 2147483647 w 7993"/>
                  <a:gd name="T29" fmla="*/ 2147483647 h 9255"/>
                  <a:gd name="T30" fmla="*/ 2147483647 w 7993"/>
                  <a:gd name="T31" fmla="*/ 2147483647 h 9255"/>
                  <a:gd name="T32" fmla="*/ 2147483647 w 7993"/>
                  <a:gd name="T33" fmla="*/ 2147483647 h 9255"/>
                  <a:gd name="T34" fmla="*/ 2147483647 w 7993"/>
                  <a:gd name="T35" fmla="*/ 2147483647 h 9255"/>
                  <a:gd name="T36" fmla="*/ 2147483647 w 7993"/>
                  <a:gd name="T37" fmla="*/ 2147483647 h 9255"/>
                  <a:gd name="T38" fmla="*/ 2147483647 w 7993"/>
                  <a:gd name="T39" fmla="*/ 2147483647 h 9255"/>
                  <a:gd name="T40" fmla="*/ 2147483647 w 7993"/>
                  <a:gd name="T41" fmla="*/ 2147483647 h 9255"/>
                  <a:gd name="T42" fmla="*/ 2147483647 w 7993"/>
                  <a:gd name="T43" fmla="*/ 2147483647 h 9255"/>
                  <a:gd name="T44" fmla="*/ 2147483647 w 7993"/>
                  <a:gd name="T45" fmla="*/ 2147483647 h 9255"/>
                  <a:gd name="T46" fmla="*/ 2147483647 w 7993"/>
                  <a:gd name="T47" fmla="*/ 2147483647 h 9255"/>
                  <a:gd name="T48" fmla="*/ 1481642276 w 7993"/>
                  <a:gd name="T49" fmla="*/ 2147483647 h 9255"/>
                  <a:gd name="T50" fmla="*/ 532739453 w 7993"/>
                  <a:gd name="T51" fmla="*/ 2147483647 h 9255"/>
                  <a:gd name="T52" fmla="*/ 33316579 w 7993"/>
                  <a:gd name="T53" fmla="*/ 2147483647 h 9255"/>
                  <a:gd name="T54" fmla="*/ 283028203 w 7993"/>
                  <a:gd name="T55" fmla="*/ 2147483647 h 9255"/>
                  <a:gd name="T56" fmla="*/ 2147483647 w 7993"/>
                  <a:gd name="T57" fmla="*/ 2147483647 h 9255"/>
                  <a:gd name="T58" fmla="*/ 2147483647 w 7993"/>
                  <a:gd name="T59" fmla="*/ 2147483647 h 9255"/>
                  <a:gd name="T60" fmla="*/ 2147483647 w 7993"/>
                  <a:gd name="T61" fmla="*/ 2147483647 h 9255"/>
                  <a:gd name="T62" fmla="*/ 2147483647 w 7993"/>
                  <a:gd name="T63" fmla="*/ 199921839 h 9255"/>
                  <a:gd name="T64" fmla="*/ 2147483647 w 7993"/>
                  <a:gd name="T65" fmla="*/ 0 h 9255"/>
                  <a:gd name="T66" fmla="*/ 2147483647 w 7993"/>
                  <a:gd name="T67" fmla="*/ 2147483647 h 9255"/>
                  <a:gd name="T68" fmla="*/ 2147483647 w 7993"/>
                  <a:gd name="T69" fmla="*/ 2147483647 h 9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93"/>
                  <a:gd name="T106" fmla="*/ 0 h 9255"/>
                  <a:gd name="T107" fmla="*/ 7993 w 7993"/>
                  <a:gd name="T108" fmla="*/ 9255 h 92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93" h="9255">
                    <a:moveTo>
                      <a:pt x="775" y="0"/>
                    </a:moveTo>
                    <a:lnTo>
                      <a:pt x="7397" y="507"/>
                    </a:lnTo>
                    <a:lnTo>
                      <a:pt x="7971" y="1035"/>
                    </a:lnTo>
                    <a:lnTo>
                      <a:pt x="7981" y="1097"/>
                    </a:lnTo>
                    <a:lnTo>
                      <a:pt x="7993" y="1214"/>
                    </a:lnTo>
                    <a:lnTo>
                      <a:pt x="7993" y="1386"/>
                    </a:lnTo>
                    <a:lnTo>
                      <a:pt x="7964" y="1617"/>
                    </a:lnTo>
                    <a:lnTo>
                      <a:pt x="7913" y="1861"/>
                    </a:lnTo>
                    <a:lnTo>
                      <a:pt x="7881" y="1993"/>
                    </a:lnTo>
                    <a:lnTo>
                      <a:pt x="7566" y="2217"/>
                    </a:lnTo>
                    <a:lnTo>
                      <a:pt x="6981" y="3007"/>
                    </a:lnTo>
                    <a:lnTo>
                      <a:pt x="4457" y="3625"/>
                    </a:lnTo>
                    <a:lnTo>
                      <a:pt x="4364" y="3652"/>
                    </a:lnTo>
                    <a:lnTo>
                      <a:pt x="4190" y="3714"/>
                    </a:lnTo>
                    <a:lnTo>
                      <a:pt x="4036" y="3787"/>
                    </a:lnTo>
                    <a:lnTo>
                      <a:pt x="3899" y="3871"/>
                    </a:lnTo>
                    <a:lnTo>
                      <a:pt x="3780" y="3965"/>
                    </a:lnTo>
                    <a:lnTo>
                      <a:pt x="3678" y="4068"/>
                    </a:lnTo>
                    <a:lnTo>
                      <a:pt x="3591" y="4182"/>
                    </a:lnTo>
                    <a:lnTo>
                      <a:pt x="3519" y="4304"/>
                    </a:lnTo>
                    <a:lnTo>
                      <a:pt x="3489" y="4369"/>
                    </a:lnTo>
                    <a:lnTo>
                      <a:pt x="2464" y="8061"/>
                    </a:lnTo>
                    <a:lnTo>
                      <a:pt x="2534" y="8117"/>
                    </a:lnTo>
                    <a:lnTo>
                      <a:pt x="2711" y="8280"/>
                    </a:lnTo>
                    <a:lnTo>
                      <a:pt x="2835" y="8423"/>
                    </a:lnTo>
                    <a:lnTo>
                      <a:pt x="2900" y="8516"/>
                    </a:lnTo>
                    <a:lnTo>
                      <a:pt x="2941" y="8601"/>
                    </a:lnTo>
                    <a:lnTo>
                      <a:pt x="2949" y="8657"/>
                    </a:lnTo>
                    <a:lnTo>
                      <a:pt x="2944" y="8690"/>
                    </a:lnTo>
                    <a:lnTo>
                      <a:pt x="2937" y="8703"/>
                    </a:lnTo>
                    <a:lnTo>
                      <a:pt x="2914" y="8739"/>
                    </a:lnTo>
                    <a:lnTo>
                      <a:pt x="2823" y="8821"/>
                    </a:lnTo>
                    <a:lnTo>
                      <a:pt x="2629" y="8958"/>
                    </a:lnTo>
                    <a:lnTo>
                      <a:pt x="2195" y="9208"/>
                    </a:lnTo>
                    <a:lnTo>
                      <a:pt x="2104" y="9255"/>
                    </a:lnTo>
                    <a:lnTo>
                      <a:pt x="843" y="9222"/>
                    </a:lnTo>
                    <a:lnTo>
                      <a:pt x="21" y="8028"/>
                    </a:lnTo>
                    <a:lnTo>
                      <a:pt x="1248" y="3839"/>
                    </a:lnTo>
                    <a:lnTo>
                      <a:pt x="1246" y="3756"/>
                    </a:lnTo>
                    <a:lnTo>
                      <a:pt x="1233" y="3587"/>
                    </a:lnTo>
                    <a:lnTo>
                      <a:pt x="1206" y="3461"/>
                    </a:lnTo>
                    <a:lnTo>
                      <a:pt x="1175" y="3378"/>
                    </a:lnTo>
                    <a:lnTo>
                      <a:pt x="1131" y="3296"/>
                    </a:lnTo>
                    <a:lnTo>
                      <a:pt x="1071" y="3216"/>
                    </a:lnTo>
                    <a:lnTo>
                      <a:pt x="1034" y="3175"/>
                    </a:lnTo>
                    <a:lnTo>
                      <a:pt x="939" y="3140"/>
                    </a:lnTo>
                    <a:lnTo>
                      <a:pt x="541" y="2960"/>
                    </a:lnTo>
                    <a:lnTo>
                      <a:pt x="372" y="2871"/>
                    </a:lnTo>
                    <a:lnTo>
                      <a:pt x="218" y="2774"/>
                    </a:lnTo>
                    <a:lnTo>
                      <a:pt x="89" y="2674"/>
                    </a:lnTo>
                    <a:lnTo>
                      <a:pt x="42" y="2624"/>
                    </a:lnTo>
                    <a:lnTo>
                      <a:pt x="32" y="2610"/>
                    </a:lnTo>
                    <a:lnTo>
                      <a:pt x="16" y="2572"/>
                    </a:lnTo>
                    <a:lnTo>
                      <a:pt x="2" y="2497"/>
                    </a:lnTo>
                    <a:lnTo>
                      <a:pt x="0" y="2359"/>
                    </a:lnTo>
                    <a:lnTo>
                      <a:pt x="17" y="2191"/>
                    </a:lnTo>
                    <a:lnTo>
                      <a:pt x="69" y="1893"/>
                    </a:lnTo>
                    <a:lnTo>
                      <a:pt x="181" y="1438"/>
                    </a:lnTo>
                    <a:lnTo>
                      <a:pt x="323" y="970"/>
                    </a:lnTo>
                    <a:lnTo>
                      <a:pt x="475" y="542"/>
                    </a:lnTo>
                    <a:lnTo>
                      <a:pt x="584" y="283"/>
                    </a:lnTo>
                    <a:lnTo>
                      <a:pt x="649" y="149"/>
                    </a:lnTo>
                    <a:lnTo>
                      <a:pt x="708" y="52"/>
                    </a:lnTo>
                    <a:lnTo>
                      <a:pt x="745" y="12"/>
                    </a:lnTo>
                    <a:lnTo>
                      <a:pt x="766" y="0"/>
                    </a:lnTo>
                    <a:lnTo>
                      <a:pt x="775" y="0"/>
                    </a:lnTo>
                    <a:close/>
                    <a:moveTo>
                      <a:pt x="1675" y="415"/>
                    </a:moveTo>
                    <a:lnTo>
                      <a:pt x="1357" y="1530"/>
                    </a:lnTo>
                    <a:lnTo>
                      <a:pt x="3124" y="1665"/>
                    </a:lnTo>
                    <a:lnTo>
                      <a:pt x="3432" y="540"/>
                    </a:lnTo>
                    <a:lnTo>
                      <a:pt x="1675" y="415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" name="Freeform 27"/>
              <p:cNvSpPr>
                <a:spLocks noChangeAspect="1"/>
              </p:cNvSpPr>
              <p:nvPr/>
            </p:nvSpPr>
            <p:spPr bwMode="auto">
              <a:xfrm>
                <a:off x="2824287" y="2252421"/>
                <a:ext cx="278867" cy="78160"/>
              </a:xfrm>
              <a:custGeom>
                <a:avLst/>
                <a:gdLst>
                  <a:gd name="T0" fmla="*/ 2147483647 w 1092"/>
                  <a:gd name="T1" fmla="*/ 1209316925 h 308"/>
                  <a:gd name="T2" fmla="*/ 2147483647 w 1092"/>
                  <a:gd name="T3" fmla="*/ 0 h 308"/>
                  <a:gd name="T4" fmla="*/ 2015148734 w 1092"/>
                  <a:gd name="T5" fmla="*/ 0 h 308"/>
                  <a:gd name="T6" fmla="*/ 1165786628 w 1092"/>
                  <a:gd name="T7" fmla="*/ 228803476 h 308"/>
                  <a:gd name="T8" fmla="*/ 499613629 w 1092"/>
                  <a:gd name="T9" fmla="*/ 686346288 h 308"/>
                  <a:gd name="T10" fmla="*/ 83279845 w 1092"/>
                  <a:gd name="T11" fmla="*/ 1340043026 h 308"/>
                  <a:gd name="T12" fmla="*/ 33324855 w 1092"/>
                  <a:gd name="T13" fmla="*/ 1732222344 h 308"/>
                  <a:gd name="T14" fmla="*/ 0 w 1092"/>
                  <a:gd name="T15" fmla="*/ 2108108861 h 308"/>
                  <a:gd name="T16" fmla="*/ 316424140 w 1092"/>
                  <a:gd name="T17" fmla="*/ 2147483647 h 308"/>
                  <a:gd name="T18" fmla="*/ 865992735 w 1092"/>
                  <a:gd name="T19" fmla="*/ 2147483647 h 308"/>
                  <a:gd name="T20" fmla="*/ 1682094858 w 1092"/>
                  <a:gd name="T21" fmla="*/ 2147483647 h 308"/>
                  <a:gd name="T22" fmla="*/ 2147483647 w 1092"/>
                  <a:gd name="T23" fmla="*/ 2147483647 h 308"/>
                  <a:gd name="T24" fmla="*/ 2147483647 w 1092"/>
                  <a:gd name="T25" fmla="*/ 2147483647 h 308"/>
                  <a:gd name="T26" fmla="*/ 2147483647 w 1092"/>
                  <a:gd name="T27" fmla="*/ 2147483647 h 308"/>
                  <a:gd name="T28" fmla="*/ 2147483647 w 1092"/>
                  <a:gd name="T29" fmla="*/ 2147483647 h 308"/>
                  <a:gd name="T30" fmla="*/ 2147483647 w 1092"/>
                  <a:gd name="T31" fmla="*/ 2147483647 h 308"/>
                  <a:gd name="T32" fmla="*/ 2147483647 w 1092"/>
                  <a:gd name="T33" fmla="*/ 2147483647 h 308"/>
                  <a:gd name="T34" fmla="*/ 2147483647 w 1092"/>
                  <a:gd name="T35" fmla="*/ 2147483647 h 308"/>
                  <a:gd name="T36" fmla="*/ 2147483647 w 1092"/>
                  <a:gd name="T37" fmla="*/ 2147483647 h 308"/>
                  <a:gd name="T38" fmla="*/ 2147483647 w 1092"/>
                  <a:gd name="T39" fmla="*/ 2147483647 h 308"/>
                  <a:gd name="T40" fmla="*/ 2147483647 w 1092"/>
                  <a:gd name="T41" fmla="*/ 1617852993 h 308"/>
                  <a:gd name="T42" fmla="*/ 2147483647 w 1092"/>
                  <a:gd name="T43" fmla="*/ 1258323225 h 308"/>
                  <a:gd name="T44" fmla="*/ 2147483647 w 1092"/>
                  <a:gd name="T45" fmla="*/ 1209316925 h 3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308"/>
                  <a:gd name="T71" fmla="*/ 1092 w 1092"/>
                  <a:gd name="T72" fmla="*/ 308 h 3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308">
                    <a:moveTo>
                      <a:pt x="965" y="74"/>
                    </a:moveTo>
                    <a:lnTo>
                      <a:pt x="149" y="0"/>
                    </a:lnTo>
                    <a:lnTo>
                      <a:pt x="121" y="0"/>
                    </a:lnTo>
                    <a:lnTo>
                      <a:pt x="70" y="14"/>
                    </a:lnTo>
                    <a:lnTo>
                      <a:pt x="30" y="42"/>
                    </a:lnTo>
                    <a:lnTo>
                      <a:pt x="5" y="82"/>
                    </a:lnTo>
                    <a:lnTo>
                      <a:pt x="2" y="106"/>
                    </a:lnTo>
                    <a:lnTo>
                      <a:pt x="0" y="129"/>
                    </a:lnTo>
                    <a:lnTo>
                      <a:pt x="19" y="174"/>
                    </a:lnTo>
                    <a:lnTo>
                      <a:pt x="52" y="209"/>
                    </a:lnTo>
                    <a:lnTo>
                      <a:pt x="101" y="231"/>
                    </a:lnTo>
                    <a:lnTo>
                      <a:pt x="129" y="234"/>
                    </a:lnTo>
                    <a:lnTo>
                      <a:pt x="943" y="308"/>
                    </a:lnTo>
                    <a:lnTo>
                      <a:pt x="972" y="308"/>
                    </a:lnTo>
                    <a:lnTo>
                      <a:pt x="1024" y="295"/>
                    </a:lnTo>
                    <a:lnTo>
                      <a:pt x="1064" y="266"/>
                    </a:lnTo>
                    <a:lnTo>
                      <a:pt x="1087" y="226"/>
                    </a:lnTo>
                    <a:lnTo>
                      <a:pt x="1092" y="203"/>
                    </a:lnTo>
                    <a:lnTo>
                      <a:pt x="1092" y="179"/>
                    </a:lnTo>
                    <a:lnTo>
                      <a:pt x="1076" y="134"/>
                    </a:lnTo>
                    <a:lnTo>
                      <a:pt x="1040" y="99"/>
                    </a:lnTo>
                    <a:lnTo>
                      <a:pt x="994" y="77"/>
                    </a:lnTo>
                    <a:lnTo>
                      <a:pt x="965" y="74"/>
                    </a:lnTo>
                    <a:close/>
                  </a:path>
                </a:pathLst>
              </a:custGeom>
              <a:solidFill>
                <a:srgbClr val="80808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Freeform 28"/>
              <p:cNvSpPr>
                <a:spLocks noChangeAspect="1"/>
              </p:cNvSpPr>
              <p:nvPr/>
            </p:nvSpPr>
            <p:spPr bwMode="auto">
              <a:xfrm>
                <a:off x="3164954" y="2284604"/>
                <a:ext cx="278867" cy="78671"/>
              </a:xfrm>
              <a:custGeom>
                <a:avLst/>
                <a:gdLst>
                  <a:gd name="T0" fmla="*/ 2147483647 w 1092"/>
                  <a:gd name="T1" fmla="*/ 1233140361 h 308"/>
                  <a:gd name="T2" fmla="*/ 2147483647 w 1092"/>
                  <a:gd name="T3" fmla="*/ 0 h 308"/>
                  <a:gd name="T4" fmla="*/ 2015148734 w 1092"/>
                  <a:gd name="T5" fmla="*/ 0 h 308"/>
                  <a:gd name="T6" fmla="*/ 1149156765 w 1092"/>
                  <a:gd name="T7" fmla="*/ 233305718 h 308"/>
                  <a:gd name="T8" fmla="*/ 482983766 w 1092"/>
                  <a:gd name="T9" fmla="*/ 699916964 h 308"/>
                  <a:gd name="T10" fmla="*/ 83279845 w 1092"/>
                  <a:gd name="T11" fmla="*/ 1366494805 h 308"/>
                  <a:gd name="T12" fmla="*/ 0 w 1092"/>
                  <a:gd name="T13" fmla="*/ 1766429403 h 308"/>
                  <a:gd name="T14" fmla="*/ 0 w 1092"/>
                  <a:gd name="T15" fmla="*/ 2147483647 h 308"/>
                  <a:gd name="T16" fmla="*/ 283099293 w 1092"/>
                  <a:gd name="T17" fmla="*/ 2147483647 h 308"/>
                  <a:gd name="T18" fmla="*/ 865992735 w 1092"/>
                  <a:gd name="T19" fmla="*/ 2147483647 h 308"/>
                  <a:gd name="T20" fmla="*/ 1665400641 w 1092"/>
                  <a:gd name="T21" fmla="*/ 2147483647 h 308"/>
                  <a:gd name="T22" fmla="*/ 2115058665 w 1092"/>
                  <a:gd name="T23" fmla="*/ 2147483647 h 308"/>
                  <a:gd name="T24" fmla="*/ 2147483647 w 1092"/>
                  <a:gd name="T25" fmla="*/ 2147483647 h 308"/>
                  <a:gd name="T26" fmla="*/ 2147483647 w 1092"/>
                  <a:gd name="T27" fmla="*/ 2147483647 h 308"/>
                  <a:gd name="T28" fmla="*/ 2147483647 w 1092"/>
                  <a:gd name="T29" fmla="*/ 2147483647 h 308"/>
                  <a:gd name="T30" fmla="*/ 2147483647 w 1092"/>
                  <a:gd name="T31" fmla="*/ 2147483647 h 308"/>
                  <a:gd name="T32" fmla="*/ 2147483647 w 1092"/>
                  <a:gd name="T33" fmla="*/ 2147483647 h 308"/>
                  <a:gd name="T34" fmla="*/ 2147483647 w 1092"/>
                  <a:gd name="T35" fmla="*/ 2147483647 h 308"/>
                  <a:gd name="T36" fmla="*/ 2147483647 w 1092"/>
                  <a:gd name="T37" fmla="*/ 2147483647 h 308"/>
                  <a:gd name="T38" fmla="*/ 2147483647 w 1092"/>
                  <a:gd name="T39" fmla="*/ 2147483647 h 308"/>
                  <a:gd name="T40" fmla="*/ 2147483647 w 1092"/>
                  <a:gd name="T41" fmla="*/ 1649776704 h 308"/>
                  <a:gd name="T42" fmla="*/ 2147483647 w 1092"/>
                  <a:gd name="T43" fmla="*/ 1283181228 h 308"/>
                  <a:gd name="T44" fmla="*/ 2147483647 w 1092"/>
                  <a:gd name="T45" fmla="*/ 1233140361 h 3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308"/>
                  <a:gd name="T71" fmla="*/ 1092 w 1092"/>
                  <a:gd name="T72" fmla="*/ 308 h 3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308">
                    <a:moveTo>
                      <a:pt x="965" y="74"/>
                    </a:moveTo>
                    <a:lnTo>
                      <a:pt x="149" y="0"/>
                    </a:lnTo>
                    <a:lnTo>
                      <a:pt x="121" y="0"/>
                    </a:lnTo>
                    <a:lnTo>
                      <a:pt x="69" y="14"/>
                    </a:lnTo>
                    <a:lnTo>
                      <a:pt x="29" y="42"/>
                    </a:lnTo>
                    <a:lnTo>
                      <a:pt x="5" y="82"/>
                    </a:lnTo>
                    <a:lnTo>
                      <a:pt x="0" y="106"/>
                    </a:lnTo>
                    <a:lnTo>
                      <a:pt x="0" y="129"/>
                    </a:lnTo>
                    <a:lnTo>
                      <a:pt x="17" y="174"/>
                    </a:lnTo>
                    <a:lnTo>
                      <a:pt x="52" y="208"/>
                    </a:lnTo>
                    <a:lnTo>
                      <a:pt x="100" y="231"/>
                    </a:lnTo>
                    <a:lnTo>
                      <a:pt x="127" y="234"/>
                    </a:lnTo>
                    <a:lnTo>
                      <a:pt x="943" y="306"/>
                    </a:lnTo>
                    <a:lnTo>
                      <a:pt x="972" y="308"/>
                    </a:lnTo>
                    <a:lnTo>
                      <a:pt x="1022" y="295"/>
                    </a:lnTo>
                    <a:lnTo>
                      <a:pt x="1062" y="266"/>
                    </a:lnTo>
                    <a:lnTo>
                      <a:pt x="1087" y="226"/>
                    </a:lnTo>
                    <a:lnTo>
                      <a:pt x="1092" y="203"/>
                    </a:lnTo>
                    <a:lnTo>
                      <a:pt x="1092" y="178"/>
                    </a:lnTo>
                    <a:lnTo>
                      <a:pt x="1074" y="134"/>
                    </a:lnTo>
                    <a:lnTo>
                      <a:pt x="1040" y="99"/>
                    </a:lnTo>
                    <a:lnTo>
                      <a:pt x="992" y="77"/>
                    </a:lnTo>
                    <a:lnTo>
                      <a:pt x="965" y="74"/>
                    </a:lnTo>
                    <a:close/>
                  </a:path>
                </a:pathLst>
              </a:custGeom>
              <a:solidFill>
                <a:srgbClr val="80808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Freeform 29"/>
              <p:cNvSpPr>
                <a:spLocks noChangeAspect="1"/>
              </p:cNvSpPr>
              <p:nvPr/>
            </p:nvSpPr>
            <p:spPr bwMode="auto">
              <a:xfrm>
                <a:off x="2824287" y="2132882"/>
                <a:ext cx="278867" cy="78671"/>
              </a:xfrm>
              <a:custGeom>
                <a:avLst/>
                <a:gdLst>
                  <a:gd name="T0" fmla="*/ 2147483647 w 1092"/>
                  <a:gd name="T1" fmla="*/ 1228447433 h 307"/>
                  <a:gd name="T2" fmla="*/ 2147483647 w 1092"/>
                  <a:gd name="T3" fmla="*/ 16810995 h 307"/>
                  <a:gd name="T4" fmla="*/ 2015148734 w 1092"/>
                  <a:gd name="T5" fmla="*/ 0 h 307"/>
                  <a:gd name="T6" fmla="*/ 1165786628 w 1092"/>
                  <a:gd name="T7" fmla="*/ 218739439 h 307"/>
                  <a:gd name="T8" fmla="*/ 499613629 w 1092"/>
                  <a:gd name="T9" fmla="*/ 689971815 h 307"/>
                  <a:gd name="T10" fmla="*/ 83279845 w 1092"/>
                  <a:gd name="T11" fmla="*/ 1379877003 h 307"/>
                  <a:gd name="T12" fmla="*/ 33324855 w 1092"/>
                  <a:gd name="T13" fmla="*/ 1766922794 h 307"/>
                  <a:gd name="T14" fmla="*/ 0 w 1092"/>
                  <a:gd name="T15" fmla="*/ 2147483647 h 307"/>
                  <a:gd name="T16" fmla="*/ 316424140 w 1092"/>
                  <a:gd name="T17" fmla="*/ 2147483647 h 307"/>
                  <a:gd name="T18" fmla="*/ 865992735 w 1092"/>
                  <a:gd name="T19" fmla="*/ 2147483647 h 307"/>
                  <a:gd name="T20" fmla="*/ 1682094858 w 1092"/>
                  <a:gd name="T21" fmla="*/ 2147483647 h 307"/>
                  <a:gd name="T22" fmla="*/ 2147483647 w 1092"/>
                  <a:gd name="T23" fmla="*/ 2147483647 h 307"/>
                  <a:gd name="T24" fmla="*/ 2147483647 w 1092"/>
                  <a:gd name="T25" fmla="*/ 2147483647 h 307"/>
                  <a:gd name="T26" fmla="*/ 2147483647 w 1092"/>
                  <a:gd name="T27" fmla="*/ 2147483647 h 307"/>
                  <a:gd name="T28" fmla="*/ 2147483647 w 1092"/>
                  <a:gd name="T29" fmla="*/ 2147483647 h 307"/>
                  <a:gd name="T30" fmla="*/ 2147483647 w 1092"/>
                  <a:gd name="T31" fmla="*/ 2147483647 h 307"/>
                  <a:gd name="T32" fmla="*/ 2147483647 w 1092"/>
                  <a:gd name="T33" fmla="*/ 2147483647 h 307"/>
                  <a:gd name="T34" fmla="*/ 2147483647 w 1092"/>
                  <a:gd name="T35" fmla="*/ 2147483647 h 307"/>
                  <a:gd name="T36" fmla="*/ 2147483647 w 1092"/>
                  <a:gd name="T37" fmla="*/ 2147483647 h 307"/>
                  <a:gd name="T38" fmla="*/ 2147483647 w 1092"/>
                  <a:gd name="T39" fmla="*/ 2147483647 h 307"/>
                  <a:gd name="T40" fmla="*/ 2147483647 w 1092"/>
                  <a:gd name="T41" fmla="*/ 1682802772 h 307"/>
                  <a:gd name="T42" fmla="*/ 2147483647 w 1092"/>
                  <a:gd name="T43" fmla="*/ 1295756981 h 307"/>
                  <a:gd name="T44" fmla="*/ 2147483647 w 1092"/>
                  <a:gd name="T45" fmla="*/ 1228447433 h 3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307"/>
                  <a:gd name="T71" fmla="*/ 1092 w 1092"/>
                  <a:gd name="T72" fmla="*/ 307 h 3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307">
                    <a:moveTo>
                      <a:pt x="965" y="73"/>
                    </a:moveTo>
                    <a:lnTo>
                      <a:pt x="149" y="1"/>
                    </a:lnTo>
                    <a:lnTo>
                      <a:pt x="121" y="0"/>
                    </a:lnTo>
                    <a:lnTo>
                      <a:pt x="70" y="13"/>
                    </a:lnTo>
                    <a:lnTo>
                      <a:pt x="30" y="41"/>
                    </a:lnTo>
                    <a:lnTo>
                      <a:pt x="5" y="82"/>
                    </a:lnTo>
                    <a:lnTo>
                      <a:pt x="2" y="105"/>
                    </a:lnTo>
                    <a:lnTo>
                      <a:pt x="0" y="130"/>
                    </a:lnTo>
                    <a:lnTo>
                      <a:pt x="19" y="174"/>
                    </a:lnTo>
                    <a:lnTo>
                      <a:pt x="52" y="209"/>
                    </a:lnTo>
                    <a:lnTo>
                      <a:pt x="101" y="230"/>
                    </a:lnTo>
                    <a:lnTo>
                      <a:pt x="129" y="235"/>
                    </a:lnTo>
                    <a:lnTo>
                      <a:pt x="943" y="307"/>
                    </a:lnTo>
                    <a:lnTo>
                      <a:pt x="972" y="307"/>
                    </a:lnTo>
                    <a:lnTo>
                      <a:pt x="1024" y="294"/>
                    </a:lnTo>
                    <a:lnTo>
                      <a:pt x="1064" y="266"/>
                    </a:lnTo>
                    <a:lnTo>
                      <a:pt x="1087" y="225"/>
                    </a:lnTo>
                    <a:lnTo>
                      <a:pt x="1092" y="202"/>
                    </a:lnTo>
                    <a:lnTo>
                      <a:pt x="1092" y="179"/>
                    </a:lnTo>
                    <a:lnTo>
                      <a:pt x="1076" y="135"/>
                    </a:lnTo>
                    <a:lnTo>
                      <a:pt x="1040" y="100"/>
                    </a:lnTo>
                    <a:lnTo>
                      <a:pt x="994" y="77"/>
                    </a:lnTo>
                    <a:lnTo>
                      <a:pt x="965" y="73"/>
                    </a:lnTo>
                    <a:close/>
                  </a:path>
                </a:pathLst>
              </a:custGeom>
              <a:solidFill>
                <a:srgbClr val="80808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Freeform 30"/>
              <p:cNvSpPr>
                <a:spLocks noChangeAspect="1"/>
              </p:cNvSpPr>
              <p:nvPr/>
            </p:nvSpPr>
            <p:spPr bwMode="auto">
              <a:xfrm>
                <a:off x="3164954" y="2165577"/>
                <a:ext cx="278867" cy="78671"/>
              </a:xfrm>
              <a:custGeom>
                <a:avLst/>
                <a:gdLst>
                  <a:gd name="T0" fmla="*/ 2147483647 w 1092"/>
                  <a:gd name="T1" fmla="*/ 1228447433 h 307"/>
                  <a:gd name="T2" fmla="*/ 2147483647 w 1092"/>
                  <a:gd name="T3" fmla="*/ 0 h 307"/>
                  <a:gd name="T4" fmla="*/ 2015148734 w 1092"/>
                  <a:gd name="T5" fmla="*/ 0 h 307"/>
                  <a:gd name="T6" fmla="*/ 1149156765 w 1092"/>
                  <a:gd name="T7" fmla="*/ 218739439 h 307"/>
                  <a:gd name="T8" fmla="*/ 482983766 w 1092"/>
                  <a:gd name="T9" fmla="*/ 706782802 h 307"/>
                  <a:gd name="T10" fmla="*/ 83279845 w 1092"/>
                  <a:gd name="T11" fmla="*/ 1379877003 h 307"/>
                  <a:gd name="T12" fmla="*/ 0 w 1092"/>
                  <a:gd name="T13" fmla="*/ 1766922794 h 307"/>
                  <a:gd name="T14" fmla="*/ 0 w 1092"/>
                  <a:gd name="T15" fmla="*/ 2147483647 h 307"/>
                  <a:gd name="T16" fmla="*/ 283099293 w 1092"/>
                  <a:gd name="T17" fmla="*/ 2147483647 h 307"/>
                  <a:gd name="T18" fmla="*/ 865992735 w 1092"/>
                  <a:gd name="T19" fmla="*/ 2147483647 h 307"/>
                  <a:gd name="T20" fmla="*/ 1665400641 w 1092"/>
                  <a:gd name="T21" fmla="*/ 2147483647 h 307"/>
                  <a:gd name="T22" fmla="*/ 2115058665 w 1092"/>
                  <a:gd name="T23" fmla="*/ 2147483647 h 307"/>
                  <a:gd name="T24" fmla="*/ 2147483647 w 1092"/>
                  <a:gd name="T25" fmla="*/ 2147483647 h 307"/>
                  <a:gd name="T26" fmla="*/ 2147483647 w 1092"/>
                  <a:gd name="T27" fmla="*/ 2147483647 h 307"/>
                  <a:gd name="T28" fmla="*/ 2147483647 w 1092"/>
                  <a:gd name="T29" fmla="*/ 2147483647 h 307"/>
                  <a:gd name="T30" fmla="*/ 2147483647 w 1092"/>
                  <a:gd name="T31" fmla="*/ 2147483647 h 307"/>
                  <a:gd name="T32" fmla="*/ 2147483647 w 1092"/>
                  <a:gd name="T33" fmla="*/ 2147483647 h 307"/>
                  <a:gd name="T34" fmla="*/ 2147483647 w 1092"/>
                  <a:gd name="T35" fmla="*/ 2147483647 h 307"/>
                  <a:gd name="T36" fmla="*/ 2147483647 w 1092"/>
                  <a:gd name="T37" fmla="*/ 2147483647 h 307"/>
                  <a:gd name="T38" fmla="*/ 2147483647 w 1092"/>
                  <a:gd name="T39" fmla="*/ 2147483647 h 307"/>
                  <a:gd name="T40" fmla="*/ 2147483647 w 1092"/>
                  <a:gd name="T41" fmla="*/ 1649115197 h 307"/>
                  <a:gd name="T42" fmla="*/ 2147483647 w 1092"/>
                  <a:gd name="T43" fmla="*/ 1295756981 h 307"/>
                  <a:gd name="T44" fmla="*/ 2147483647 w 1092"/>
                  <a:gd name="T45" fmla="*/ 1228447433 h 3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2"/>
                  <a:gd name="T70" fmla="*/ 0 h 307"/>
                  <a:gd name="T71" fmla="*/ 1092 w 1092"/>
                  <a:gd name="T72" fmla="*/ 307 h 3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2" h="307">
                    <a:moveTo>
                      <a:pt x="965" y="73"/>
                    </a:moveTo>
                    <a:lnTo>
                      <a:pt x="149" y="0"/>
                    </a:lnTo>
                    <a:lnTo>
                      <a:pt x="121" y="0"/>
                    </a:lnTo>
                    <a:lnTo>
                      <a:pt x="69" y="13"/>
                    </a:lnTo>
                    <a:lnTo>
                      <a:pt x="29" y="42"/>
                    </a:lnTo>
                    <a:lnTo>
                      <a:pt x="5" y="82"/>
                    </a:lnTo>
                    <a:lnTo>
                      <a:pt x="0" y="105"/>
                    </a:lnTo>
                    <a:lnTo>
                      <a:pt x="0" y="129"/>
                    </a:lnTo>
                    <a:lnTo>
                      <a:pt x="17" y="174"/>
                    </a:lnTo>
                    <a:lnTo>
                      <a:pt x="52" y="209"/>
                    </a:lnTo>
                    <a:lnTo>
                      <a:pt x="100" y="231"/>
                    </a:lnTo>
                    <a:lnTo>
                      <a:pt x="127" y="234"/>
                    </a:lnTo>
                    <a:lnTo>
                      <a:pt x="943" y="307"/>
                    </a:lnTo>
                    <a:lnTo>
                      <a:pt x="972" y="307"/>
                    </a:lnTo>
                    <a:lnTo>
                      <a:pt x="1022" y="294"/>
                    </a:lnTo>
                    <a:lnTo>
                      <a:pt x="1062" y="266"/>
                    </a:lnTo>
                    <a:lnTo>
                      <a:pt x="1087" y="226"/>
                    </a:lnTo>
                    <a:lnTo>
                      <a:pt x="1092" y="202"/>
                    </a:lnTo>
                    <a:lnTo>
                      <a:pt x="1092" y="179"/>
                    </a:lnTo>
                    <a:lnTo>
                      <a:pt x="1074" y="134"/>
                    </a:lnTo>
                    <a:lnTo>
                      <a:pt x="1040" y="98"/>
                    </a:lnTo>
                    <a:lnTo>
                      <a:pt x="992" y="77"/>
                    </a:lnTo>
                    <a:lnTo>
                      <a:pt x="965" y="73"/>
                    </a:lnTo>
                    <a:close/>
                  </a:path>
                </a:pathLst>
              </a:custGeom>
              <a:solidFill>
                <a:srgbClr val="80808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Freeform 31"/>
              <p:cNvSpPr>
                <a:spLocks noChangeAspect="1"/>
              </p:cNvSpPr>
              <p:nvPr/>
            </p:nvSpPr>
            <p:spPr bwMode="auto">
              <a:xfrm>
                <a:off x="1706777" y="4017402"/>
                <a:ext cx="162928" cy="208937"/>
              </a:xfrm>
              <a:custGeom>
                <a:avLst/>
                <a:gdLst>
                  <a:gd name="T0" fmla="*/ 932644716 w 638"/>
                  <a:gd name="T1" fmla="*/ 399930458 h 818"/>
                  <a:gd name="T2" fmla="*/ 632850160 w 638"/>
                  <a:gd name="T3" fmla="*/ 649936147 h 818"/>
                  <a:gd name="T4" fmla="*/ 183190057 w 638"/>
                  <a:gd name="T5" fmla="*/ 1199856379 h 818"/>
                  <a:gd name="T6" fmla="*/ 0 w 638"/>
                  <a:gd name="T7" fmla="*/ 1816388925 h 818"/>
                  <a:gd name="T8" fmla="*/ 83279958 w 638"/>
                  <a:gd name="T9" fmla="*/ 2147483647 h 818"/>
                  <a:gd name="T10" fmla="*/ 216514949 w 638"/>
                  <a:gd name="T11" fmla="*/ 2147483647 h 818"/>
                  <a:gd name="T12" fmla="*/ 2147483647 w 638"/>
                  <a:gd name="T13" fmla="*/ 2147483647 h 818"/>
                  <a:gd name="T14" fmla="*/ 2147483647 w 638"/>
                  <a:gd name="T15" fmla="*/ 2147483647 h 818"/>
                  <a:gd name="T16" fmla="*/ 2147483647 w 638"/>
                  <a:gd name="T17" fmla="*/ 2147483647 h 818"/>
                  <a:gd name="T18" fmla="*/ 2147483647 w 638"/>
                  <a:gd name="T19" fmla="*/ 2147483647 h 818"/>
                  <a:gd name="T20" fmla="*/ 2147483647 w 638"/>
                  <a:gd name="T21" fmla="*/ 2147483647 h 818"/>
                  <a:gd name="T22" fmla="*/ 2147483647 w 638"/>
                  <a:gd name="T23" fmla="*/ 2147483647 h 818"/>
                  <a:gd name="T24" fmla="*/ 2147483647 w 638"/>
                  <a:gd name="T25" fmla="*/ 2147483647 h 818"/>
                  <a:gd name="T26" fmla="*/ 2147483647 w 638"/>
                  <a:gd name="T27" fmla="*/ 2147483647 h 818"/>
                  <a:gd name="T28" fmla="*/ 2147483647 w 638"/>
                  <a:gd name="T29" fmla="*/ 2147483647 h 818"/>
                  <a:gd name="T30" fmla="*/ 2147483647 w 638"/>
                  <a:gd name="T31" fmla="*/ 2147483647 h 818"/>
                  <a:gd name="T32" fmla="*/ 2147483647 w 638"/>
                  <a:gd name="T33" fmla="*/ 2147483647 h 818"/>
                  <a:gd name="T34" fmla="*/ 2147483647 w 638"/>
                  <a:gd name="T35" fmla="*/ 566557538 h 818"/>
                  <a:gd name="T36" fmla="*/ 2147483647 w 638"/>
                  <a:gd name="T37" fmla="*/ 316617237 h 818"/>
                  <a:gd name="T38" fmla="*/ 2147483647 w 638"/>
                  <a:gd name="T39" fmla="*/ 49975024 h 818"/>
                  <a:gd name="T40" fmla="*/ 1948569613 w 638"/>
                  <a:gd name="T41" fmla="*/ 0 h 818"/>
                  <a:gd name="T42" fmla="*/ 1249070435 w 638"/>
                  <a:gd name="T43" fmla="*/ 199965229 h 818"/>
                  <a:gd name="T44" fmla="*/ 932644716 w 638"/>
                  <a:gd name="T45" fmla="*/ 399930458 h 8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38"/>
                  <a:gd name="T70" fmla="*/ 0 h 818"/>
                  <a:gd name="T71" fmla="*/ 638 w 638"/>
                  <a:gd name="T72" fmla="*/ 818 h 8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38" h="818">
                    <a:moveTo>
                      <a:pt x="56" y="24"/>
                    </a:moveTo>
                    <a:lnTo>
                      <a:pt x="38" y="39"/>
                    </a:lnTo>
                    <a:lnTo>
                      <a:pt x="11" y="72"/>
                    </a:lnTo>
                    <a:lnTo>
                      <a:pt x="0" y="109"/>
                    </a:lnTo>
                    <a:lnTo>
                      <a:pt x="5" y="144"/>
                    </a:lnTo>
                    <a:lnTo>
                      <a:pt x="13" y="159"/>
                    </a:lnTo>
                    <a:lnTo>
                      <a:pt x="441" y="784"/>
                    </a:lnTo>
                    <a:lnTo>
                      <a:pt x="453" y="798"/>
                    </a:lnTo>
                    <a:lnTo>
                      <a:pt x="485" y="814"/>
                    </a:lnTo>
                    <a:lnTo>
                      <a:pt x="523" y="818"/>
                    </a:lnTo>
                    <a:lnTo>
                      <a:pt x="563" y="806"/>
                    </a:lnTo>
                    <a:lnTo>
                      <a:pt x="583" y="794"/>
                    </a:lnTo>
                    <a:lnTo>
                      <a:pt x="602" y="779"/>
                    </a:lnTo>
                    <a:lnTo>
                      <a:pt x="627" y="746"/>
                    </a:lnTo>
                    <a:lnTo>
                      <a:pt x="638" y="709"/>
                    </a:lnTo>
                    <a:lnTo>
                      <a:pt x="635" y="674"/>
                    </a:lnTo>
                    <a:lnTo>
                      <a:pt x="625" y="659"/>
                    </a:lnTo>
                    <a:lnTo>
                      <a:pt x="197" y="34"/>
                    </a:lnTo>
                    <a:lnTo>
                      <a:pt x="187" y="19"/>
                    </a:lnTo>
                    <a:lnTo>
                      <a:pt x="155" y="3"/>
                    </a:lnTo>
                    <a:lnTo>
                      <a:pt x="117" y="0"/>
                    </a:lnTo>
                    <a:lnTo>
                      <a:pt x="75" y="12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Freeform 32"/>
              <p:cNvSpPr>
                <a:spLocks noChangeAspect="1"/>
              </p:cNvSpPr>
              <p:nvPr/>
            </p:nvSpPr>
            <p:spPr bwMode="auto">
              <a:xfrm>
                <a:off x="1611268" y="4083812"/>
                <a:ext cx="178250" cy="184927"/>
              </a:xfrm>
              <a:custGeom>
                <a:avLst/>
                <a:gdLst>
                  <a:gd name="T0" fmla="*/ 2147483647 w 697"/>
                  <a:gd name="T1" fmla="*/ 0 h 724"/>
                  <a:gd name="T2" fmla="*/ 2147483647 w 697"/>
                  <a:gd name="T3" fmla="*/ 83313449 h 724"/>
                  <a:gd name="T4" fmla="*/ 2147483647 w 697"/>
                  <a:gd name="T5" fmla="*/ 749885118 h 724"/>
                  <a:gd name="T6" fmla="*/ 2147483647 w 697"/>
                  <a:gd name="T7" fmla="*/ 1316441230 h 724"/>
                  <a:gd name="T8" fmla="*/ 2147483647 w 697"/>
                  <a:gd name="T9" fmla="*/ 2147483647 h 724"/>
                  <a:gd name="T10" fmla="*/ 2147483647 w 697"/>
                  <a:gd name="T11" fmla="*/ 1933037703 h 724"/>
                  <a:gd name="T12" fmla="*/ 2147483647 w 697"/>
                  <a:gd name="T13" fmla="*/ 2147483647 h 724"/>
                  <a:gd name="T14" fmla="*/ 2147483647 w 697"/>
                  <a:gd name="T15" fmla="*/ 2147483647 h 724"/>
                  <a:gd name="T16" fmla="*/ 2147483647 w 697"/>
                  <a:gd name="T17" fmla="*/ 2147483647 h 724"/>
                  <a:gd name="T18" fmla="*/ 2147483647 w 697"/>
                  <a:gd name="T19" fmla="*/ 2147483647 h 724"/>
                  <a:gd name="T20" fmla="*/ 2147483647 w 697"/>
                  <a:gd name="T21" fmla="*/ 2147483647 h 724"/>
                  <a:gd name="T22" fmla="*/ 2147483647 w 697"/>
                  <a:gd name="T23" fmla="*/ 2147483647 h 724"/>
                  <a:gd name="T24" fmla="*/ 2147483647 w 697"/>
                  <a:gd name="T25" fmla="*/ 2147483647 h 724"/>
                  <a:gd name="T26" fmla="*/ 2147483647 w 697"/>
                  <a:gd name="T27" fmla="*/ 2147483647 h 724"/>
                  <a:gd name="T28" fmla="*/ 2147483647 w 697"/>
                  <a:gd name="T29" fmla="*/ 2147483647 h 724"/>
                  <a:gd name="T30" fmla="*/ 2147483647 w 697"/>
                  <a:gd name="T31" fmla="*/ 2147483647 h 724"/>
                  <a:gd name="T32" fmla="*/ 2147483647 w 697"/>
                  <a:gd name="T33" fmla="*/ 2147483647 h 724"/>
                  <a:gd name="T34" fmla="*/ 2147483647 w 697"/>
                  <a:gd name="T35" fmla="*/ 2147483647 h 724"/>
                  <a:gd name="T36" fmla="*/ 2147483647 w 697"/>
                  <a:gd name="T37" fmla="*/ 2147483647 h 724"/>
                  <a:gd name="T38" fmla="*/ 2147483647 w 697"/>
                  <a:gd name="T39" fmla="*/ 2147483647 h 724"/>
                  <a:gd name="T40" fmla="*/ 2147483647 w 697"/>
                  <a:gd name="T41" fmla="*/ 2147483647 h 724"/>
                  <a:gd name="T42" fmla="*/ 2147483647 w 697"/>
                  <a:gd name="T43" fmla="*/ 2147483647 h 724"/>
                  <a:gd name="T44" fmla="*/ 2147483647 w 697"/>
                  <a:gd name="T45" fmla="*/ 2147483647 h 724"/>
                  <a:gd name="T46" fmla="*/ 2147483647 w 697"/>
                  <a:gd name="T47" fmla="*/ 2147483647 h 724"/>
                  <a:gd name="T48" fmla="*/ 2147483647 w 697"/>
                  <a:gd name="T49" fmla="*/ 2147483647 h 724"/>
                  <a:gd name="T50" fmla="*/ 2147483647 w 697"/>
                  <a:gd name="T51" fmla="*/ 2147483647 h 724"/>
                  <a:gd name="T52" fmla="*/ 2147483647 w 697"/>
                  <a:gd name="T53" fmla="*/ 2147483647 h 724"/>
                  <a:gd name="T54" fmla="*/ 2147483647 w 697"/>
                  <a:gd name="T55" fmla="*/ 2147483647 h 724"/>
                  <a:gd name="T56" fmla="*/ 2147483647 w 697"/>
                  <a:gd name="T57" fmla="*/ 2147483647 h 724"/>
                  <a:gd name="T58" fmla="*/ 2147483647 w 697"/>
                  <a:gd name="T59" fmla="*/ 2147483647 h 724"/>
                  <a:gd name="T60" fmla="*/ 2147483647 w 697"/>
                  <a:gd name="T61" fmla="*/ 2147483647 h 724"/>
                  <a:gd name="T62" fmla="*/ 2147483647 w 697"/>
                  <a:gd name="T63" fmla="*/ 2147483647 h 724"/>
                  <a:gd name="T64" fmla="*/ 2147483647 w 697"/>
                  <a:gd name="T65" fmla="*/ 2147483647 h 724"/>
                  <a:gd name="T66" fmla="*/ 2147483647 w 697"/>
                  <a:gd name="T67" fmla="*/ 2147483647 h 724"/>
                  <a:gd name="T68" fmla="*/ 2147483647 w 697"/>
                  <a:gd name="T69" fmla="*/ 2147483647 h 724"/>
                  <a:gd name="T70" fmla="*/ 2147483647 w 697"/>
                  <a:gd name="T71" fmla="*/ 2147483647 h 724"/>
                  <a:gd name="T72" fmla="*/ 2147483647 w 697"/>
                  <a:gd name="T73" fmla="*/ 2147483647 h 724"/>
                  <a:gd name="T74" fmla="*/ 2147483647 w 697"/>
                  <a:gd name="T75" fmla="*/ 2147483647 h 724"/>
                  <a:gd name="T76" fmla="*/ 2147483647 w 697"/>
                  <a:gd name="T77" fmla="*/ 2147483647 h 724"/>
                  <a:gd name="T78" fmla="*/ 802813935 w 697"/>
                  <a:gd name="T79" fmla="*/ 2147483647 h 724"/>
                  <a:gd name="T80" fmla="*/ 518510016 w 697"/>
                  <a:gd name="T81" fmla="*/ 2147483647 h 724"/>
                  <a:gd name="T82" fmla="*/ 133813309 w 697"/>
                  <a:gd name="T83" fmla="*/ 2147483647 h 724"/>
                  <a:gd name="T84" fmla="*/ 0 w 697"/>
                  <a:gd name="T85" fmla="*/ 2147483647 h 724"/>
                  <a:gd name="T86" fmla="*/ 100327127 w 697"/>
                  <a:gd name="T87" fmla="*/ 2147483647 h 724"/>
                  <a:gd name="T88" fmla="*/ 267626362 w 697"/>
                  <a:gd name="T89" fmla="*/ 2147483647 h 724"/>
                  <a:gd name="T90" fmla="*/ 468346340 w 697"/>
                  <a:gd name="T91" fmla="*/ 2147483647 h 724"/>
                  <a:gd name="T92" fmla="*/ 1003533594 w 697"/>
                  <a:gd name="T93" fmla="*/ 2147483647 h 724"/>
                  <a:gd name="T94" fmla="*/ 1622436046 w 697"/>
                  <a:gd name="T95" fmla="*/ 2147483647 h 724"/>
                  <a:gd name="T96" fmla="*/ 2147483647 w 697"/>
                  <a:gd name="T97" fmla="*/ 2147483647 h 724"/>
                  <a:gd name="T98" fmla="*/ 2147483647 w 697"/>
                  <a:gd name="T99" fmla="*/ 2147483647 h 724"/>
                  <a:gd name="T100" fmla="*/ 2147483647 w 697"/>
                  <a:gd name="T101" fmla="*/ 2147483647 h 724"/>
                  <a:gd name="T102" fmla="*/ 2147483647 w 697"/>
                  <a:gd name="T103" fmla="*/ 2147483647 h 724"/>
                  <a:gd name="T104" fmla="*/ 2147483647 w 697"/>
                  <a:gd name="T105" fmla="*/ 2147483647 h 724"/>
                  <a:gd name="T106" fmla="*/ 2147483647 w 697"/>
                  <a:gd name="T107" fmla="*/ 2147483647 h 724"/>
                  <a:gd name="T108" fmla="*/ 2147483647 w 697"/>
                  <a:gd name="T109" fmla="*/ 1483132941 h 724"/>
                  <a:gd name="T110" fmla="*/ 2147483647 w 697"/>
                  <a:gd name="T111" fmla="*/ 816561496 h 724"/>
                  <a:gd name="T112" fmla="*/ 2147483647 w 697"/>
                  <a:gd name="T113" fmla="*/ 283278312 h 724"/>
                  <a:gd name="T114" fmla="*/ 2147483647 w 697"/>
                  <a:gd name="T115" fmla="*/ 116651638 h 724"/>
                  <a:gd name="T116" fmla="*/ 2147483647 w 697"/>
                  <a:gd name="T117" fmla="*/ 0 h 724"/>
                  <a:gd name="T118" fmla="*/ 2147483647 w 697"/>
                  <a:gd name="T119" fmla="*/ 0 h 7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97"/>
                  <a:gd name="T181" fmla="*/ 0 h 724"/>
                  <a:gd name="T182" fmla="*/ 697 w 697"/>
                  <a:gd name="T183" fmla="*/ 724 h 7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97" h="724">
                    <a:moveTo>
                      <a:pt x="282" y="0"/>
                    </a:moveTo>
                    <a:lnTo>
                      <a:pt x="307" y="5"/>
                    </a:lnTo>
                    <a:lnTo>
                      <a:pt x="364" y="45"/>
                    </a:lnTo>
                    <a:lnTo>
                      <a:pt x="391" y="79"/>
                    </a:lnTo>
                    <a:lnTo>
                      <a:pt x="458" y="168"/>
                    </a:lnTo>
                    <a:lnTo>
                      <a:pt x="530" y="116"/>
                    </a:lnTo>
                    <a:lnTo>
                      <a:pt x="639" y="266"/>
                    </a:lnTo>
                    <a:lnTo>
                      <a:pt x="572" y="315"/>
                    </a:lnTo>
                    <a:lnTo>
                      <a:pt x="650" y="420"/>
                    </a:lnTo>
                    <a:lnTo>
                      <a:pt x="667" y="443"/>
                    </a:lnTo>
                    <a:lnTo>
                      <a:pt x="689" y="490"/>
                    </a:lnTo>
                    <a:lnTo>
                      <a:pt x="697" y="530"/>
                    </a:lnTo>
                    <a:lnTo>
                      <a:pt x="690" y="562"/>
                    </a:lnTo>
                    <a:lnTo>
                      <a:pt x="680" y="572"/>
                    </a:lnTo>
                    <a:lnTo>
                      <a:pt x="669" y="579"/>
                    </a:lnTo>
                    <a:lnTo>
                      <a:pt x="637" y="576"/>
                    </a:lnTo>
                    <a:lnTo>
                      <a:pt x="600" y="557"/>
                    </a:lnTo>
                    <a:lnTo>
                      <a:pt x="562" y="522"/>
                    </a:lnTo>
                    <a:lnTo>
                      <a:pt x="543" y="500"/>
                    </a:lnTo>
                    <a:lnTo>
                      <a:pt x="463" y="395"/>
                    </a:lnTo>
                    <a:lnTo>
                      <a:pt x="346" y="479"/>
                    </a:lnTo>
                    <a:lnTo>
                      <a:pt x="413" y="567"/>
                    </a:lnTo>
                    <a:lnTo>
                      <a:pt x="428" y="591"/>
                    </a:lnTo>
                    <a:lnTo>
                      <a:pt x="451" y="636"/>
                    </a:lnTo>
                    <a:lnTo>
                      <a:pt x="460" y="678"/>
                    </a:lnTo>
                    <a:lnTo>
                      <a:pt x="453" y="708"/>
                    </a:lnTo>
                    <a:lnTo>
                      <a:pt x="443" y="718"/>
                    </a:lnTo>
                    <a:lnTo>
                      <a:pt x="431" y="724"/>
                    </a:lnTo>
                    <a:lnTo>
                      <a:pt x="399" y="723"/>
                    </a:lnTo>
                    <a:lnTo>
                      <a:pt x="363" y="703"/>
                    </a:lnTo>
                    <a:lnTo>
                      <a:pt x="324" y="669"/>
                    </a:lnTo>
                    <a:lnTo>
                      <a:pt x="306" y="647"/>
                    </a:lnTo>
                    <a:lnTo>
                      <a:pt x="227" y="542"/>
                    </a:lnTo>
                    <a:lnTo>
                      <a:pt x="209" y="530"/>
                    </a:lnTo>
                    <a:lnTo>
                      <a:pt x="190" y="509"/>
                    </a:lnTo>
                    <a:lnTo>
                      <a:pt x="160" y="467"/>
                    </a:lnTo>
                    <a:lnTo>
                      <a:pt x="147" y="447"/>
                    </a:lnTo>
                    <a:lnTo>
                      <a:pt x="140" y="428"/>
                    </a:lnTo>
                    <a:lnTo>
                      <a:pt x="48" y="306"/>
                    </a:lnTo>
                    <a:lnTo>
                      <a:pt x="31" y="283"/>
                    </a:lnTo>
                    <a:lnTo>
                      <a:pt x="8" y="236"/>
                    </a:lnTo>
                    <a:lnTo>
                      <a:pt x="0" y="194"/>
                    </a:lnTo>
                    <a:lnTo>
                      <a:pt x="6" y="164"/>
                    </a:lnTo>
                    <a:lnTo>
                      <a:pt x="16" y="154"/>
                    </a:lnTo>
                    <a:lnTo>
                      <a:pt x="28" y="147"/>
                    </a:lnTo>
                    <a:lnTo>
                      <a:pt x="60" y="149"/>
                    </a:lnTo>
                    <a:lnTo>
                      <a:pt x="97" y="169"/>
                    </a:lnTo>
                    <a:lnTo>
                      <a:pt x="135" y="203"/>
                    </a:lnTo>
                    <a:lnTo>
                      <a:pt x="154" y="226"/>
                    </a:lnTo>
                    <a:lnTo>
                      <a:pt x="232" y="331"/>
                    </a:lnTo>
                    <a:lnTo>
                      <a:pt x="351" y="244"/>
                    </a:lnTo>
                    <a:lnTo>
                      <a:pt x="286" y="159"/>
                    </a:lnTo>
                    <a:lnTo>
                      <a:pt x="269" y="136"/>
                    </a:lnTo>
                    <a:lnTo>
                      <a:pt x="247" y="89"/>
                    </a:lnTo>
                    <a:lnTo>
                      <a:pt x="239" y="49"/>
                    </a:lnTo>
                    <a:lnTo>
                      <a:pt x="246" y="17"/>
                    </a:lnTo>
                    <a:lnTo>
                      <a:pt x="254" y="7"/>
                    </a:lnTo>
                    <a:lnTo>
                      <a:pt x="267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Freeform 33"/>
              <p:cNvSpPr>
                <a:spLocks noChangeAspect="1"/>
              </p:cNvSpPr>
              <p:nvPr/>
            </p:nvSpPr>
            <p:spPr bwMode="auto">
              <a:xfrm>
                <a:off x="2043869" y="2065961"/>
                <a:ext cx="236986" cy="240099"/>
              </a:xfrm>
              <a:custGeom>
                <a:avLst/>
                <a:gdLst>
                  <a:gd name="T0" fmla="*/ 2147483647 w 928"/>
                  <a:gd name="T1" fmla="*/ 2147483647 h 940"/>
                  <a:gd name="T2" fmla="*/ 2147483647 w 928"/>
                  <a:gd name="T3" fmla="*/ 866539799 h 940"/>
                  <a:gd name="T4" fmla="*/ 2147483647 w 928"/>
                  <a:gd name="T5" fmla="*/ 0 h 940"/>
                  <a:gd name="T6" fmla="*/ 0 w 928"/>
                  <a:gd name="T7" fmla="*/ 2147483647 h 940"/>
                  <a:gd name="T8" fmla="*/ 2147483647 w 928"/>
                  <a:gd name="T9" fmla="*/ 2147483647 h 9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8"/>
                  <a:gd name="T16" fmla="*/ 0 h 940"/>
                  <a:gd name="T17" fmla="*/ 928 w 928"/>
                  <a:gd name="T18" fmla="*/ 940 h 9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8" h="940">
                    <a:moveTo>
                      <a:pt x="890" y="940"/>
                    </a:moveTo>
                    <a:lnTo>
                      <a:pt x="928" y="52"/>
                    </a:lnTo>
                    <a:lnTo>
                      <a:pt x="256" y="0"/>
                    </a:lnTo>
                    <a:lnTo>
                      <a:pt x="0" y="873"/>
                    </a:lnTo>
                    <a:lnTo>
                      <a:pt x="890" y="940"/>
                    </a:lnTo>
                    <a:close/>
                  </a:path>
                </a:pathLst>
              </a:custGeom>
              <a:solidFill>
                <a:srgbClr val="0070C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Freeform 34"/>
              <p:cNvSpPr>
                <a:spLocks noChangeAspect="1"/>
              </p:cNvSpPr>
              <p:nvPr/>
            </p:nvSpPr>
            <p:spPr bwMode="auto">
              <a:xfrm>
                <a:off x="2429992" y="2092525"/>
                <a:ext cx="127175" cy="230393"/>
              </a:xfrm>
              <a:custGeom>
                <a:avLst/>
                <a:gdLst>
                  <a:gd name="T0" fmla="*/ 2147483647 w 498"/>
                  <a:gd name="T1" fmla="*/ 0 h 903"/>
                  <a:gd name="T2" fmla="*/ 2147483647 w 498"/>
                  <a:gd name="T3" fmla="*/ 249127290 h 903"/>
                  <a:gd name="T4" fmla="*/ 2147483647 w 498"/>
                  <a:gd name="T5" fmla="*/ 2147483647 h 903"/>
                  <a:gd name="T6" fmla="*/ 0 w 498"/>
                  <a:gd name="T7" fmla="*/ 2147483647 h 903"/>
                  <a:gd name="T8" fmla="*/ 2147483647 w 498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903"/>
                  <a:gd name="T17" fmla="*/ 498 w 498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903">
                    <a:moveTo>
                      <a:pt x="235" y="0"/>
                    </a:moveTo>
                    <a:lnTo>
                      <a:pt x="498" y="15"/>
                    </a:lnTo>
                    <a:lnTo>
                      <a:pt x="257" y="903"/>
                    </a:lnTo>
                    <a:lnTo>
                      <a:pt x="0" y="88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70C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手繪多邊形 41"/>
              <p:cNvSpPr/>
              <p:nvPr/>
            </p:nvSpPr>
            <p:spPr>
              <a:xfrm>
                <a:off x="1034804" y="4190770"/>
                <a:ext cx="616556" cy="1036461"/>
              </a:xfrm>
              <a:custGeom>
                <a:avLst/>
                <a:gdLst>
                  <a:gd name="connsiteX0" fmla="*/ 816591 w 816591"/>
                  <a:gd name="connsiteY0" fmla="*/ 0 h 1037230"/>
                  <a:gd name="connsiteX1" fmla="*/ 93260 w 816591"/>
                  <a:gd name="connsiteY1" fmla="*/ 545910 h 1037230"/>
                  <a:gd name="connsiteX2" fmla="*/ 257033 w 816591"/>
                  <a:gd name="connsiteY2" fmla="*/ 1037230 h 103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6591" h="1037230">
                    <a:moveTo>
                      <a:pt x="816591" y="0"/>
                    </a:moveTo>
                    <a:cubicBezTo>
                      <a:pt x="501555" y="186519"/>
                      <a:pt x="186520" y="373038"/>
                      <a:pt x="93260" y="545910"/>
                    </a:cubicBezTo>
                    <a:cubicBezTo>
                      <a:pt x="0" y="718782"/>
                      <a:pt x="128516" y="878006"/>
                      <a:pt x="257033" y="1037230"/>
                    </a:cubicBezTo>
                  </a:path>
                </a:pathLst>
              </a:custGeom>
              <a:ln w="76200"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kumimoji="0" lang="zh-TW" altLang="en-US"/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4420639" y="3123196"/>
              <a:ext cx="3273615" cy="1739746"/>
              <a:chOff x="3533985" y="3123196"/>
              <a:chExt cx="3273615" cy="1739746"/>
            </a:xfrm>
          </p:grpSpPr>
          <p:sp>
            <p:nvSpPr>
              <p:cNvPr id="11" name="六邊形 10"/>
              <p:cNvSpPr/>
              <p:nvPr/>
            </p:nvSpPr>
            <p:spPr>
              <a:xfrm>
                <a:off x="6111702" y="3123196"/>
                <a:ext cx="695898" cy="1739745"/>
              </a:xfrm>
              <a:prstGeom prst="hexagon">
                <a:avLst/>
              </a:prstGeom>
              <a:solidFill>
                <a:schemeClr val="tx1"/>
              </a:solidFill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平行四邊形 12"/>
              <p:cNvSpPr/>
              <p:nvPr/>
            </p:nvSpPr>
            <p:spPr>
              <a:xfrm flipV="1">
                <a:off x="3785083" y="3993069"/>
                <a:ext cx="2783592" cy="869873"/>
              </a:xfrm>
              <a:prstGeom prst="parallelogram">
                <a:avLst/>
              </a:prstGeom>
              <a:solidFill>
                <a:schemeClr val="tx1"/>
              </a:solidFill>
              <a:ln w="508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平行四邊形 11"/>
              <p:cNvSpPr/>
              <p:nvPr/>
            </p:nvSpPr>
            <p:spPr>
              <a:xfrm>
                <a:off x="3785083" y="3123196"/>
                <a:ext cx="2783592" cy="869873"/>
              </a:xfrm>
              <a:prstGeom prst="parallelogram">
                <a:avLst/>
              </a:prstGeom>
              <a:solidFill>
                <a:schemeClr val="tx1"/>
              </a:solidFill>
              <a:ln w="508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六邊形 9"/>
              <p:cNvSpPr/>
              <p:nvPr/>
            </p:nvSpPr>
            <p:spPr>
              <a:xfrm>
                <a:off x="3533985" y="3125060"/>
                <a:ext cx="695898" cy="1736017"/>
              </a:xfrm>
              <a:prstGeom prst="hexagon">
                <a:avLst/>
              </a:prstGeom>
              <a:solidFill>
                <a:schemeClr val="tx1"/>
              </a:solidFill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5" name="直線接點 14"/>
              <p:cNvCxnSpPr/>
              <p:nvPr/>
            </p:nvCxnSpPr>
            <p:spPr>
              <a:xfrm>
                <a:off x="3707959" y="3125060"/>
                <a:ext cx="347949" cy="1736017"/>
              </a:xfrm>
              <a:prstGeom prst="line">
                <a:avLst/>
              </a:prstGeom>
              <a:solidFill>
                <a:schemeClr val="tx1"/>
              </a:solidFill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flipH="1">
                <a:off x="3707959" y="3125060"/>
                <a:ext cx="347949" cy="1736017"/>
              </a:xfrm>
              <a:prstGeom prst="line">
                <a:avLst/>
              </a:prstGeom>
              <a:solidFill>
                <a:schemeClr val="tx1"/>
              </a:solidFill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1026" name="Picture 2" descr="C:\Users\ASUS\Downloads\2027221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4402336" y="3248044"/>
                <a:ext cx="1607355" cy="1462986"/>
              </a:xfrm>
              <a:prstGeom prst="rect">
                <a:avLst/>
              </a:prstGeom>
              <a:noFill/>
            </p:spPr>
          </p:pic>
          <p:cxnSp>
            <p:nvCxnSpPr>
              <p:cNvPr id="17" name="直線接點 16"/>
              <p:cNvCxnSpPr>
                <a:stCxn id="11" idx="0"/>
              </p:cNvCxnSpPr>
              <p:nvPr/>
            </p:nvCxnSpPr>
            <p:spPr>
              <a:xfrm flipH="1">
                <a:off x="3533985" y="3993069"/>
                <a:ext cx="3273615" cy="0"/>
              </a:xfrm>
              <a:prstGeom prst="line">
                <a:avLst/>
              </a:prstGeom>
              <a:solidFill>
                <a:schemeClr val="tx1"/>
              </a:solidFill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4" name="矩形 43"/>
            <p:cNvSpPr/>
            <p:nvPr/>
          </p:nvSpPr>
          <p:spPr>
            <a:xfrm>
              <a:off x="4117441" y="3903068"/>
              <a:ext cx="648000" cy="180000"/>
            </a:xfrm>
            <a:prstGeom prst="rect">
              <a:avLst/>
            </a:prstGeom>
            <a:solidFill>
              <a:srgbClr val="CC99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群組 40"/>
          <p:cNvGrpSpPr/>
          <p:nvPr/>
        </p:nvGrpSpPr>
        <p:grpSpPr>
          <a:xfrm>
            <a:off x="3289633" y="708744"/>
            <a:ext cx="3060000" cy="5413633"/>
            <a:chOff x="3289633" y="708744"/>
            <a:chExt cx="3060000" cy="5413633"/>
          </a:xfrm>
        </p:grpSpPr>
        <p:grpSp>
          <p:nvGrpSpPr>
            <p:cNvPr id="37" name="群組 36"/>
            <p:cNvGrpSpPr/>
            <p:nvPr/>
          </p:nvGrpSpPr>
          <p:grpSpPr>
            <a:xfrm>
              <a:off x="3289633" y="708744"/>
              <a:ext cx="3060000" cy="5413633"/>
              <a:chOff x="3289633" y="708744"/>
              <a:chExt cx="3060000" cy="5413633"/>
            </a:xfrm>
          </p:grpSpPr>
          <p:sp>
            <p:nvSpPr>
              <p:cNvPr id="34" name="圓柱 33"/>
              <p:cNvSpPr/>
              <p:nvPr/>
            </p:nvSpPr>
            <p:spPr>
              <a:xfrm flipV="1">
                <a:off x="3379633" y="1846111"/>
                <a:ext cx="2880000" cy="4276266"/>
              </a:xfrm>
              <a:prstGeom prst="can">
                <a:avLst/>
              </a:prstGeom>
              <a:solidFill>
                <a:srgbClr val="99CCFF"/>
              </a:solidFill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圓柱 35"/>
              <p:cNvSpPr/>
              <p:nvPr/>
            </p:nvSpPr>
            <p:spPr>
              <a:xfrm>
                <a:off x="3289633" y="1582417"/>
                <a:ext cx="3060000" cy="1080000"/>
              </a:xfrm>
              <a:prstGeom prst="can">
                <a:avLst>
                  <a:gd name="adj" fmla="val 50000"/>
                </a:avLst>
              </a:prstGeom>
              <a:solidFill>
                <a:srgbClr val="99CCFF">
                  <a:alpha val="50000"/>
                </a:srgbClr>
              </a:solidFill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grpSp>
            <p:nvGrpSpPr>
              <p:cNvPr id="35" name="群組 34"/>
              <p:cNvGrpSpPr/>
              <p:nvPr/>
            </p:nvGrpSpPr>
            <p:grpSpPr>
              <a:xfrm>
                <a:off x="4034387" y="708744"/>
                <a:ext cx="1570493" cy="5114500"/>
                <a:chOff x="4100520" y="850638"/>
                <a:chExt cx="1570493" cy="5114500"/>
              </a:xfrm>
            </p:grpSpPr>
            <p:sp>
              <p:nvSpPr>
                <p:cNvPr id="4" name="向右箭號 3"/>
                <p:cNvSpPr/>
                <p:nvPr/>
              </p:nvSpPr>
              <p:spPr>
                <a:xfrm rot="5400000">
                  <a:off x="2761766" y="3759894"/>
                  <a:ext cx="4248000" cy="162488"/>
                </a:xfrm>
                <a:prstGeom prst="rightArrow">
                  <a:avLst>
                    <a:gd name="adj1" fmla="val 100000"/>
                    <a:gd name="adj2" fmla="val 61182"/>
                  </a:avLst>
                </a:prstGeom>
                <a:solidFill>
                  <a:srgbClr val="CC9900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" name="群組 25"/>
                <p:cNvGrpSpPr/>
                <p:nvPr/>
              </p:nvGrpSpPr>
              <p:grpSpPr>
                <a:xfrm rot="5400000">
                  <a:off x="3408199" y="3023342"/>
                  <a:ext cx="2955136" cy="1570493"/>
                  <a:chOff x="3027152" y="3123197"/>
                  <a:chExt cx="3273616" cy="1739747"/>
                </a:xfrm>
              </p:grpSpPr>
              <p:sp>
                <p:nvSpPr>
                  <p:cNvPr id="11" name="六邊形 10"/>
                  <p:cNvSpPr/>
                  <p:nvPr/>
                </p:nvSpPr>
                <p:spPr>
                  <a:xfrm>
                    <a:off x="5604870" y="3123199"/>
                    <a:ext cx="695898" cy="1739745"/>
                  </a:xfrm>
                  <a:prstGeom prst="hexagon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" name="平行四邊形 11"/>
                  <p:cNvSpPr/>
                  <p:nvPr/>
                </p:nvSpPr>
                <p:spPr>
                  <a:xfrm flipV="1">
                    <a:off x="3785084" y="3993068"/>
                    <a:ext cx="2326622" cy="869873"/>
                  </a:xfrm>
                  <a:prstGeom prst="parallelogram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3" name="平行四邊形 12"/>
                  <p:cNvSpPr/>
                  <p:nvPr/>
                </p:nvSpPr>
                <p:spPr>
                  <a:xfrm>
                    <a:off x="3785083" y="3123197"/>
                    <a:ext cx="2326621" cy="869873"/>
                  </a:xfrm>
                  <a:prstGeom prst="parallelogram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4" name="六邊形 9"/>
                  <p:cNvSpPr/>
                  <p:nvPr/>
                </p:nvSpPr>
                <p:spPr>
                  <a:xfrm>
                    <a:off x="3533985" y="3125060"/>
                    <a:ext cx="695898" cy="1736017"/>
                  </a:xfrm>
                  <a:prstGeom prst="hexagon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15" name="直線接點 14"/>
                  <p:cNvCxnSpPr/>
                  <p:nvPr/>
                </p:nvCxnSpPr>
                <p:spPr>
                  <a:xfrm>
                    <a:off x="3707959" y="3125060"/>
                    <a:ext cx="347949" cy="1736017"/>
                  </a:xfrm>
                  <a:prstGeom prst="line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直線接點 15"/>
                  <p:cNvCxnSpPr/>
                  <p:nvPr/>
                </p:nvCxnSpPr>
                <p:spPr>
                  <a:xfrm flipH="1">
                    <a:off x="3707959" y="3125060"/>
                    <a:ext cx="347949" cy="1736017"/>
                  </a:xfrm>
                  <a:prstGeom prst="line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pic>
                <p:nvPicPr>
                  <p:cNvPr id="17" name="Picture 2" descr="C:\Users\ASUS\Downloads\2027221.wm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6200000">
                    <a:off x="4223584" y="3248044"/>
                    <a:ext cx="1607355" cy="1462986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18" name="直線接點 17"/>
                  <p:cNvCxnSpPr>
                    <a:stCxn id="11" idx="0"/>
                  </p:cNvCxnSpPr>
                  <p:nvPr/>
                </p:nvCxnSpPr>
                <p:spPr>
                  <a:xfrm flipH="1">
                    <a:off x="3027152" y="3993073"/>
                    <a:ext cx="3273615" cy="0"/>
                  </a:xfrm>
                  <a:prstGeom prst="line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10" name="矩形 9"/>
                <p:cNvSpPr/>
                <p:nvPr/>
              </p:nvSpPr>
              <p:spPr>
                <a:xfrm rot="5400000">
                  <a:off x="4435765" y="2585427"/>
                  <a:ext cx="900000" cy="162488"/>
                </a:xfrm>
                <a:prstGeom prst="rect">
                  <a:avLst/>
                </a:prstGeom>
                <a:solidFill>
                  <a:srgbClr val="CC9900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" name="圓柱 4"/>
                <p:cNvSpPr/>
                <p:nvPr/>
              </p:nvSpPr>
              <p:spPr>
                <a:xfrm>
                  <a:off x="4483988" y="1560322"/>
                  <a:ext cx="803554" cy="587053"/>
                </a:xfrm>
                <a:prstGeom prst="can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</a:schemeClr>
                </a:solidFill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6" name="直線接點 5"/>
                <p:cNvCxnSpPr/>
                <p:nvPr/>
              </p:nvCxnSpPr>
              <p:spPr>
                <a:xfrm rot="5400000">
                  <a:off x="4885766" y="1592282"/>
                  <a:ext cx="0" cy="211235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矩形 6"/>
                <p:cNvSpPr/>
                <p:nvPr/>
              </p:nvSpPr>
              <p:spPr>
                <a:xfrm rot="5400000">
                  <a:off x="4473045" y="1182115"/>
                  <a:ext cx="825441" cy="162488"/>
                </a:xfrm>
                <a:prstGeom prst="rect">
                  <a:avLst/>
                </a:prstGeom>
                <a:solidFill>
                  <a:srgbClr val="CC9900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0" name="群組 39"/>
            <p:cNvGrpSpPr/>
            <p:nvPr/>
          </p:nvGrpSpPr>
          <p:grpSpPr>
            <a:xfrm>
              <a:off x="3956154" y="736500"/>
              <a:ext cx="1695426" cy="681928"/>
              <a:chOff x="3909455" y="736500"/>
              <a:chExt cx="1695426" cy="681928"/>
            </a:xfrm>
          </p:grpSpPr>
          <p:sp>
            <p:nvSpPr>
              <p:cNvPr id="38" name="弧形向右箭號 37"/>
              <p:cNvSpPr/>
              <p:nvPr/>
            </p:nvSpPr>
            <p:spPr>
              <a:xfrm>
                <a:off x="3909455" y="813992"/>
                <a:ext cx="720000" cy="604436"/>
              </a:xfrm>
              <a:prstGeom prst="curv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弧形向右箭號 38"/>
              <p:cNvSpPr/>
              <p:nvPr/>
            </p:nvSpPr>
            <p:spPr>
              <a:xfrm flipH="1" flipV="1">
                <a:off x="4884881" y="736500"/>
                <a:ext cx="720000" cy="604436"/>
              </a:xfrm>
              <a:prstGeom prst="curv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800000"/>
          </a:xfrm>
        </p:spPr>
        <p:txBody>
          <a:bodyPr/>
          <a:lstStyle/>
          <a:p>
            <a:pPr algn="l"/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檢查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試轉</a:t>
            </a:r>
            <a:endParaRPr lang="zh-TW" altLang="en-US" sz="6000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800000"/>
          </a:xfrm>
        </p:spPr>
        <p:txBody>
          <a:bodyPr/>
          <a:lstStyle/>
          <a:p>
            <a:pPr algn="l"/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Step 6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底部黏泡棉膠</a:t>
            </a:r>
            <a:r>
              <a:rPr lang="en-US" altLang="zh-TW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上面貼膠帶</a:t>
            </a:r>
            <a:r>
              <a:rPr lang="en-US" altLang="zh-TW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solidFill>
                <a:srgbClr val="66FF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4302758" y="3405072"/>
            <a:ext cx="547281" cy="1658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/>
          <p:cNvGrpSpPr/>
          <p:nvPr/>
        </p:nvGrpSpPr>
        <p:grpSpPr>
          <a:xfrm>
            <a:off x="1493054" y="2461841"/>
            <a:ext cx="6157892" cy="3484435"/>
            <a:chOff x="1493054" y="2461841"/>
            <a:chExt cx="6157892" cy="3484435"/>
          </a:xfrm>
        </p:grpSpPr>
        <p:grpSp>
          <p:nvGrpSpPr>
            <p:cNvPr id="39" name="群組 38"/>
            <p:cNvGrpSpPr/>
            <p:nvPr/>
          </p:nvGrpSpPr>
          <p:grpSpPr>
            <a:xfrm>
              <a:off x="1493054" y="3277462"/>
              <a:ext cx="3151585" cy="1853193"/>
              <a:chOff x="744202" y="2708299"/>
              <a:chExt cx="3151585" cy="1853193"/>
            </a:xfrm>
          </p:grpSpPr>
          <p:grpSp>
            <p:nvGrpSpPr>
              <p:cNvPr id="36" name="群組 35"/>
              <p:cNvGrpSpPr>
                <a:grpSpLocks noChangeAspect="1"/>
              </p:cNvGrpSpPr>
              <p:nvPr/>
            </p:nvGrpSpPr>
            <p:grpSpPr>
              <a:xfrm>
                <a:off x="744202" y="3733801"/>
                <a:ext cx="3151585" cy="827691"/>
                <a:chOff x="1052776" y="3733799"/>
                <a:chExt cx="1508760" cy="396241"/>
              </a:xfrm>
            </p:grpSpPr>
            <p:sp>
              <p:nvSpPr>
                <p:cNvPr id="34" name="立方體 33"/>
                <p:cNvSpPr/>
                <p:nvPr/>
              </p:nvSpPr>
              <p:spPr>
                <a:xfrm>
                  <a:off x="1052776" y="3733800"/>
                  <a:ext cx="1508760" cy="396240"/>
                </a:xfrm>
                <a:prstGeom prst="cube">
                  <a:avLst>
                    <a:gd name="adj" fmla="val 67308"/>
                  </a:avLst>
                </a:prstGeom>
                <a:solidFill>
                  <a:srgbClr val="FFFF00"/>
                </a:solidFill>
                <a:ln w="508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平行四邊形 34"/>
                <p:cNvSpPr/>
                <p:nvPr/>
              </p:nvSpPr>
              <p:spPr>
                <a:xfrm>
                  <a:off x="1052776" y="3733799"/>
                  <a:ext cx="1508760" cy="263475"/>
                </a:xfrm>
                <a:prstGeom prst="parallelogram">
                  <a:avLst>
                    <a:gd name="adj" fmla="val 98016"/>
                  </a:avLst>
                </a:prstGeom>
                <a:solidFill>
                  <a:schemeClr val="tx1"/>
                </a:solidFill>
                <a:ln w="508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8" name="矩形 37"/>
              <p:cNvSpPr/>
              <p:nvPr/>
            </p:nvSpPr>
            <p:spPr>
              <a:xfrm>
                <a:off x="817019" y="2708299"/>
                <a:ext cx="30059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400" b="1" dirty="0">
                    <a:solidFill>
                      <a:srgbClr val="CC00FF"/>
                    </a:solidFill>
                    <a:latin typeface="標楷體" pitchFamily="65" charset="-120"/>
                    <a:ea typeface="標楷體" pitchFamily="65" charset="-120"/>
                  </a:rPr>
                  <a:t>只撕一面</a:t>
                </a:r>
                <a:r>
                  <a:rPr lang="en-US" altLang="zh-TW" sz="4400" b="1" dirty="0">
                    <a:solidFill>
                      <a:srgbClr val="CC00FF"/>
                    </a:solidFill>
                    <a:latin typeface="標楷體" pitchFamily="65" charset="-120"/>
                    <a:ea typeface="標楷體" pitchFamily="65" charset="-120"/>
                  </a:rPr>
                  <a:t>!!</a:t>
                </a:r>
                <a:endParaRPr lang="zh-TW" altLang="en-US" sz="4400" dirty="0">
                  <a:solidFill>
                    <a:srgbClr val="CC00FF"/>
                  </a:solidFill>
                </a:endParaRPr>
              </a:p>
            </p:txBody>
          </p:sp>
        </p:grpSp>
        <p:grpSp>
          <p:nvGrpSpPr>
            <p:cNvPr id="33" name="群組 32"/>
            <p:cNvGrpSpPr>
              <a:grpSpLocks noChangeAspect="1"/>
            </p:cNvGrpSpPr>
            <p:nvPr/>
          </p:nvGrpSpPr>
          <p:grpSpPr>
            <a:xfrm>
              <a:off x="5365828" y="2461841"/>
              <a:ext cx="2285118" cy="3484435"/>
              <a:chOff x="3460876" y="1793899"/>
              <a:chExt cx="2880000" cy="4391533"/>
            </a:xfrm>
          </p:grpSpPr>
          <p:sp>
            <p:nvSpPr>
              <p:cNvPr id="9" name="圓柱 8"/>
              <p:cNvSpPr/>
              <p:nvPr/>
            </p:nvSpPr>
            <p:spPr>
              <a:xfrm flipV="1">
                <a:off x="3460876" y="1909166"/>
                <a:ext cx="2880000" cy="4276266"/>
              </a:xfrm>
              <a:prstGeom prst="can">
                <a:avLst/>
              </a:prstGeom>
              <a:solidFill>
                <a:srgbClr val="99CCFF"/>
              </a:solidFill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立方體 30"/>
              <p:cNvSpPr/>
              <p:nvPr/>
            </p:nvSpPr>
            <p:spPr>
              <a:xfrm>
                <a:off x="4146496" y="5571336"/>
                <a:ext cx="1508760" cy="491130"/>
              </a:xfrm>
              <a:prstGeom prst="cube">
                <a:avLst>
                  <a:gd name="adj" fmla="val 67308"/>
                </a:avLst>
              </a:prstGeom>
              <a:solidFill>
                <a:srgbClr val="FFFF00"/>
              </a:solidFill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弧形 29"/>
              <p:cNvSpPr/>
              <p:nvPr/>
            </p:nvSpPr>
            <p:spPr>
              <a:xfrm rot="5400000">
                <a:off x="4443676" y="811099"/>
                <a:ext cx="914400" cy="2880000"/>
              </a:xfrm>
              <a:prstGeom prst="arc">
                <a:avLst>
                  <a:gd name="adj1" fmla="val 16200000"/>
                  <a:gd name="adj2" fmla="val 5376922"/>
                </a:avLst>
              </a:prstGeom>
              <a:solidFill>
                <a:srgbClr val="99CCFF"/>
              </a:solidFill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800000"/>
          </a:xfrm>
        </p:spPr>
        <p:txBody>
          <a:bodyPr/>
          <a:lstStyle/>
          <a:p>
            <a:pPr algn="l"/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完成</a:t>
            </a: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!!</a:t>
            </a:r>
            <a:b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66FF33"/>
                </a:solidFill>
                <a:latin typeface="標楷體" pitchFamily="65" charset="-120"/>
                <a:ea typeface="標楷體" pitchFamily="65" charset="-120"/>
              </a:rPr>
              <a:t>轉轉看</a:t>
            </a:r>
            <a:endParaRPr lang="zh-TW" altLang="en-US" sz="6000" b="1" dirty="0">
              <a:solidFill>
                <a:srgbClr val="66FF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4302758" y="3405072"/>
            <a:ext cx="547281" cy="1658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9" name="群組 68"/>
          <p:cNvGrpSpPr/>
          <p:nvPr/>
        </p:nvGrpSpPr>
        <p:grpSpPr>
          <a:xfrm>
            <a:off x="3289633" y="440520"/>
            <a:ext cx="3060000" cy="5681857"/>
            <a:chOff x="3289633" y="440520"/>
            <a:chExt cx="3060000" cy="5681857"/>
          </a:xfrm>
        </p:grpSpPr>
        <p:sp>
          <p:nvSpPr>
            <p:cNvPr id="21" name="圓柱 20"/>
            <p:cNvSpPr/>
            <p:nvPr/>
          </p:nvSpPr>
          <p:spPr>
            <a:xfrm flipV="1">
              <a:off x="3379633" y="1846111"/>
              <a:ext cx="2880000" cy="4276266"/>
            </a:xfrm>
            <a:prstGeom prst="can">
              <a:avLst/>
            </a:prstGeom>
            <a:solidFill>
              <a:srgbClr val="99CCFF"/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圓柱 21"/>
            <p:cNvSpPr/>
            <p:nvPr/>
          </p:nvSpPr>
          <p:spPr>
            <a:xfrm>
              <a:off x="3289633" y="1582417"/>
              <a:ext cx="3060000" cy="1080000"/>
            </a:xfrm>
            <a:prstGeom prst="can">
              <a:avLst>
                <a:gd name="adj" fmla="val 50000"/>
              </a:avLst>
            </a:prstGeom>
            <a:solidFill>
              <a:srgbClr val="99CCFF">
                <a:alpha val="50000"/>
              </a:srgbClr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grpSp>
          <p:nvGrpSpPr>
            <p:cNvPr id="18" name="群組 39"/>
            <p:cNvGrpSpPr/>
            <p:nvPr/>
          </p:nvGrpSpPr>
          <p:grpSpPr>
            <a:xfrm>
              <a:off x="3971920" y="736500"/>
              <a:ext cx="1695426" cy="681928"/>
              <a:chOff x="3909455" y="736500"/>
              <a:chExt cx="1695426" cy="681928"/>
            </a:xfrm>
          </p:grpSpPr>
          <p:sp>
            <p:nvSpPr>
              <p:cNvPr id="19" name="弧形向右箭號 18"/>
              <p:cNvSpPr/>
              <p:nvPr/>
            </p:nvSpPr>
            <p:spPr>
              <a:xfrm>
                <a:off x="3909455" y="813992"/>
                <a:ext cx="720000" cy="604436"/>
              </a:xfrm>
              <a:prstGeom prst="curv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弧形向右箭號 19"/>
              <p:cNvSpPr/>
              <p:nvPr/>
            </p:nvSpPr>
            <p:spPr>
              <a:xfrm flipH="1" flipV="1">
                <a:off x="4884881" y="736500"/>
                <a:ext cx="720000" cy="604436"/>
              </a:xfrm>
              <a:prstGeom prst="curv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立方體 37"/>
            <p:cNvSpPr/>
            <p:nvPr/>
          </p:nvSpPr>
          <p:spPr>
            <a:xfrm>
              <a:off x="4065253" y="5593080"/>
              <a:ext cx="1508760" cy="396240"/>
            </a:xfrm>
            <a:prstGeom prst="cube">
              <a:avLst>
                <a:gd name="adj" fmla="val 67308"/>
              </a:avLst>
            </a:prstGeom>
            <a:solidFill>
              <a:srgbClr val="FFFF00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3559538" y="440520"/>
              <a:ext cx="2520190" cy="5382724"/>
              <a:chOff x="3559538" y="440520"/>
              <a:chExt cx="2520190" cy="5382724"/>
            </a:xfrm>
          </p:grpSpPr>
          <p:grpSp>
            <p:nvGrpSpPr>
              <p:cNvPr id="42" name="群組 58"/>
              <p:cNvGrpSpPr/>
              <p:nvPr/>
            </p:nvGrpSpPr>
            <p:grpSpPr>
              <a:xfrm>
                <a:off x="3559538" y="1498630"/>
                <a:ext cx="2520190" cy="551744"/>
                <a:chOff x="4572000" y="3023952"/>
                <a:chExt cx="2520190" cy="2520193"/>
              </a:xfrm>
            </p:grpSpPr>
            <p:sp>
              <p:nvSpPr>
                <p:cNvPr id="51" name="橢圓 50"/>
                <p:cNvSpPr/>
                <p:nvPr/>
              </p:nvSpPr>
              <p:spPr>
                <a:xfrm>
                  <a:off x="4572000" y="3023952"/>
                  <a:ext cx="2520000" cy="2520000"/>
                </a:xfrm>
                <a:prstGeom prst="ellipse">
                  <a:avLst/>
                </a:prstGeom>
                <a:solidFill>
                  <a:srgbClr val="FFFF99"/>
                </a:solidFill>
                <a:ln w="5080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2" name="橢圓 25"/>
                <p:cNvSpPr/>
                <p:nvPr/>
              </p:nvSpPr>
              <p:spPr>
                <a:xfrm>
                  <a:off x="5382000" y="3833954"/>
                  <a:ext cx="900000" cy="900000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53" name="直線接點 52"/>
                <p:cNvCxnSpPr/>
                <p:nvPr/>
              </p:nvCxnSpPr>
              <p:spPr>
                <a:xfrm>
                  <a:off x="4572000" y="4283954"/>
                  <a:ext cx="810000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>
                <a:xfrm>
                  <a:off x="6282190" y="4283954"/>
                  <a:ext cx="810000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接點 54"/>
                <p:cNvCxnSpPr/>
                <p:nvPr/>
              </p:nvCxnSpPr>
              <p:spPr>
                <a:xfrm>
                  <a:off x="5832000" y="3023955"/>
                  <a:ext cx="0" cy="81000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>
                <a:xfrm>
                  <a:off x="5832000" y="4734145"/>
                  <a:ext cx="0" cy="81000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群組 66"/>
              <p:cNvGrpSpPr/>
              <p:nvPr/>
            </p:nvGrpSpPr>
            <p:grpSpPr>
              <a:xfrm>
                <a:off x="4034387" y="440520"/>
                <a:ext cx="1570493" cy="5382724"/>
                <a:chOff x="4034387" y="440520"/>
                <a:chExt cx="1570493" cy="5382724"/>
              </a:xfrm>
            </p:grpSpPr>
            <p:sp>
              <p:nvSpPr>
                <p:cNvPr id="24" name="向右箭號 3"/>
                <p:cNvSpPr/>
                <p:nvPr/>
              </p:nvSpPr>
              <p:spPr>
                <a:xfrm rot="5400000">
                  <a:off x="2695633" y="3618000"/>
                  <a:ext cx="4248000" cy="162488"/>
                </a:xfrm>
                <a:prstGeom prst="rightArrow">
                  <a:avLst>
                    <a:gd name="adj1" fmla="val 100000"/>
                    <a:gd name="adj2" fmla="val 61182"/>
                  </a:avLst>
                </a:prstGeom>
                <a:solidFill>
                  <a:srgbClr val="CC9900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" name="圓柱 24"/>
                <p:cNvSpPr/>
                <p:nvPr/>
              </p:nvSpPr>
              <p:spPr>
                <a:xfrm>
                  <a:off x="4417855" y="1150205"/>
                  <a:ext cx="803554" cy="449424"/>
                </a:xfrm>
                <a:prstGeom prst="can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</a:schemeClr>
                </a:solidFill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6" name="直線接點 25"/>
                <p:cNvCxnSpPr/>
                <p:nvPr/>
              </p:nvCxnSpPr>
              <p:spPr>
                <a:xfrm rot="5400000">
                  <a:off x="4819633" y="1169972"/>
                  <a:ext cx="0" cy="211235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矩形 26"/>
                <p:cNvSpPr/>
                <p:nvPr/>
              </p:nvSpPr>
              <p:spPr>
                <a:xfrm rot="5400000">
                  <a:off x="4406912" y="771997"/>
                  <a:ext cx="825441" cy="162488"/>
                </a:xfrm>
                <a:prstGeom prst="rect">
                  <a:avLst/>
                </a:prstGeom>
                <a:solidFill>
                  <a:srgbClr val="CC9900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28" name="群組 25"/>
                <p:cNvGrpSpPr/>
                <p:nvPr/>
              </p:nvGrpSpPr>
              <p:grpSpPr>
                <a:xfrm rot="5400000">
                  <a:off x="3342066" y="2881448"/>
                  <a:ext cx="2955136" cy="1570493"/>
                  <a:chOff x="3027152" y="3123197"/>
                  <a:chExt cx="3273616" cy="1739747"/>
                </a:xfrm>
              </p:grpSpPr>
              <p:sp>
                <p:nvSpPr>
                  <p:cNvPr id="30" name="六邊形 29"/>
                  <p:cNvSpPr/>
                  <p:nvPr/>
                </p:nvSpPr>
                <p:spPr>
                  <a:xfrm>
                    <a:off x="5604870" y="3123199"/>
                    <a:ext cx="695898" cy="1739745"/>
                  </a:xfrm>
                  <a:prstGeom prst="hexagon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" name="平行四邊形 30"/>
                  <p:cNvSpPr/>
                  <p:nvPr/>
                </p:nvSpPr>
                <p:spPr>
                  <a:xfrm flipV="1">
                    <a:off x="3785084" y="3993068"/>
                    <a:ext cx="2326622" cy="869873"/>
                  </a:xfrm>
                  <a:prstGeom prst="parallelogram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" name="平行四邊形 31"/>
                  <p:cNvSpPr/>
                  <p:nvPr/>
                </p:nvSpPr>
                <p:spPr>
                  <a:xfrm>
                    <a:off x="3785083" y="3123197"/>
                    <a:ext cx="2326621" cy="869873"/>
                  </a:xfrm>
                  <a:prstGeom prst="parallelogram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3" name="六邊形 9"/>
                  <p:cNvSpPr/>
                  <p:nvPr/>
                </p:nvSpPr>
                <p:spPr>
                  <a:xfrm>
                    <a:off x="3533985" y="3125060"/>
                    <a:ext cx="695898" cy="1736017"/>
                  </a:xfrm>
                  <a:prstGeom prst="hexagon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34" name="直線接點 33"/>
                  <p:cNvCxnSpPr/>
                  <p:nvPr/>
                </p:nvCxnSpPr>
                <p:spPr>
                  <a:xfrm>
                    <a:off x="3707959" y="3125060"/>
                    <a:ext cx="347949" cy="1736017"/>
                  </a:xfrm>
                  <a:prstGeom prst="line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5" name="直線接點 34"/>
                  <p:cNvCxnSpPr/>
                  <p:nvPr/>
                </p:nvCxnSpPr>
                <p:spPr>
                  <a:xfrm flipH="1">
                    <a:off x="3707959" y="3125060"/>
                    <a:ext cx="347949" cy="1736017"/>
                  </a:xfrm>
                  <a:prstGeom prst="line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pic>
                <p:nvPicPr>
                  <p:cNvPr id="36" name="Picture 2" descr="C:\Users\ASUS\Downloads\2027221.wm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6200000">
                    <a:off x="4223584" y="3248044"/>
                    <a:ext cx="1607355" cy="1462986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37" name="直線接點 36"/>
                  <p:cNvCxnSpPr>
                    <a:stCxn id="30" idx="0"/>
                  </p:cNvCxnSpPr>
                  <p:nvPr/>
                </p:nvCxnSpPr>
                <p:spPr>
                  <a:xfrm flipH="1">
                    <a:off x="3027152" y="3993073"/>
                    <a:ext cx="3273615" cy="0"/>
                  </a:xfrm>
                  <a:prstGeom prst="line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29" name="矩形 28"/>
                <p:cNvSpPr/>
                <p:nvPr/>
              </p:nvSpPr>
              <p:spPr>
                <a:xfrm rot="5400000">
                  <a:off x="4369632" y="2443533"/>
                  <a:ext cx="900000" cy="162488"/>
                </a:xfrm>
                <a:prstGeom prst="rect">
                  <a:avLst/>
                </a:prstGeom>
                <a:solidFill>
                  <a:srgbClr val="CC9900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2" name="群組 61"/>
              <p:cNvGrpSpPr/>
              <p:nvPr/>
            </p:nvGrpSpPr>
            <p:grpSpPr>
              <a:xfrm>
                <a:off x="3570143" y="1498631"/>
                <a:ext cx="803554" cy="366642"/>
                <a:chOff x="3570143" y="1498631"/>
                <a:chExt cx="803554" cy="366642"/>
              </a:xfrm>
            </p:grpSpPr>
            <p:sp>
              <p:nvSpPr>
                <p:cNvPr id="57" name="圓柱 56"/>
                <p:cNvSpPr/>
                <p:nvPr/>
              </p:nvSpPr>
              <p:spPr>
                <a:xfrm>
                  <a:off x="3570143" y="1498631"/>
                  <a:ext cx="803554" cy="36664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</a:schemeClr>
                </a:solidFill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1" name="橢圓 60"/>
                <p:cNvSpPr/>
                <p:nvPr/>
              </p:nvSpPr>
              <p:spPr>
                <a:xfrm>
                  <a:off x="3831712" y="1532057"/>
                  <a:ext cx="280416" cy="10071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4" name="群組 63"/>
              <p:cNvGrpSpPr/>
              <p:nvPr/>
            </p:nvGrpSpPr>
            <p:grpSpPr>
              <a:xfrm>
                <a:off x="4417856" y="1708135"/>
                <a:ext cx="803554" cy="366642"/>
                <a:chOff x="4417856" y="1708135"/>
                <a:chExt cx="803554" cy="366642"/>
              </a:xfrm>
            </p:grpSpPr>
            <p:sp>
              <p:nvSpPr>
                <p:cNvPr id="60" name="圓柱 59"/>
                <p:cNvSpPr/>
                <p:nvPr/>
              </p:nvSpPr>
              <p:spPr>
                <a:xfrm>
                  <a:off x="4417856" y="1708135"/>
                  <a:ext cx="803554" cy="36664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</a:schemeClr>
                </a:solidFill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3" name="橢圓 62"/>
                <p:cNvSpPr/>
                <p:nvPr/>
              </p:nvSpPr>
              <p:spPr>
                <a:xfrm>
                  <a:off x="4679425" y="1736313"/>
                  <a:ext cx="280416" cy="10071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6" name="群組 65"/>
              <p:cNvGrpSpPr/>
              <p:nvPr/>
            </p:nvGrpSpPr>
            <p:grpSpPr>
              <a:xfrm>
                <a:off x="5265569" y="1534186"/>
                <a:ext cx="803554" cy="366642"/>
                <a:chOff x="5265569" y="1534186"/>
                <a:chExt cx="803554" cy="366642"/>
              </a:xfrm>
            </p:grpSpPr>
            <p:sp>
              <p:nvSpPr>
                <p:cNvPr id="59" name="圓柱 58"/>
                <p:cNvSpPr/>
                <p:nvPr/>
              </p:nvSpPr>
              <p:spPr>
                <a:xfrm>
                  <a:off x="5265569" y="1534186"/>
                  <a:ext cx="803554" cy="36664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</a:schemeClr>
                </a:solidFill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5" name="橢圓 64"/>
                <p:cNvSpPr/>
                <p:nvPr/>
              </p:nvSpPr>
              <p:spPr>
                <a:xfrm>
                  <a:off x="5527138" y="1575244"/>
                  <a:ext cx="280416" cy="10071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1067937" y="2497540"/>
            <a:ext cx="99355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2829" y="627797"/>
            <a:ext cx="90211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馬在奔跑時</a:t>
            </a:r>
            <a:r>
              <a:rPr lang="en-US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en-US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四隻</a:t>
            </a:r>
            <a:r>
              <a:rPr lang="zh-TW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</a:t>
            </a:r>
            <a:r>
              <a:rPr lang="zh-TW" altLang="en-US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同時</a:t>
            </a:r>
            <a:r>
              <a:rPr lang="zh-TW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騰空</a:t>
            </a:r>
            <a:r>
              <a:rPr lang="zh-TW" altLang="en-US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6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dirty="0"/>
          </a:p>
        </p:txBody>
      </p:sp>
      <p:pic>
        <p:nvPicPr>
          <p:cNvPr id="60418" name="Picture 2" descr="http://www.ivsky.com/img/tupian/pic/201311/09/3dxiaoren_wenhao-036.jpg"/>
          <p:cNvPicPr>
            <a:picLocks noChangeAspect="1" noChangeArrowheads="1"/>
          </p:cNvPicPr>
          <p:nvPr/>
        </p:nvPicPr>
        <p:blipFill>
          <a:blip r:embed="rId3" cstate="print"/>
          <a:srcRect t="4040" b="6408"/>
          <a:stretch>
            <a:fillRect/>
          </a:stretch>
        </p:blipFill>
        <p:spPr bwMode="auto">
          <a:xfrm>
            <a:off x="5622878" y="2774423"/>
            <a:ext cx="3244755" cy="3203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378094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76869"/>
            <a:ext cx="82296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攝影師的拍攝手法</a:t>
            </a:r>
            <a:br>
              <a:rPr lang="zh-TW" altLang="en-US" sz="60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446663"/>
            <a:ext cx="8509379" cy="43529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在賽馬場跑道周圍放置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個距離相等的照相機，然後在跑道中間牽線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2" y="2474912"/>
            <a:ext cx="5814728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64" y="3199464"/>
            <a:ext cx="2561536" cy="199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76869"/>
            <a:ext cx="82296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攝影師的拍攝手法</a:t>
            </a:r>
            <a:b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405719"/>
            <a:ext cx="8509379" cy="43529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當騎士騎馬經過拉動細線時便散動相機快門</a:t>
            </a:r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84" y="2136487"/>
            <a:ext cx="5657210" cy="379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76869"/>
            <a:ext cx="82296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攝影師的</a:t>
            </a:r>
            <a:r>
              <a:rPr lang="en-US" altLang="zh-TW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6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張相片</a:t>
            </a:r>
            <a:br>
              <a:rPr lang="zh-TW" altLang="en-US" sz="60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6662"/>
            <a:ext cx="8494228" cy="459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3029803" y="2019869"/>
            <a:ext cx="3359624" cy="821140"/>
            <a:chOff x="3029803" y="2019869"/>
            <a:chExt cx="3359624" cy="821140"/>
          </a:xfrm>
        </p:grpSpPr>
        <p:sp>
          <p:nvSpPr>
            <p:cNvPr id="7" name="橢圓 6"/>
            <p:cNvSpPr/>
            <p:nvPr/>
          </p:nvSpPr>
          <p:spPr>
            <a:xfrm>
              <a:off x="3029803" y="2019869"/>
              <a:ext cx="1173708" cy="66874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5215719" y="2172269"/>
              <a:ext cx="1173708" cy="66874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796890" y="3343701"/>
            <a:ext cx="762378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馬匹奔馳時，四腳離地</a:t>
            </a:r>
            <a:r>
              <a:rPr lang="en-US" altLang="zh-TW" sz="5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54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333333"/>
      </a:accent1>
      <a:accent2>
        <a:srgbClr val="808080"/>
      </a:accent2>
      <a:accent3>
        <a:srgbClr val="AAAAAA"/>
      </a:accent3>
      <a:accent4>
        <a:srgbClr val="DADADA"/>
      </a:accent4>
      <a:accent5>
        <a:srgbClr val="ADADAD"/>
      </a:accent5>
      <a:accent6>
        <a:srgbClr val="737373"/>
      </a:accent6>
      <a:hlink>
        <a:srgbClr val="969696"/>
      </a:hlink>
      <a:folHlink>
        <a:srgbClr val="C0C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7641</TotalTime>
  <Words>851</Words>
  <Application>Microsoft Office PowerPoint</Application>
  <PresentationFormat>如螢幕大小 (4:3)</PresentationFormat>
  <Paragraphs>158</Paragraphs>
  <Slides>54</Slides>
  <Notes>13</Notes>
  <HiddenSlides>0</HiddenSlides>
  <MMClips>5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8" baseType="lpstr">
      <vt:lpstr>標楷體</vt:lpstr>
      <vt:lpstr>Arial</vt:lpstr>
      <vt:lpstr>Courier New</vt:lpstr>
      <vt:lpstr>Default Design</vt:lpstr>
      <vt:lpstr>磁浮賽馬 </vt:lpstr>
      <vt:lpstr>PowerPoint 簡報</vt:lpstr>
      <vt:lpstr>PowerPoint 簡報</vt:lpstr>
      <vt:lpstr>賭注</vt:lpstr>
      <vt:lpstr>第一部電影的誕生</vt:lpstr>
      <vt:lpstr>PowerPoint 簡報</vt:lpstr>
      <vt:lpstr>攝影師的拍攝手法 </vt:lpstr>
      <vt:lpstr>攝影師的拍攝手法 </vt:lpstr>
      <vt:lpstr>攝影師的12張相片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攝影師的發明 </vt:lpstr>
      <vt:lpstr>為什麼看起來像電影?</vt:lpstr>
      <vt:lpstr>視覺暫留應用-1 </vt:lpstr>
      <vt:lpstr>PowerPoint 簡報</vt:lpstr>
      <vt:lpstr>PowerPoint 簡報</vt:lpstr>
      <vt:lpstr>PowerPoint 簡報</vt:lpstr>
      <vt:lpstr>跑不停的馬 DIY    </vt:lpstr>
      <vt:lpstr>Step 1 剪取下來</vt:lpstr>
      <vt:lpstr>Step 2 馬身向內對摺</vt:lpstr>
      <vt:lpstr>Step 3 兩馬之間折向外</vt:lpstr>
      <vt:lpstr>Step 4 上下的三角形皆向馬的方向摺</vt:lpstr>
      <vt:lpstr>Step 5 將梯型黏貼，如圖所示</vt:lpstr>
      <vt:lpstr>Step 6 捲成柱狀</vt:lpstr>
      <vt:lpstr>Step 7 完成後，如圖所示</vt:lpstr>
      <vt:lpstr>Step 8 將竹籤插入</vt:lpstr>
      <vt:lpstr>Step 9 上下使用膠帶固定</vt:lpstr>
      <vt:lpstr>玩玩看 用手轉轉看</vt:lpstr>
      <vt:lpstr>PowerPoint 簡報</vt:lpstr>
      <vt:lpstr>磁鐵礦的發現</vt:lpstr>
      <vt:lpstr>古代中國的發展</vt:lpstr>
      <vt:lpstr>地球是個大磁鐵</vt:lpstr>
      <vt:lpstr>生活中的指北(南)針</vt:lpstr>
      <vt:lpstr>磁鐵的磁極</vt:lpstr>
      <vt:lpstr>磁鐵的磁力</vt:lpstr>
      <vt:lpstr>磁鐵的磁場強度</vt:lpstr>
      <vt:lpstr>減低摩擦力的最佳方法</vt:lpstr>
      <vt:lpstr>磁浮</vt:lpstr>
      <vt:lpstr>PowerPoint 簡報</vt:lpstr>
      <vt:lpstr>磁力平衡 DIY   </vt:lpstr>
      <vt:lpstr>磁力平衡原理</vt:lpstr>
      <vt:lpstr>跑不停的馬 DIY  Part 2  </vt:lpstr>
      <vt:lpstr>Step 1 在泡棉膠上畫垂直的十字線</vt:lpstr>
      <vt:lpstr>Step 2 把磁鐵排成下圖</vt:lpstr>
      <vt:lpstr>Step 3 確定朝上的磁鐵極性一樣，用熱融膠黏貼在泡棉的標記線上</vt:lpstr>
      <vt:lpstr>Step 4 將泡棉黏在杯蓋上</vt:lpstr>
      <vt:lpstr>Step 5 將磁鐵黏竹籤標記位置(跟其他磁鐵上方相斥)</vt:lpstr>
      <vt:lpstr>檢查 試轉</vt:lpstr>
      <vt:lpstr>Step 6 底部黏泡棉膠(上面貼膠帶)</vt:lpstr>
      <vt:lpstr>完成!! 轉轉看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Filmstrip with Countdown</dc:title>
  <dc:creator>Presentation Magazine</dc:creator>
  <cp:lastModifiedBy>林孟萱</cp:lastModifiedBy>
  <cp:revision>221</cp:revision>
  <dcterms:created xsi:type="dcterms:W3CDTF">2005-04-05T14:19:59Z</dcterms:created>
  <dcterms:modified xsi:type="dcterms:W3CDTF">2021-12-28T12:47:34Z</dcterms:modified>
</cp:coreProperties>
</file>